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Faez, S. (Sanli)</cp:lastModifiedBy>
  <cp:revision>1</cp:revision>
  <dcterms:modified xsi:type="dcterms:W3CDTF">2019-09-06T11:56:04Z</dcterms:modified>
</cp:coreProperties>
</file>