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lang="en" b="1"/>
              <a:t>File</a:t>
            </a:r>
            <a:r>
              <a:rPr lang="en"/>
              <a:t> &gt; </a:t>
            </a:r>
            <a:r>
              <a:rPr lang="en" b="1"/>
              <a:t>Make a Copy…</a:t>
            </a:r>
            <a:r>
              <a:rPr lang="en"/>
              <a:t> to make your own canvas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next slide for instructions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30ce0bb1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b30ce0bb1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09075" y="717175"/>
            <a:ext cx="1389600" cy="25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experiments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need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certain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amount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stability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Two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forms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eveling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experiment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Passive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(filter out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vibration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232225" y="739575"/>
            <a:ext cx="13896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Rigid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coupled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spring system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Pully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leveling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system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32224" y="2085356"/>
            <a:ext cx="1488125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1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Large traffic </a:t>
            </a:r>
            <a:r>
              <a:rPr lang="nl-NL" sz="11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needs</a:t>
            </a:r>
            <a:r>
              <a:rPr lang="nl-NL" sz="11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1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nl-NL" sz="11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1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be</a:t>
            </a:r>
            <a:r>
              <a:rPr lang="nl-NL" sz="11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1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filtered</a:t>
            </a:r>
            <a:r>
              <a:rPr lang="nl-NL" sz="11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out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1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Once</a:t>
            </a:r>
            <a:r>
              <a:rPr lang="nl-NL" sz="11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nl-NL" sz="11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day</a:t>
            </a:r>
            <a:r>
              <a:rPr lang="nl-NL" sz="11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nl-NL" sz="11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you</a:t>
            </a:r>
            <a:r>
              <a:rPr lang="nl-NL" sz="11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1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need</a:t>
            </a:r>
            <a:r>
              <a:rPr lang="nl-NL" sz="11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1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nl-NL" sz="11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1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be</a:t>
            </a:r>
            <a:r>
              <a:rPr lang="nl-NL" sz="11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1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able</a:t>
            </a:r>
            <a:r>
              <a:rPr lang="nl-NL" sz="11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1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nl-NL" sz="11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level </a:t>
            </a:r>
            <a:r>
              <a:rPr lang="nl-NL" sz="11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11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experiment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l-NL"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97875" y="3563475"/>
            <a:ext cx="28239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Springs/gel-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packet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wire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pully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system,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accelerometer</a:t>
            </a:r>
            <a:r>
              <a:rPr lang="nl-NL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, plastic 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box</a:t>
            </a:r>
            <a:r>
              <a:rPr lang="nl-NL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, rails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21775" y="784400"/>
            <a:ext cx="40566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Due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fact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that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both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isolation-material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our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stability-material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needs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space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, we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decide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size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experiment (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internal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size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box).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Also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because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use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springs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there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can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only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be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certain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amount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weight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inside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internal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box.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77775" y="2398050"/>
            <a:ext cx="24765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Build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experiments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that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need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stability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need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be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level 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143075" y="2241175"/>
            <a:ext cx="15912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We make/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will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have made a rail-system,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so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multiple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experiments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can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be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put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within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box.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720350" y="3798775"/>
            <a:ext cx="24765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Specs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outside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box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inside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box….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120650" y="3798775"/>
            <a:ext cx="16137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832925" y="3955675"/>
            <a:ext cx="11541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See next slide for instructions!</a:t>
            </a:r>
            <a:endParaRPr sz="130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452D2D2A-50AC-4BB2-8857-D4B06C9CB6D4}"/>
              </a:ext>
            </a:extLst>
          </p:cNvPr>
          <p:cNvSpPr txBox="1"/>
          <p:nvPr/>
        </p:nvSpPr>
        <p:spPr>
          <a:xfrm>
            <a:off x="4750593" y="50673"/>
            <a:ext cx="2311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More </a:t>
            </a:r>
            <a:r>
              <a:rPr lang="nl-NL" dirty="0" err="1"/>
              <a:t>stable</a:t>
            </a:r>
            <a:r>
              <a:rPr lang="nl-NL" dirty="0"/>
              <a:t> is more </a:t>
            </a:r>
            <a:r>
              <a:rPr lang="nl-NL" dirty="0" err="1"/>
              <a:t>better</a:t>
            </a:r>
            <a:r>
              <a:rPr lang="nl-NL" dirty="0"/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183</Words>
  <Application>Microsoft Office PowerPoint</Application>
  <PresentationFormat>Diavoorstelling (16:9)</PresentationFormat>
  <Paragraphs>18</Paragraphs>
  <Slides>2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5" baseType="lpstr">
      <vt:lpstr>Arial</vt:lpstr>
      <vt:lpstr>Open Sans</vt:lpstr>
      <vt:lpstr>Simple Light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stijn helsloot</dc:creator>
  <cp:lastModifiedBy>stijn helsloot</cp:lastModifiedBy>
  <cp:revision>5</cp:revision>
  <dcterms:modified xsi:type="dcterms:W3CDTF">2020-09-14T16:27:31Z</dcterms:modified>
</cp:coreProperties>
</file>