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7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 to </a:t>
            </a:r>
            <a:r>
              <a:rPr lang="en" b="1" dirty="0"/>
              <a:t>File</a:t>
            </a:r>
            <a:r>
              <a:rPr lang="en" dirty="0"/>
              <a:t> &gt; </a:t>
            </a:r>
            <a:r>
              <a:rPr lang="en" b="1" dirty="0"/>
              <a:t>Make a Copy…</a:t>
            </a:r>
            <a:r>
              <a:rPr lang="en" dirty="0"/>
              <a:t> to make your own canvas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See next slide for instructions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30ce0bb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30ce0bb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09075" y="717175"/>
            <a:ext cx="1389600" cy="25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raw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data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sensors is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not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processed</a:t>
            </a:r>
            <a:endParaRPr lang="nl-NL"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processed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data is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not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displayed</a:t>
            </a:r>
            <a:endParaRPr lang="nl-NL"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There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is no way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control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sensors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Make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an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intuitive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UI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that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shows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current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sensor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values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can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send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data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sensor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32225" y="2196350"/>
            <a:ext cx="13896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0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 data is </a:t>
            </a:r>
            <a:r>
              <a:rPr lang="nl-NL" sz="10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correctly</a:t>
            </a:r>
            <a:r>
              <a:rPr lang="nl-NL" sz="10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displayed</a:t>
            </a:r>
            <a:r>
              <a:rPr lang="nl-NL" sz="10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nl-NL" sz="10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devices</a:t>
            </a:r>
            <a:r>
              <a:rPr lang="nl-NL" sz="10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can</a:t>
            </a:r>
            <a:r>
              <a:rPr lang="nl-NL" sz="10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be</a:t>
            </a:r>
            <a:r>
              <a:rPr lang="nl-NL" sz="10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controlled</a:t>
            </a:r>
            <a:r>
              <a:rPr lang="nl-NL" sz="10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nl-NL" sz="10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Tested</a:t>
            </a:r>
            <a:r>
              <a:rPr lang="nl-NL" sz="10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nl-NL" sz="10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0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artificial</a:t>
            </a:r>
            <a:r>
              <a:rPr lang="nl-NL" sz="10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data stream..</a:t>
            </a:r>
          </a:p>
        </p:txBody>
      </p:sp>
      <p:sp>
        <p:nvSpPr>
          <p:cNvPr id="57" name="Google Shape;57;p13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 display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raspberry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pi (or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another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device)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An SD card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storage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Data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sensors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Python expert/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raspberry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pi expert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77775" y="728375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 interface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allows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users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actually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experiment box. It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will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make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product a low 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43075" y="224117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720350" y="379877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20650" y="3798775"/>
            <a:ext cx="16137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832925" y="3955675"/>
            <a:ext cx="11541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See next slide for instructions!</a:t>
            </a:r>
            <a:endParaRPr sz="13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6039A-9457-43AE-9248-F2856EAB37B4}"/>
              </a:ext>
            </a:extLst>
          </p:cNvPr>
          <p:cNvSpPr txBox="1"/>
          <p:nvPr/>
        </p:nvSpPr>
        <p:spPr>
          <a:xfrm>
            <a:off x="4894289" y="44970"/>
            <a:ext cx="284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Software </a:t>
            </a:r>
            <a:r>
              <a:rPr lang="nl-NL" dirty="0" err="1"/>
              <a:t>by</a:t>
            </a:r>
            <a:r>
              <a:rPr lang="nl-NL" dirty="0"/>
              <a:t> Nikita, </a:t>
            </a:r>
            <a:r>
              <a:rPr lang="nl-NL" dirty="0" err="1"/>
              <a:t>Jonno</a:t>
            </a:r>
            <a:r>
              <a:rPr lang="nl-NL" dirty="0"/>
              <a:t>, Ravi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130</Words>
  <Application>Microsoft Office PowerPoint</Application>
  <PresentationFormat>On-screen Show (16:9)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Open Sans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Berg, R. de (Ravi)</cp:lastModifiedBy>
  <cp:revision>9</cp:revision>
  <dcterms:modified xsi:type="dcterms:W3CDTF">2020-09-14T15:48:13Z</dcterms:modified>
</cp:coreProperties>
</file>