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F8C34-4BDE-4410-840D-63545F894372}" v="2" dt="2020-09-16T20:08:26.192"/>
    <p1510:client id="{C29EA2AF-8148-489F-B8C5-FD005960C2F5}" v="393" dt="2020-09-17T10:29:53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ij, F.M. (Floris)" userId="S::f.m.kooij@uu.nl::222a0bf6-fd37-4704-bd4e-e9532c1709ec" providerId="AD" clId="Web-{C29EA2AF-8148-489F-B8C5-FD005960C2F5}"/>
    <pc:docChg chg="modSld">
      <pc:chgData name="Kooij, F.M. (Floris)" userId="S::f.m.kooij@uu.nl::222a0bf6-fd37-4704-bd4e-e9532c1709ec" providerId="AD" clId="Web-{C29EA2AF-8148-489F-B8C5-FD005960C2F5}" dt="2020-09-17T10:29:51.333" v="381" actId="20577"/>
      <pc:docMkLst>
        <pc:docMk/>
      </pc:docMkLst>
      <pc:sldChg chg="addSp delSp modSp">
        <pc:chgData name="Kooij, F.M. (Floris)" userId="S::f.m.kooij@uu.nl::222a0bf6-fd37-4704-bd4e-e9532c1709ec" providerId="AD" clId="Web-{C29EA2AF-8148-489F-B8C5-FD005960C2F5}" dt="2020-09-17T10:29:51.333" v="381" actId="20577"/>
        <pc:sldMkLst>
          <pc:docMk/>
          <pc:sldMk cId="0" sldId="256"/>
        </pc:sldMkLst>
        <pc:spChg chg="add del mod">
          <ac:chgData name="Kooij, F.M. (Floris)" userId="S::f.m.kooij@uu.nl::222a0bf6-fd37-4704-bd4e-e9532c1709ec" providerId="AD" clId="Web-{C29EA2AF-8148-489F-B8C5-FD005960C2F5}" dt="2020-09-17T10:19:55.109" v="4"/>
          <ac:spMkLst>
            <pc:docMk/>
            <pc:sldMk cId="0" sldId="256"/>
            <ac:spMk id="2" creationId="{918FF042-E108-424C-9249-B6526E13027D}"/>
          </ac:spMkLst>
        </pc:spChg>
        <pc:spChg chg="mod">
          <ac:chgData name="Kooij, F.M. (Floris)" userId="S::f.m.kooij@uu.nl::222a0bf6-fd37-4704-bd4e-e9532c1709ec" providerId="AD" clId="Web-{C29EA2AF-8148-489F-B8C5-FD005960C2F5}" dt="2020-09-17T10:21:44.907" v="53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Kooij, F.M. (Floris)" userId="S::f.m.kooij@uu.nl::222a0bf6-fd37-4704-bd4e-e9532c1709ec" providerId="AD" clId="Web-{C29EA2AF-8148-489F-B8C5-FD005960C2F5}" dt="2020-09-17T10:29:51.333" v="381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Kooij, F.M. (Floris)" userId="S::f.m.kooij@uu.nl::222a0bf6-fd37-4704-bd4e-e9532c1709ec" providerId="AD" clId="Web-{C29EA2AF-8148-489F-B8C5-FD005960C2F5}" dt="2020-09-17T10:22:28.111" v="75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Kooij, F.M. (Floris)" userId="S::f.m.kooij@uu.nl::222a0bf6-fd37-4704-bd4e-e9532c1709ec" providerId="AD" clId="Web-{C29EA2AF-8148-489F-B8C5-FD005960C2F5}" dt="2020-09-17T10:24:07.330" v="165" actId="20577"/>
          <ac:spMkLst>
            <pc:docMk/>
            <pc:sldMk cId="0" sldId="256"/>
            <ac:spMk id="60" creationId="{00000000-0000-0000-0000-000000000000}"/>
          </ac:spMkLst>
        </pc:spChg>
        <pc:spChg chg="mod">
          <ac:chgData name="Kooij, F.M. (Floris)" userId="S::f.m.kooij@uu.nl::222a0bf6-fd37-4704-bd4e-e9532c1709ec" providerId="AD" clId="Web-{C29EA2AF-8148-489F-B8C5-FD005960C2F5}" dt="2020-09-17T10:23:23.596" v="133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Kooij, F.M. (Floris)" userId="S::f.m.kooij@uu.nl::222a0bf6-fd37-4704-bd4e-e9532c1709ec" providerId="AD" clId="Web-{C29EA2AF-8148-489F-B8C5-FD005960C2F5}" dt="2020-09-17T10:26:58.816" v="245" actId="20577"/>
          <ac:spMkLst>
            <pc:docMk/>
            <pc:sldMk cId="0" sldId="256"/>
            <ac:spMk id="62" creationId="{00000000-0000-0000-0000-000000000000}"/>
          </ac:spMkLst>
        </pc:spChg>
      </pc:sldChg>
    </pc:docChg>
  </pc:docChgLst>
  <pc:docChgLst>
    <pc:chgData name="Lömker, J. (Johanna)" userId="S::j.lomker@students.uu.nl::a31f48ba-d92b-4f0c-9459-152081d415be" providerId="AD" clId="Web-{153F8C34-4BDE-4410-840D-63545F894372}"/>
    <pc:docChg chg="modSld">
      <pc:chgData name="Lömker, J. (Johanna)" userId="S::j.lomker@students.uu.nl::a31f48ba-d92b-4f0c-9459-152081d415be" providerId="AD" clId="Web-{153F8C34-4BDE-4410-840D-63545F894372}" dt="2020-09-16T20:08:26.192" v="1"/>
      <pc:docMkLst>
        <pc:docMk/>
      </pc:docMkLst>
      <pc:sldChg chg="addSp delSp">
        <pc:chgData name="Lömker, J. (Johanna)" userId="S::j.lomker@students.uu.nl::a31f48ba-d92b-4f0c-9459-152081d415be" providerId="AD" clId="Web-{153F8C34-4BDE-4410-840D-63545F894372}" dt="2020-09-16T20:08:26.192" v="1"/>
        <pc:sldMkLst>
          <pc:docMk/>
          <pc:sldMk cId="0" sldId="257"/>
        </pc:sldMkLst>
        <pc:inkChg chg="add del">
          <ac:chgData name="Lömker, J. (Johanna)" userId="S::j.lomker@students.uu.nl::a31f48ba-d92b-4f0c-9459-152081d415be" providerId="AD" clId="Web-{153F8C34-4BDE-4410-840D-63545F894372}" dt="2020-09-16T20:08:26.192" v="1"/>
          <ac:inkMkLst>
            <pc:docMk/>
            <pc:sldMk cId="0" sldId="257"/>
            <ac:inkMk id="2" creationId="{E0753FEE-E266-4185-BEB3-6BE31BAFD9BE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2952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645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10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7875" y="851613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Collecting/structure </a:t>
            </a:r>
            <a:r>
              <a:rPr lang="en" sz="1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ideas of the C</a:t>
            </a:r>
            <a:r>
              <a:rPr lang="en-GB" sz="1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sz="1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hort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Provide the hardware for data transfer/display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Install the hardware </a:t>
            </a:r>
            <a:endParaRPr sz="12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Outline the parts of experiment(s)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-&gt;Collecting whats needed,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wire the sub and central facillities </a:t>
            </a:r>
            <a:endParaRPr sz="120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08229" y="2097550"/>
            <a:ext cx="1413546" cy="11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8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de-DE" sz="85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de-DE" sz="8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transfer</a:t>
            </a:r>
            <a:r>
              <a:rPr lang="de-DE" sz="8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has</a:t>
            </a:r>
            <a:r>
              <a:rPr lang="de-DE" sz="8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de-DE" sz="8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work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an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adeque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inputs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decided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by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groups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). Transfer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speed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bandwidth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should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tested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 Signal-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noise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ratio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should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85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minimilized</a:t>
            </a:r>
            <a:r>
              <a:rPr lang="de-DE" sz="85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nl-NL" sz="85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-Information on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subprojects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Electrical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wires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means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shielding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differential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signalling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microcontroller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raspberry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pie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-Input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mentor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(Kira) 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de-DE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possibly</a:t>
            </a:r>
            <a:r>
              <a:rPr lang="de-DE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) Dante (expert)</a:t>
            </a:r>
            <a:endParaRPr lang="de-DE" sz="12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-For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box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function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as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intended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in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its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entirety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, data transfer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between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measurement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stations/sensors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needs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be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transferred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a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central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place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for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display/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extraction</a:t>
            </a:r>
            <a:endParaRPr lang="nl-NL" sz="1200" dirty="0" smtClean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endParaRPr lang="nl-NL" sz="12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-Input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output </a:t>
            </a:r>
            <a:r>
              <a:rPr lang="nl-NL" sz="1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ideas</a:t>
            </a:r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of </a:t>
            </a:r>
            <a:r>
              <a:rPr lang="nl-NL" sz="1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other</a:t>
            </a:r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nl-NL" sz="1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groups</a:t>
            </a:r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need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be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considered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made compatible</a:t>
            </a:r>
            <a:endParaRPr lang="nl-NL" sz="12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-Software </a:t>
            </a:r>
            <a:r>
              <a:rPr lang="nl-NL" sz="1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group</a:t>
            </a:r>
            <a:endParaRPr lang="nl-NL" sz="12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-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Experimentalists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(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both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other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groups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general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users of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off-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grid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measurement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station)</a:t>
            </a:r>
            <a:endParaRPr lang="nl-NL" sz="12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-</a:t>
            </a:r>
            <a:r>
              <a:rPr lang="nl-NL" sz="1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Discuss</a:t>
            </a:r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software </a:t>
            </a:r>
            <a:r>
              <a:rPr lang="nl-NL" sz="1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group</a:t>
            </a:r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for</a:t>
            </a:r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hardware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requirements</a:t>
            </a:r>
            <a:endParaRPr sz="12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89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-Power </a:t>
            </a:r>
            <a:r>
              <a:rPr lang="nl-NL" sz="1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supply</a:t>
            </a:r>
            <a:r>
              <a:rPr lang="nl-NL" sz="12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, box design, environment control </a:t>
            </a:r>
            <a:r>
              <a:rPr lang="nl-NL" sz="1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groups</a:t>
            </a:r>
            <a:endParaRPr lang="nl-NL" sz="12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-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Groups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designing</a:t>
            </a:r>
            <a:r>
              <a:rPr lang="nl-NL" sz="12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experiment modules</a:t>
            </a:r>
            <a:endParaRPr sz="12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46137"/>
            <a:ext cx="1613700" cy="79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sz="10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-</a:t>
            </a:r>
            <a:r>
              <a:rPr lang="nl-NL" sz="10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Discuss</a:t>
            </a:r>
            <a:r>
              <a:rPr lang="nl-NL" sz="10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00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nl-NL" sz="10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relevant </a:t>
            </a:r>
            <a:r>
              <a:rPr lang="nl-NL" sz="10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groups</a:t>
            </a:r>
            <a:r>
              <a:rPr lang="nl-NL" sz="10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0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with</a:t>
            </a:r>
            <a:endParaRPr lang="nl-NL" sz="1000" dirty="0" smtClean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endParaRPr lang="nl-NL" sz="10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r>
              <a:rPr lang="nl-NL" sz="10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-A </a:t>
            </a:r>
            <a:r>
              <a:rPr lang="nl-NL" sz="10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general</a:t>
            </a:r>
            <a:r>
              <a:rPr lang="nl-NL" sz="10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list of </a:t>
            </a:r>
            <a:r>
              <a:rPr lang="nl-NL" sz="10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questions</a:t>
            </a:r>
            <a:r>
              <a:rPr lang="nl-NL" sz="10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nl-NL" sz="10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for</a:t>
            </a:r>
            <a:r>
              <a:rPr lang="nl-NL" sz="10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data input </a:t>
            </a:r>
            <a:r>
              <a:rPr lang="nl-NL" sz="1000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groups</a:t>
            </a:r>
            <a:endParaRPr lang="nl-NL" sz="100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tx1"/>
                </a:solidFill>
              </a:rPr>
              <a:t>See next slide for instructions!</a:t>
            </a:r>
            <a:endParaRPr sz="13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BCDE75-6DB8-4141-AB4E-20A00527731D}"/>
              </a:ext>
            </a:extLst>
          </p:cNvPr>
          <p:cNvSpPr txBox="1"/>
          <p:nvPr/>
        </p:nvSpPr>
        <p:spPr>
          <a:xfrm>
            <a:off x="4786183" y="514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220</Words>
  <Application>Microsoft Office PowerPoint</Application>
  <PresentationFormat>Diavoorstelling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Floris Kooij</dc:creator>
  <cp:lastModifiedBy>Floris Kooij</cp:lastModifiedBy>
  <cp:revision>11</cp:revision>
  <dcterms:modified xsi:type="dcterms:W3CDTF">2020-09-20T15:24:33Z</dcterms:modified>
</cp:coreProperties>
</file>