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7">
          <p15:clr>
            <a:srgbClr val="A4A3A4"/>
          </p15:clr>
        </p15:guide>
        <p15:guide id="2" orient="horz" pos="3897">
          <p15:clr>
            <a:srgbClr val="A4A3A4"/>
          </p15:clr>
        </p15:guide>
        <p15:guide id="3" orient="horz" pos="546" userDrawn="1">
          <p15:clr>
            <a:srgbClr val="A4A3A4"/>
          </p15:clr>
        </p15:guide>
        <p15:guide id="4" orient="horz" pos="738" userDrawn="1">
          <p15:clr>
            <a:srgbClr val="A4A3A4"/>
          </p15:clr>
        </p15:guide>
        <p15:guide id="5" orient="horz" pos="4319">
          <p15:clr>
            <a:srgbClr val="A4A3A4"/>
          </p15:clr>
        </p15:guide>
        <p15:guide id="6" orient="horz" pos="1272">
          <p15:clr>
            <a:srgbClr val="A4A3A4"/>
          </p15:clr>
        </p15:guide>
        <p15:guide id="9" pos="212">
          <p15:clr>
            <a:srgbClr val="A4A3A4"/>
          </p15:clr>
        </p15:guide>
        <p15:guide id="10" pos="74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A91"/>
    <a:srgbClr val="D0D7E5"/>
    <a:srgbClr val="EFF1F6"/>
    <a:srgbClr val="00A1E0"/>
    <a:srgbClr val="0A9AD7"/>
    <a:srgbClr val="F9E267"/>
    <a:srgbClr val="0069F3"/>
    <a:srgbClr val="001746"/>
    <a:srgbClr val="002269"/>
    <a:srgbClr val="038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80359" autoAdjust="0"/>
  </p:normalViewPr>
  <p:slideViewPr>
    <p:cSldViewPr snapToGrid="0">
      <p:cViewPr>
        <p:scale>
          <a:sx n="100" d="100"/>
          <a:sy n="100" d="100"/>
        </p:scale>
        <p:origin x="-936" y="-80"/>
      </p:cViewPr>
      <p:guideLst>
        <p:guide orient="horz" pos="147"/>
        <p:guide orient="horz" pos="3897"/>
        <p:guide orient="horz" pos="386"/>
        <p:guide orient="horz" pos="826"/>
        <p:guide orient="horz" pos="4319"/>
        <p:guide orient="horz" pos="1024"/>
        <p:guide pos="212"/>
        <p:guide pos="7468"/>
      </p:guideLst>
    </p:cSldViewPr>
  </p:slideViewPr>
  <p:outlineViewPr>
    <p:cViewPr>
      <p:scale>
        <a:sx n="33" d="100"/>
        <a:sy n="33" d="100"/>
      </p:scale>
      <p:origin x="0" y="107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2526"/>
    </p:cViewPr>
  </p:sorterViewPr>
  <p:notesViewPr>
    <p:cSldViewPr snapToGrid="0">
      <p:cViewPr varScale="1">
        <p:scale>
          <a:sx n="116" d="100"/>
          <a:sy n="116" d="100"/>
        </p:scale>
        <p:origin x="4998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62832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Presentation Title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94638" y="0"/>
            <a:ext cx="15141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 algn="l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96337"/>
            <a:ext cx="303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Salesforce 2014. Legal Terms and more here.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>
            <a:grpSpLocks noChangeAspect="1"/>
          </p:cNvGrpSpPr>
          <p:nvPr/>
        </p:nvGrpSpPr>
        <p:grpSpPr bwMode="auto">
          <a:xfrm>
            <a:off x="6249040" y="8675676"/>
            <a:ext cx="611829" cy="428383"/>
            <a:chOff x="267" y="-340"/>
            <a:chExt cx="7144" cy="5002"/>
          </a:xfrm>
        </p:grpSpPr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420497" y="0"/>
            <a:ext cx="0" cy="477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04979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6485" y="0"/>
            <a:ext cx="124391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996337"/>
            <a:ext cx="3038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Copyright Salesforce 2014. Legal Terms and more here.</a:t>
            </a:r>
          </a:p>
        </p:txBody>
      </p:sp>
      <p:grpSp>
        <p:nvGrpSpPr>
          <p:cNvPr id="10" name="Group 18"/>
          <p:cNvGrpSpPr>
            <a:grpSpLocks noChangeAspect="1"/>
          </p:cNvGrpSpPr>
          <p:nvPr/>
        </p:nvGrpSpPr>
        <p:grpSpPr bwMode="auto">
          <a:xfrm>
            <a:off x="6393468" y="8874285"/>
            <a:ext cx="417887" cy="292591"/>
            <a:chOff x="267" y="-340"/>
            <a:chExt cx="7144" cy="5002"/>
          </a:xfrm>
        </p:grpSpPr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32389" y="0"/>
            <a:ext cx="0" cy="4695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575551"/>
            <a:ext cx="10908173" cy="2157270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648" y="4921424"/>
            <a:ext cx="1183517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7" name="Group 376"/>
          <p:cNvGrpSpPr/>
          <p:nvPr userDrawn="1"/>
        </p:nvGrpSpPr>
        <p:grpSpPr>
          <a:xfrm>
            <a:off x="2032000" y="1341438"/>
            <a:ext cx="3125788" cy="119062"/>
            <a:chOff x="2032000" y="1341438"/>
            <a:chExt cx="3125788" cy="119062"/>
          </a:xfrm>
          <a:solidFill>
            <a:schemeClr val="accent2">
              <a:lumMod val="75000"/>
            </a:schemeClr>
          </a:solidFill>
        </p:grpSpPr>
        <p:sp>
          <p:nvSpPr>
            <p:cNvPr id="378" name="Freeform 5"/>
            <p:cNvSpPr>
              <a:spLocks/>
            </p:cNvSpPr>
            <p:nvPr userDrawn="1"/>
          </p:nvSpPr>
          <p:spPr bwMode="auto">
            <a:xfrm>
              <a:off x="2032000" y="1344613"/>
              <a:ext cx="92075" cy="114300"/>
            </a:xfrm>
            <a:custGeom>
              <a:avLst/>
              <a:gdLst>
                <a:gd name="T0" fmla="*/ 22 w 58"/>
                <a:gd name="T1" fmla="*/ 12 h 72"/>
                <a:gd name="T2" fmla="*/ 0 w 58"/>
                <a:gd name="T3" fmla="*/ 12 h 72"/>
                <a:gd name="T4" fmla="*/ 0 w 58"/>
                <a:gd name="T5" fmla="*/ 0 h 72"/>
                <a:gd name="T6" fmla="*/ 58 w 58"/>
                <a:gd name="T7" fmla="*/ 0 h 72"/>
                <a:gd name="T8" fmla="*/ 58 w 58"/>
                <a:gd name="T9" fmla="*/ 12 h 72"/>
                <a:gd name="T10" fmla="*/ 36 w 58"/>
                <a:gd name="T11" fmla="*/ 12 h 72"/>
                <a:gd name="T12" fmla="*/ 36 w 58"/>
                <a:gd name="T13" fmla="*/ 72 h 72"/>
                <a:gd name="T14" fmla="*/ 22 w 58"/>
                <a:gd name="T15" fmla="*/ 72 h 72"/>
                <a:gd name="T16" fmla="*/ 22 w 58"/>
                <a:gd name="T17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72">
                  <a:moveTo>
                    <a:pt x="2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2"/>
                  </a:lnTo>
                  <a:lnTo>
                    <a:pt x="36" y="12"/>
                  </a:lnTo>
                  <a:lnTo>
                    <a:pt x="36" y="72"/>
                  </a:lnTo>
                  <a:lnTo>
                    <a:pt x="22" y="72"/>
                  </a:ln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6"/>
            <p:cNvSpPr>
              <a:spLocks/>
            </p:cNvSpPr>
            <p:nvPr userDrawn="1"/>
          </p:nvSpPr>
          <p:spPr bwMode="auto">
            <a:xfrm>
              <a:off x="2146300" y="1344613"/>
              <a:ext cx="93663" cy="114300"/>
            </a:xfrm>
            <a:custGeom>
              <a:avLst/>
              <a:gdLst>
                <a:gd name="T0" fmla="*/ 0 w 59"/>
                <a:gd name="T1" fmla="*/ 0 h 72"/>
                <a:gd name="T2" fmla="*/ 12 w 59"/>
                <a:gd name="T3" fmla="*/ 0 h 72"/>
                <a:gd name="T4" fmla="*/ 12 w 59"/>
                <a:gd name="T5" fmla="*/ 30 h 72"/>
                <a:gd name="T6" fmla="*/ 46 w 59"/>
                <a:gd name="T7" fmla="*/ 30 h 72"/>
                <a:gd name="T8" fmla="*/ 46 w 59"/>
                <a:gd name="T9" fmla="*/ 0 h 72"/>
                <a:gd name="T10" fmla="*/ 59 w 59"/>
                <a:gd name="T11" fmla="*/ 0 h 72"/>
                <a:gd name="T12" fmla="*/ 59 w 59"/>
                <a:gd name="T13" fmla="*/ 72 h 72"/>
                <a:gd name="T14" fmla="*/ 46 w 59"/>
                <a:gd name="T15" fmla="*/ 72 h 72"/>
                <a:gd name="T16" fmla="*/ 46 w 59"/>
                <a:gd name="T17" fmla="*/ 41 h 72"/>
                <a:gd name="T18" fmla="*/ 12 w 59"/>
                <a:gd name="T19" fmla="*/ 41 h 72"/>
                <a:gd name="T20" fmla="*/ 12 w 59"/>
                <a:gd name="T21" fmla="*/ 72 h 72"/>
                <a:gd name="T22" fmla="*/ 0 w 59"/>
                <a:gd name="T23" fmla="*/ 72 h 72"/>
                <a:gd name="T24" fmla="*/ 0 w 59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72">
                  <a:moveTo>
                    <a:pt x="0" y="0"/>
                  </a:moveTo>
                  <a:lnTo>
                    <a:pt x="12" y="0"/>
                  </a:lnTo>
                  <a:lnTo>
                    <a:pt x="12" y="30"/>
                  </a:lnTo>
                  <a:lnTo>
                    <a:pt x="46" y="30"/>
                  </a:lnTo>
                  <a:lnTo>
                    <a:pt x="46" y="0"/>
                  </a:lnTo>
                  <a:lnTo>
                    <a:pt x="59" y="0"/>
                  </a:lnTo>
                  <a:lnTo>
                    <a:pt x="59" y="72"/>
                  </a:lnTo>
                  <a:lnTo>
                    <a:pt x="46" y="72"/>
                  </a:lnTo>
                  <a:lnTo>
                    <a:pt x="46" y="41"/>
                  </a:lnTo>
                  <a:lnTo>
                    <a:pt x="12" y="41"/>
                  </a:lnTo>
                  <a:lnTo>
                    <a:pt x="12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7"/>
            <p:cNvSpPr>
              <a:spLocks/>
            </p:cNvSpPr>
            <p:nvPr userDrawn="1"/>
          </p:nvSpPr>
          <p:spPr bwMode="auto">
            <a:xfrm>
              <a:off x="2270125" y="1344613"/>
              <a:ext cx="84138" cy="114300"/>
            </a:xfrm>
            <a:custGeom>
              <a:avLst/>
              <a:gdLst>
                <a:gd name="T0" fmla="*/ 0 w 53"/>
                <a:gd name="T1" fmla="*/ 0 h 72"/>
                <a:gd name="T2" fmla="*/ 52 w 53"/>
                <a:gd name="T3" fmla="*/ 0 h 72"/>
                <a:gd name="T4" fmla="*/ 52 w 53"/>
                <a:gd name="T5" fmla="*/ 11 h 72"/>
                <a:gd name="T6" fmla="*/ 12 w 53"/>
                <a:gd name="T7" fmla="*/ 11 h 72"/>
                <a:gd name="T8" fmla="*/ 12 w 53"/>
                <a:gd name="T9" fmla="*/ 30 h 72"/>
                <a:gd name="T10" fmla="*/ 48 w 53"/>
                <a:gd name="T11" fmla="*/ 30 h 72"/>
                <a:gd name="T12" fmla="*/ 48 w 53"/>
                <a:gd name="T13" fmla="*/ 41 h 72"/>
                <a:gd name="T14" fmla="*/ 12 w 53"/>
                <a:gd name="T15" fmla="*/ 41 h 72"/>
                <a:gd name="T16" fmla="*/ 12 w 53"/>
                <a:gd name="T17" fmla="*/ 60 h 72"/>
                <a:gd name="T18" fmla="*/ 53 w 53"/>
                <a:gd name="T19" fmla="*/ 60 h 72"/>
                <a:gd name="T20" fmla="*/ 53 w 53"/>
                <a:gd name="T21" fmla="*/ 72 h 72"/>
                <a:gd name="T22" fmla="*/ 0 w 53"/>
                <a:gd name="T23" fmla="*/ 72 h 72"/>
                <a:gd name="T24" fmla="*/ 0 w 53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72">
                  <a:moveTo>
                    <a:pt x="0" y="0"/>
                  </a:moveTo>
                  <a:lnTo>
                    <a:pt x="52" y="0"/>
                  </a:lnTo>
                  <a:lnTo>
                    <a:pt x="52" y="11"/>
                  </a:lnTo>
                  <a:lnTo>
                    <a:pt x="12" y="11"/>
                  </a:lnTo>
                  <a:lnTo>
                    <a:pt x="12" y="30"/>
                  </a:lnTo>
                  <a:lnTo>
                    <a:pt x="48" y="30"/>
                  </a:lnTo>
                  <a:lnTo>
                    <a:pt x="48" y="41"/>
                  </a:lnTo>
                  <a:lnTo>
                    <a:pt x="12" y="41"/>
                  </a:lnTo>
                  <a:lnTo>
                    <a:pt x="12" y="60"/>
                  </a:lnTo>
                  <a:lnTo>
                    <a:pt x="53" y="60"/>
                  </a:lnTo>
                  <a:lnTo>
                    <a:pt x="53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8"/>
            <p:cNvSpPr>
              <a:spLocks/>
            </p:cNvSpPr>
            <p:nvPr userDrawn="1"/>
          </p:nvSpPr>
          <p:spPr bwMode="auto">
            <a:xfrm>
              <a:off x="2422525" y="1341438"/>
              <a:ext cx="103188" cy="119062"/>
            </a:xfrm>
            <a:custGeom>
              <a:avLst/>
              <a:gdLst>
                <a:gd name="T0" fmla="*/ 0 w 79"/>
                <a:gd name="T1" fmla="*/ 45 h 90"/>
                <a:gd name="T2" fmla="*/ 0 w 79"/>
                <a:gd name="T3" fmla="*/ 45 h 90"/>
                <a:gd name="T4" fmla="*/ 44 w 79"/>
                <a:gd name="T5" fmla="*/ 0 h 90"/>
                <a:gd name="T6" fmla="*/ 78 w 79"/>
                <a:gd name="T7" fmla="*/ 14 h 90"/>
                <a:gd name="T8" fmla="*/ 69 w 79"/>
                <a:gd name="T9" fmla="*/ 25 h 90"/>
                <a:gd name="T10" fmla="*/ 44 w 79"/>
                <a:gd name="T11" fmla="*/ 14 h 90"/>
                <a:gd name="T12" fmla="*/ 16 w 79"/>
                <a:gd name="T13" fmla="*/ 45 h 90"/>
                <a:gd name="T14" fmla="*/ 16 w 79"/>
                <a:gd name="T15" fmla="*/ 45 h 90"/>
                <a:gd name="T16" fmla="*/ 44 w 79"/>
                <a:gd name="T17" fmla="*/ 76 h 90"/>
                <a:gd name="T18" fmla="*/ 69 w 79"/>
                <a:gd name="T19" fmla="*/ 65 h 90"/>
                <a:gd name="T20" fmla="*/ 79 w 79"/>
                <a:gd name="T21" fmla="*/ 75 h 90"/>
                <a:gd name="T22" fmla="*/ 44 w 79"/>
                <a:gd name="T23" fmla="*/ 90 h 90"/>
                <a:gd name="T24" fmla="*/ 0 w 79"/>
                <a:gd name="T25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90"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18" y="0"/>
                    <a:pt x="44" y="0"/>
                  </a:cubicBezTo>
                  <a:cubicBezTo>
                    <a:pt x="60" y="0"/>
                    <a:pt x="70" y="6"/>
                    <a:pt x="78" y="14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2" y="19"/>
                    <a:pt x="54" y="14"/>
                    <a:pt x="44" y="14"/>
                  </a:cubicBezTo>
                  <a:cubicBezTo>
                    <a:pt x="28" y="14"/>
                    <a:pt x="16" y="28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62"/>
                    <a:pt x="28" y="76"/>
                    <a:pt x="44" y="76"/>
                  </a:cubicBezTo>
                  <a:cubicBezTo>
                    <a:pt x="55" y="76"/>
                    <a:pt x="62" y="72"/>
                    <a:pt x="69" y="6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0" y="84"/>
                    <a:pt x="60" y="90"/>
                    <a:pt x="44" y="90"/>
                  </a:cubicBezTo>
                  <a:cubicBezTo>
                    <a:pt x="18" y="90"/>
                    <a:pt x="0" y="70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9"/>
            <p:cNvSpPr>
              <a:spLocks/>
            </p:cNvSpPr>
            <p:nvPr userDrawn="1"/>
          </p:nvSpPr>
          <p:spPr bwMode="auto">
            <a:xfrm>
              <a:off x="2546350" y="1344613"/>
              <a:ext cx="96838" cy="115887"/>
            </a:xfrm>
            <a:custGeom>
              <a:avLst/>
              <a:gdLst>
                <a:gd name="T0" fmla="*/ 0 w 74"/>
                <a:gd name="T1" fmla="*/ 50 h 88"/>
                <a:gd name="T2" fmla="*/ 0 w 74"/>
                <a:gd name="T3" fmla="*/ 0 h 88"/>
                <a:gd name="T4" fmla="*/ 15 w 74"/>
                <a:gd name="T5" fmla="*/ 0 h 88"/>
                <a:gd name="T6" fmla="*/ 15 w 74"/>
                <a:gd name="T7" fmla="*/ 49 h 88"/>
                <a:gd name="T8" fmla="*/ 37 w 74"/>
                <a:gd name="T9" fmla="*/ 74 h 88"/>
                <a:gd name="T10" fmla="*/ 59 w 74"/>
                <a:gd name="T11" fmla="*/ 50 h 88"/>
                <a:gd name="T12" fmla="*/ 59 w 74"/>
                <a:gd name="T13" fmla="*/ 0 h 88"/>
                <a:gd name="T14" fmla="*/ 74 w 74"/>
                <a:gd name="T15" fmla="*/ 0 h 88"/>
                <a:gd name="T16" fmla="*/ 74 w 74"/>
                <a:gd name="T17" fmla="*/ 49 h 88"/>
                <a:gd name="T18" fmla="*/ 37 w 74"/>
                <a:gd name="T19" fmla="*/ 88 h 88"/>
                <a:gd name="T20" fmla="*/ 0 w 74"/>
                <a:gd name="T21" fmla="*/ 5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88">
                  <a:moveTo>
                    <a:pt x="0" y="5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65"/>
                    <a:pt x="23" y="74"/>
                    <a:pt x="37" y="74"/>
                  </a:cubicBezTo>
                  <a:cubicBezTo>
                    <a:pt x="50" y="74"/>
                    <a:pt x="59" y="66"/>
                    <a:pt x="59" y="5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75"/>
                    <a:pt x="59" y="88"/>
                    <a:pt x="37" y="88"/>
                  </a:cubicBezTo>
                  <a:cubicBezTo>
                    <a:pt x="14" y="88"/>
                    <a:pt x="0" y="75"/>
                    <a:pt x="0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0"/>
            <p:cNvSpPr>
              <a:spLocks/>
            </p:cNvSpPr>
            <p:nvPr userDrawn="1"/>
          </p:nvSpPr>
          <p:spPr bwMode="auto">
            <a:xfrm>
              <a:off x="2662238" y="1343025"/>
              <a:ext cx="87313" cy="117475"/>
            </a:xfrm>
            <a:custGeom>
              <a:avLst/>
              <a:gdLst>
                <a:gd name="T0" fmla="*/ 0 w 67"/>
                <a:gd name="T1" fmla="*/ 75 h 89"/>
                <a:gd name="T2" fmla="*/ 9 w 67"/>
                <a:gd name="T3" fmla="*/ 64 h 89"/>
                <a:gd name="T4" fmla="*/ 37 w 67"/>
                <a:gd name="T5" fmla="*/ 75 h 89"/>
                <a:gd name="T6" fmla="*/ 52 w 67"/>
                <a:gd name="T7" fmla="*/ 64 h 89"/>
                <a:gd name="T8" fmla="*/ 52 w 67"/>
                <a:gd name="T9" fmla="*/ 64 h 89"/>
                <a:gd name="T10" fmla="*/ 33 w 67"/>
                <a:gd name="T11" fmla="*/ 51 h 89"/>
                <a:gd name="T12" fmla="*/ 4 w 67"/>
                <a:gd name="T13" fmla="*/ 25 h 89"/>
                <a:gd name="T14" fmla="*/ 4 w 67"/>
                <a:gd name="T15" fmla="*/ 25 h 89"/>
                <a:gd name="T16" fmla="*/ 33 w 67"/>
                <a:gd name="T17" fmla="*/ 0 h 89"/>
                <a:gd name="T18" fmla="*/ 65 w 67"/>
                <a:gd name="T19" fmla="*/ 10 h 89"/>
                <a:gd name="T20" fmla="*/ 57 w 67"/>
                <a:gd name="T21" fmla="*/ 22 h 89"/>
                <a:gd name="T22" fmla="*/ 33 w 67"/>
                <a:gd name="T23" fmla="*/ 13 h 89"/>
                <a:gd name="T24" fmla="*/ 19 w 67"/>
                <a:gd name="T25" fmla="*/ 23 h 89"/>
                <a:gd name="T26" fmla="*/ 19 w 67"/>
                <a:gd name="T27" fmla="*/ 24 h 89"/>
                <a:gd name="T28" fmla="*/ 40 w 67"/>
                <a:gd name="T29" fmla="*/ 37 h 89"/>
                <a:gd name="T30" fmla="*/ 67 w 67"/>
                <a:gd name="T31" fmla="*/ 63 h 89"/>
                <a:gd name="T32" fmla="*/ 67 w 67"/>
                <a:gd name="T33" fmla="*/ 63 h 89"/>
                <a:gd name="T34" fmla="*/ 36 w 67"/>
                <a:gd name="T35" fmla="*/ 89 h 89"/>
                <a:gd name="T36" fmla="*/ 0 w 67"/>
                <a:gd name="T37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89">
                  <a:moveTo>
                    <a:pt x="0" y="75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18" y="71"/>
                    <a:pt x="26" y="75"/>
                    <a:pt x="37" y="75"/>
                  </a:cubicBezTo>
                  <a:cubicBezTo>
                    <a:pt x="46" y="75"/>
                    <a:pt x="52" y="71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58"/>
                    <a:pt x="49" y="55"/>
                    <a:pt x="33" y="51"/>
                  </a:cubicBezTo>
                  <a:cubicBezTo>
                    <a:pt x="14" y="46"/>
                    <a:pt x="4" y="41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0"/>
                    <a:pt x="16" y="0"/>
                    <a:pt x="33" y="0"/>
                  </a:cubicBezTo>
                  <a:cubicBezTo>
                    <a:pt x="46" y="0"/>
                    <a:pt x="56" y="3"/>
                    <a:pt x="65" y="10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49" y="16"/>
                    <a:pt x="41" y="13"/>
                    <a:pt x="33" y="13"/>
                  </a:cubicBezTo>
                  <a:cubicBezTo>
                    <a:pt x="24" y="13"/>
                    <a:pt x="19" y="18"/>
                    <a:pt x="19" y="23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30"/>
                    <a:pt x="23" y="33"/>
                    <a:pt x="40" y="37"/>
                  </a:cubicBezTo>
                  <a:cubicBezTo>
                    <a:pt x="58" y="42"/>
                    <a:pt x="67" y="48"/>
                    <a:pt x="67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79"/>
                    <a:pt x="55" y="89"/>
                    <a:pt x="36" y="89"/>
                  </a:cubicBezTo>
                  <a:cubicBezTo>
                    <a:pt x="23" y="89"/>
                    <a:pt x="11" y="84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1"/>
            <p:cNvSpPr>
              <a:spLocks/>
            </p:cNvSpPr>
            <p:nvPr userDrawn="1"/>
          </p:nvSpPr>
          <p:spPr bwMode="auto">
            <a:xfrm>
              <a:off x="2765425" y="1344613"/>
              <a:ext cx="90488" cy="114300"/>
            </a:xfrm>
            <a:custGeom>
              <a:avLst/>
              <a:gdLst>
                <a:gd name="T0" fmla="*/ 22 w 57"/>
                <a:gd name="T1" fmla="*/ 12 h 72"/>
                <a:gd name="T2" fmla="*/ 0 w 57"/>
                <a:gd name="T3" fmla="*/ 12 h 72"/>
                <a:gd name="T4" fmla="*/ 0 w 57"/>
                <a:gd name="T5" fmla="*/ 0 h 72"/>
                <a:gd name="T6" fmla="*/ 57 w 57"/>
                <a:gd name="T7" fmla="*/ 0 h 72"/>
                <a:gd name="T8" fmla="*/ 57 w 57"/>
                <a:gd name="T9" fmla="*/ 12 h 72"/>
                <a:gd name="T10" fmla="*/ 35 w 57"/>
                <a:gd name="T11" fmla="*/ 12 h 72"/>
                <a:gd name="T12" fmla="*/ 35 w 57"/>
                <a:gd name="T13" fmla="*/ 72 h 72"/>
                <a:gd name="T14" fmla="*/ 22 w 57"/>
                <a:gd name="T15" fmla="*/ 72 h 72"/>
                <a:gd name="T16" fmla="*/ 22 w 57"/>
                <a:gd name="T17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2">
                  <a:moveTo>
                    <a:pt x="2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2"/>
                  </a:lnTo>
                  <a:lnTo>
                    <a:pt x="35" y="12"/>
                  </a:lnTo>
                  <a:lnTo>
                    <a:pt x="35" y="72"/>
                  </a:lnTo>
                  <a:lnTo>
                    <a:pt x="22" y="72"/>
                  </a:ln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2"/>
            <p:cNvSpPr>
              <a:spLocks noEditPoints="1"/>
            </p:cNvSpPr>
            <p:nvPr userDrawn="1"/>
          </p:nvSpPr>
          <p:spPr bwMode="auto">
            <a:xfrm>
              <a:off x="2867025" y="1341438"/>
              <a:ext cx="119063" cy="119062"/>
            </a:xfrm>
            <a:custGeom>
              <a:avLst/>
              <a:gdLst>
                <a:gd name="T0" fmla="*/ 0 w 91"/>
                <a:gd name="T1" fmla="*/ 45 h 90"/>
                <a:gd name="T2" fmla="*/ 0 w 91"/>
                <a:gd name="T3" fmla="*/ 45 h 90"/>
                <a:gd name="T4" fmla="*/ 45 w 91"/>
                <a:gd name="T5" fmla="*/ 0 h 90"/>
                <a:gd name="T6" fmla="*/ 91 w 91"/>
                <a:gd name="T7" fmla="*/ 45 h 90"/>
                <a:gd name="T8" fmla="*/ 91 w 91"/>
                <a:gd name="T9" fmla="*/ 45 h 90"/>
                <a:gd name="T10" fmla="*/ 45 w 91"/>
                <a:gd name="T11" fmla="*/ 90 h 90"/>
                <a:gd name="T12" fmla="*/ 0 w 91"/>
                <a:gd name="T13" fmla="*/ 45 h 90"/>
                <a:gd name="T14" fmla="*/ 75 w 91"/>
                <a:gd name="T15" fmla="*/ 45 h 90"/>
                <a:gd name="T16" fmla="*/ 75 w 91"/>
                <a:gd name="T17" fmla="*/ 45 h 90"/>
                <a:gd name="T18" fmla="*/ 45 w 91"/>
                <a:gd name="T19" fmla="*/ 14 h 90"/>
                <a:gd name="T20" fmla="*/ 16 w 91"/>
                <a:gd name="T21" fmla="*/ 45 h 90"/>
                <a:gd name="T22" fmla="*/ 16 w 91"/>
                <a:gd name="T23" fmla="*/ 45 h 90"/>
                <a:gd name="T24" fmla="*/ 45 w 91"/>
                <a:gd name="T25" fmla="*/ 76 h 90"/>
                <a:gd name="T26" fmla="*/ 75 w 91"/>
                <a:gd name="T2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0"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19" y="0"/>
                    <a:pt x="45" y="0"/>
                  </a:cubicBezTo>
                  <a:cubicBezTo>
                    <a:pt x="72" y="0"/>
                    <a:pt x="91" y="21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70"/>
                    <a:pt x="72" y="90"/>
                    <a:pt x="45" y="90"/>
                  </a:cubicBezTo>
                  <a:cubicBezTo>
                    <a:pt x="18" y="90"/>
                    <a:pt x="0" y="70"/>
                    <a:pt x="0" y="45"/>
                  </a:cubicBez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5" y="28"/>
                    <a:pt x="62" y="14"/>
                    <a:pt x="45" y="14"/>
                  </a:cubicBezTo>
                  <a:cubicBezTo>
                    <a:pt x="28" y="14"/>
                    <a:pt x="16" y="28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62"/>
                    <a:pt x="28" y="76"/>
                    <a:pt x="45" y="76"/>
                  </a:cubicBezTo>
                  <a:cubicBezTo>
                    <a:pt x="62" y="76"/>
                    <a:pt x="75" y="62"/>
                    <a:pt x="7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3"/>
            <p:cNvSpPr>
              <a:spLocks/>
            </p:cNvSpPr>
            <p:nvPr userDrawn="1"/>
          </p:nvSpPr>
          <p:spPr bwMode="auto">
            <a:xfrm>
              <a:off x="3009900" y="1344613"/>
              <a:ext cx="111125" cy="114300"/>
            </a:xfrm>
            <a:custGeom>
              <a:avLst/>
              <a:gdLst>
                <a:gd name="T0" fmla="*/ 0 w 70"/>
                <a:gd name="T1" fmla="*/ 0 h 72"/>
                <a:gd name="T2" fmla="*/ 13 w 70"/>
                <a:gd name="T3" fmla="*/ 0 h 72"/>
                <a:gd name="T4" fmla="*/ 35 w 70"/>
                <a:gd name="T5" fmla="*/ 34 h 72"/>
                <a:gd name="T6" fmla="*/ 57 w 70"/>
                <a:gd name="T7" fmla="*/ 0 h 72"/>
                <a:gd name="T8" fmla="*/ 70 w 70"/>
                <a:gd name="T9" fmla="*/ 0 h 72"/>
                <a:gd name="T10" fmla="*/ 70 w 70"/>
                <a:gd name="T11" fmla="*/ 72 h 72"/>
                <a:gd name="T12" fmla="*/ 58 w 70"/>
                <a:gd name="T13" fmla="*/ 72 h 72"/>
                <a:gd name="T14" fmla="*/ 58 w 70"/>
                <a:gd name="T15" fmla="*/ 20 h 72"/>
                <a:gd name="T16" fmla="*/ 35 w 70"/>
                <a:gd name="T17" fmla="*/ 54 h 72"/>
                <a:gd name="T18" fmla="*/ 35 w 70"/>
                <a:gd name="T19" fmla="*/ 54 h 72"/>
                <a:gd name="T20" fmla="*/ 12 w 70"/>
                <a:gd name="T21" fmla="*/ 21 h 72"/>
                <a:gd name="T22" fmla="*/ 12 w 70"/>
                <a:gd name="T23" fmla="*/ 72 h 72"/>
                <a:gd name="T24" fmla="*/ 0 w 70"/>
                <a:gd name="T25" fmla="*/ 72 h 72"/>
                <a:gd name="T26" fmla="*/ 0 w 70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72">
                  <a:moveTo>
                    <a:pt x="0" y="0"/>
                  </a:moveTo>
                  <a:lnTo>
                    <a:pt x="13" y="0"/>
                  </a:lnTo>
                  <a:lnTo>
                    <a:pt x="35" y="34"/>
                  </a:lnTo>
                  <a:lnTo>
                    <a:pt x="57" y="0"/>
                  </a:lnTo>
                  <a:lnTo>
                    <a:pt x="70" y="0"/>
                  </a:lnTo>
                  <a:lnTo>
                    <a:pt x="70" y="72"/>
                  </a:lnTo>
                  <a:lnTo>
                    <a:pt x="58" y="72"/>
                  </a:lnTo>
                  <a:lnTo>
                    <a:pt x="58" y="20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12" y="21"/>
                  </a:lnTo>
                  <a:lnTo>
                    <a:pt x="12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4"/>
            <p:cNvSpPr>
              <a:spLocks/>
            </p:cNvSpPr>
            <p:nvPr userDrawn="1"/>
          </p:nvSpPr>
          <p:spPr bwMode="auto">
            <a:xfrm>
              <a:off x="3151188" y="1344613"/>
              <a:ext cx="85725" cy="114300"/>
            </a:xfrm>
            <a:custGeom>
              <a:avLst/>
              <a:gdLst>
                <a:gd name="T0" fmla="*/ 0 w 54"/>
                <a:gd name="T1" fmla="*/ 0 h 72"/>
                <a:gd name="T2" fmla="*/ 53 w 54"/>
                <a:gd name="T3" fmla="*/ 0 h 72"/>
                <a:gd name="T4" fmla="*/ 53 w 54"/>
                <a:gd name="T5" fmla="*/ 11 h 72"/>
                <a:gd name="T6" fmla="*/ 12 w 54"/>
                <a:gd name="T7" fmla="*/ 11 h 72"/>
                <a:gd name="T8" fmla="*/ 12 w 54"/>
                <a:gd name="T9" fmla="*/ 30 h 72"/>
                <a:gd name="T10" fmla="*/ 49 w 54"/>
                <a:gd name="T11" fmla="*/ 30 h 72"/>
                <a:gd name="T12" fmla="*/ 49 w 54"/>
                <a:gd name="T13" fmla="*/ 41 h 72"/>
                <a:gd name="T14" fmla="*/ 12 w 54"/>
                <a:gd name="T15" fmla="*/ 41 h 72"/>
                <a:gd name="T16" fmla="*/ 12 w 54"/>
                <a:gd name="T17" fmla="*/ 60 h 72"/>
                <a:gd name="T18" fmla="*/ 54 w 54"/>
                <a:gd name="T19" fmla="*/ 60 h 72"/>
                <a:gd name="T20" fmla="*/ 54 w 54"/>
                <a:gd name="T21" fmla="*/ 72 h 72"/>
                <a:gd name="T22" fmla="*/ 0 w 54"/>
                <a:gd name="T23" fmla="*/ 72 h 72"/>
                <a:gd name="T24" fmla="*/ 0 w 54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72">
                  <a:moveTo>
                    <a:pt x="0" y="0"/>
                  </a:moveTo>
                  <a:lnTo>
                    <a:pt x="53" y="0"/>
                  </a:lnTo>
                  <a:lnTo>
                    <a:pt x="53" y="11"/>
                  </a:lnTo>
                  <a:lnTo>
                    <a:pt x="12" y="11"/>
                  </a:lnTo>
                  <a:lnTo>
                    <a:pt x="12" y="30"/>
                  </a:lnTo>
                  <a:lnTo>
                    <a:pt x="49" y="30"/>
                  </a:lnTo>
                  <a:lnTo>
                    <a:pt x="49" y="41"/>
                  </a:lnTo>
                  <a:lnTo>
                    <a:pt x="12" y="41"/>
                  </a:lnTo>
                  <a:lnTo>
                    <a:pt x="12" y="60"/>
                  </a:lnTo>
                  <a:lnTo>
                    <a:pt x="54" y="60"/>
                  </a:lnTo>
                  <a:lnTo>
                    <a:pt x="54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5"/>
            <p:cNvSpPr>
              <a:spLocks noEditPoints="1"/>
            </p:cNvSpPr>
            <p:nvPr userDrawn="1"/>
          </p:nvSpPr>
          <p:spPr bwMode="auto">
            <a:xfrm>
              <a:off x="3260725" y="1344613"/>
              <a:ext cx="96838" cy="114300"/>
            </a:xfrm>
            <a:custGeom>
              <a:avLst/>
              <a:gdLst>
                <a:gd name="T0" fmla="*/ 0 w 74"/>
                <a:gd name="T1" fmla="*/ 0 h 87"/>
                <a:gd name="T2" fmla="*/ 39 w 74"/>
                <a:gd name="T3" fmla="*/ 0 h 87"/>
                <a:gd name="T4" fmla="*/ 64 w 74"/>
                <a:gd name="T5" fmla="*/ 8 h 87"/>
                <a:gd name="T6" fmla="*/ 71 w 74"/>
                <a:gd name="T7" fmla="*/ 27 h 87"/>
                <a:gd name="T8" fmla="*/ 71 w 74"/>
                <a:gd name="T9" fmla="*/ 27 h 87"/>
                <a:gd name="T10" fmla="*/ 50 w 74"/>
                <a:gd name="T11" fmla="*/ 54 h 87"/>
                <a:gd name="T12" fmla="*/ 74 w 74"/>
                <a:gd name="T13" fmla="*/ 87 h 87"/>
                <a:gd name="T14" fmla="*/ 56 w 74"/>
                <a:gd name="T15" fmla="*/ 87 h 87"/>
                <a:gd name="T16" fmla="*/ 34 w 74"/>
                <a:gd name="T17" fmla="*/ 56 h 87"/>
                <a:gd name="T18" fmla="*/ 15 w 74"/>
                <a:gd name="T19" fmla="*/ 56 h 87"/>
                <a:gd name="T20" fmla="*/ 15 w 74"/>
                <a:gd name="T21" fmla="*/ 87 h 87"/>
                <a:gd name="T22" fmla="*/ 0 w 74"/>
                <a:gd name="T23" fmla="*/ 87 h 87"/>
                <a:gd name="T24" fmla="*/ 0 w 74"/>
                <a:gd name="T25" fmla="*/ 0 h 87"/>
                <a:gd name="T26" fmla="*/ 38 w 74"/>
                <a:gd name="T27" fmla="*/ 43 h 87"/>
                <a:gd name="T28" fmla="*/ 56 w 74"/>
                <a:gd name="T29" fmla="*/ 28 h 87"/>
                <a:gd name="T30" fmla="*/ 56 w 74"/>
                <a:gd name="T31" fmla="*/ 28 h 87"/>
                <a:gd name="T32" fmla="*/ 38 w 74"/>
                <a:gd name="T33" fmla="*/ 14 h 87"/>
                <a:gd name="T34" fmla="*/ 15 w 74"/>
                <a:gd name="T35" fmla="*/ 14 h 87"/>
                <a:gd name="T36" fmla="*/ 15 w 74"/>
                <a:gd name="T37" fmla="*/ 43 h 87"/>
                <a:gd name="T38" fmla="*/ 38 w 74"/>
                <a:gd name="T39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87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50" y="0"/>
                    <a:pt x="58" y="3"/>
                    <a:pt x="64" y="8"/>
                  </a:cubicBezTo>
                  <a:cubicBezTo>
                    <a:pt x="68" y="13"/>
                    <a:pt x="71" y="20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42"/>
                    <a:pt x="62" y="50"/>
                    <a:pt x="50" y="54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0" y="0"/>
                  </a:lnTo>
                  <a:close/>
                  <a:moveTo>
                    <a:pt x="38" y="43"/>
                  </a:moveTo>
                  <a:cubicBezTo>
                    <a:pt x="49" y="43"/>
                    <a:pt x="56" y="37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9"/>
                    <a:pt x="49" y="14"/>
                    <a:pt x="38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43"/>
                    <a:pt x="15" y="43"/>
                    <a:pt x="15" y="43"/>
                  </a:cubicBezTo>
                  <a:lnTo>
                    <a:pt x="38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16"/>
            <p:cNvSpPr>
              <a:spLocks/>
            </p:cNvSpPr>
            <p:nvPr userDrawn="1"/>
          </p:nvSpPr>
          <p:spPr bwMode="auto">
            <a:xfrm>
              <a:off x="3417888" y="1343025"/>
              <a:ext cx="90488" cy="117475"/>
            </a:xfrm>
            <a:custGeom>
              <a:avLst/>
              <a:gdLst>
                <a:gd name="T0" fmla="*/ 0 w 68"/>
                <a:gd name="T1" fmla="*/ 75 h 89"/>
                <a:gd name="T2" fmla="*/ 9 w 68"/>
                <a:gd name="T3" fmla="*/ 64 h 89"/>
                <a:gd name="T4" fmla="*/ 37 w 68"/>
                <a:gd name="T5" fmla="*/ 75 h 89"/>
                <a:gd name="T6" fmla="*/ 52 w 68"/>
                <a:gd name="T7" fmla="*/ 64 h 89"/>
                <a:gd name="T8" fmla="*/ 52 w 68"/>
                <a:gd name="T9" fmla="*/ 64 h 89"/>
                <a:gd name="T10" fmla="*/ 33 w 68"/>
                <a:gd name="T11" fmla="*/ 51 h 89"/>
                <a:gd name="T12" fmla="*/ 4 w 68"/>
                <a:gd name="T13" fmla="*/ 25 h 89"/>
                <a:gd name="T14" fmla="*/ 4 w 68"/>
                <a:gd name="T15" fmla="*/ 25 h 89"/>
                <a:gd name="T16" fmla="*/ 33 w 68"/>
                <a:gd name="T17" fmla="*/ 0 h 89"/>
                <a:gd name="T18" fmla="*/ 65 w 68"/>
                <a:gd name="T19" fmla="*/ 10 h 89"/>
                <a:gd name="T20" fmla="*/ 57 w 68"/>
                <a:gd name="T21" fmla="*/ 22 h 89"/>
                <a:gd name="T22" fmla="*/ 33 w 68"/>
                <a:gd name="T23" fmla="*/ 13 h 89"/>
                <a:gd name="T24" fmla="*/ 19 w 68"/>
                <a:gd name="T25" fmla="*/ 23 h 89"/>
                <a:gd name="T26" fmla="*/ 19 w 68"/>
                <a:gd name="T27" fmla="*/ 24 h 89"/>
                <a:gd name="T28" fmla="*/ 40 w 68"/>
                <a:gd name="T29" fmla="*/ 37 h 89"/>
                <a:gd name="T30" fmla="*/ 68 w 68"/>
                <a:gd name="T31" fmla="*/ 63 h 89"/>
                <a:gd name="T32" fmla="*/ 68 w 68"/>
                <a:gd name="T33" fmla="*/ 63 h 89"/>
                <a:gd name="T34" fmla="*/ 37 w 68"/>
                <a:gd name="T35" fmla="*/ 89 h 89"/>
                <a:gd name="T36" fmla="*/ 0 w 68"/>
                <a:gd name="T37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89">
                  <a:moveTo>
                    <a:pt x="0" y="75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18" y="71"/>
                    <a:pt x="26" y="75"/>
                    <a:pt x="37" y="75"/>
                  </a:cubicBezTo>
                  <a:cubicBezTo>
                    <a:pt x="46" y="75"/>
                    <a:pt x="52" y="71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58"/>
                    <a:pt x="49" y="55"/>
                    <a:pt x="33" y="51"/>
                  </a:cubicBezTo>
                  <a:cubicBezTo>
                    <a:pt x="14" y="46"/>
                    <a:pt x="4" y="41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0"/>
                    <a:pt x="16" y="0"/>
                    <a:pt x="33" y="0"/>
                  </a:cubicBezTo>
                  <a:cubicBezTo>
                    <a:pt x="46" y="0"/>
                    <a:pt x="56" y="3"/>
                    <a:pt x="65" y="10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49" y="16"/>
                    <a:pt x="41" y="13"/>
                    <a:pt x="33" y="13"/>
                  </a:cubicBezTo>
                  <a:cubicBezTo>
                    <a:pt x="24" y="13"/>
                    <a:pt x="19" y="18"/>
                    <a:pt x="19" y="23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30"/>
                    <a:pt x="23" y="33"/>
                    <a:pt x="40" y="37"/>
                  </a:cubicBezTo>
                  <a:cubicBezTo>
                    <a:pt x="58" y="42"/>
                    <a:pt x="68" y="48"/>
                    <a:pt x="68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79"/>
                    <a:pt x="55" y="89"/>
                    <a:pt x="37" y="89"/>
                  </a:cubicBezTo>
                  <a:cubicBezTo>
                    <a:pt x="23" y="89"/>
                    <a:pt x="11" y="84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7"/>
            <p:cNvSpPr>
              <a:spLocks/>
            </p:cNvSpPr>
            <p:nvPr userDrawn="1"/>
          </p:nvSpPr>
          <p:spPr bwMode="auto">
            <a:xfrm>
              <a:off x="3529013" y="1344613"/>
              <a:ext cx="98425" cy="115887"/>
            </a:xfrm>
            <a:custGeom>
              <a:avLst/>
              <a:gdLst>
                <a:gd name="T0" fmla="*/ 0 w 75"/>
                <a:gd name="T1" fmla="*/ 50 h 88"/>
                <a:gd name="T2" fmla="*/ 0 w 75"/>
                <a:gd name="T3" fmla="*/ 0 h 88"/>
                <a:gd name="T4" fmla="*/ 16 w 75"/>
                <a:gd name="T5" fmla="*/ 0 h 88"/>
                <a:gd name="T6" fmla="*/ 16 w 75"/>
                <a:gd name="T7" fmla="*/ 49 h 88"/>
                <a:gd name="T8" fmla="*/ 37 w 75"/>
                <a:gd name="T9" fmla="*/ 74 h 88"/>
                <a:gd name="T10" fmla="*/ 59 w 75"/>
                <a:gd name="T11" fmla="*/ 50 h 88"/>
                <a:gd name="T12" fmla="*/ 59 w 75"/>
                <a:gd name="T13" fmla="*/ 0 h 88"/>
                <a:gd name="T14" fmla="*/ 75 w 75"/>
                <a:gd name="T15" fmla="*/ 0 h 88"/>
                <a:gd name="T16" fmla="*/ 75 w 75"/>
                <a:gd name="T17" fmla="*/ 49 h 88"/>
                <a:gd name="T18" fmla="*/ 37 w 75"/>
                <a:gd name="T19" fmla="*/ 88 h 88"/>
                <a:gd name="T20" fmla="*/ 0 w 75"/>
                <a:gd name="T21" fmla="*/ 5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88">
                  <a:moveTo>
                    <a:pt x="0" y="5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65"/>
                    <a:pt x="24" y="74"/>
                    <a:pt x="37" y="74"/>
                  </a:cubicBezTo>
                  <a:cubicBezTo>
                    <a:pt x="51" y="74"/>
                    <a:pt x="59" y="66"/>
                    <a:pt x="59" y="5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75"/>
                    <a:pt x="60" y="88"/>
                    <a:pt x="37" y="88"/>
                  </a:cubicBezTo>
                  <a:cubicBezTo>
                    <a:pt x="15" y="88"/>
                    <a:pt x="0" y="75"/>
                    <a:pt x="0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8"/>
            <p:cNvSpPr>
              <a:spLocks/>
            </p:cNvSpPr>
            <p:nvPr userDrawn="1"/>
          </p:nvSpPr>
          <p:spPr bwMode="auto">
            <a:xfrm>
              <a:off x="3649663" y="1341438"/>
              <a:ext cx="103188" cy="119062"/>
            </a:xfrm>
            <a:custGeom>
              <a:avLst/>
              <a:gdLst>
                <a:gd name="T0" fmla="*/ 0 w 79"/>
                <a:gd name="T1" fmla="*/ 45 h 90"/>
                <a:gd name="T2" fmla="*/ 0 w 79"/>
                <a:gd name="T3" fmla="*/ 45 h 90"/>
                <a:gd name="T4" fmla="*/ 45 w 79"/>
                <a:gd name="T5" fmla="*/ 0 h 90"/>
                <a:gd name="T6" fmla="*/ 79 w 79"/>
                <a:gd name="T7" fmla="*/ 14 h 90"/>
                <a:gd name="T8" fmla="*/ 69 w 79"/>
                <a:gd name="T9" fmla="*/ 25 h 90"/>
                <a:gd name="T10" fmla="*/ 44 w 79"/>
                <a:gd name="T11" fmla="*/ 14 h 90"/>
                <a:gd name="T12" fmla="*/ 16 w 79"/>
                <a:gd name="T13" fmla="*/ 45 h 90"/>
                <a:gd name="T14" fmla="*/ 16 w 79"/>
                <a:gd name="T15" fmla="*/ 45 h 90"/>
                <a:gd name="T16" fmla="*/ 44 w 79"/>
                <a:gd name="T17" fmla="*/ 76 h 90"/>
                <a:gd name="T18" fmla="*/ 69 w 79"/>
                <a:gd name="T19" fmla="*/ 65 h 90"/>
                <a:gd name="T20" fmla="*/ 79 w 79"/>
                <a:gd name="T21" fmla="*/ 75 h 90"/>
                <a:gd name="T22" fmla="*/ 44 w 79"/>
                <a:gd name="T23" fmla="*/ 90 h 90"/>
                <a:gd name="T24" fmla="*/ 0 w 79"/>
                <a:gd name="T25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90"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18" y="0"/>
                    <a:pt x="45" y="0"/>
                  </a:cubicBezTo>
                  <a:cubicBezTo>
                    <a:pt x="61" y="0"/>
                    <a:pt x="70" y="6"/>
                    <a:pt x="79" y="14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2" y="19"/>
                    <a:pt x="54" y="14"/>
                    <a:pt x="44" y="14"/>
                  </a:cubicBezTo>
                  <a:cubicBezTo>
                    <a:pt x="28" y="14"/>
                    <a:pt x="16" y="28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62"/>
                    <a:pt x="28" y="76"/>
                    <a:pt x="44" y="76"/>
                  </a:cubicBezTo>
                  <a:cubicBezTo>
                    <a:pt x="55" y="76"/>
                    <a:pt x="62" y="72"/>
                    <a:pt x="69" y="6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0" y="84"/>
                    <a:pt x="60" y="90"/>
                    <a:pt x="44" y="90"/>
                  </a:cubicBezTo>
                  <a:cubicBezTo>
                    <a:pt x="19" y="90"/>
                    <a:pt x="0" y="70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9"/>
            <p:cNvSpPr>
              <a:spLocks/>
            </p:cNvSpPr>
            <p:nvPr userDrawn="1"/>
          </p:nvSpPr>
          <p:spPr bwMode="auto">
            <a:xfrm>
              <a:off x="3765550" y="1341438"/>
              <a:ext cx="103188" cy="119062"/>
            </a:xfrm>
            <a:custGeom>
              <a:avLst/>
              <a:gdLst>
                <a:gd name="T0" fmla="*/ 0 w 79"/>
                <a:gd name="T1" fmla="*/ 45 h 90"/>
                <a:gd name="T2" fmla="*/ 0 w 79"/>
                <a:gd name="T3" fmla="*/ 45 h 90"/>
                <a:gd name="T4" fmla="*/ 45 w 79"/>
                <a:gd name="T5" fmla="*/ 0 h 90"/>
                <a:gd name="T6" fmla="*/ 79 w 79"/>
                <a:gd name="T7" fmla="*/ 14 h 90"/>
                <a:gd name="T8" fmla="*/ 69 w 79"/>
                <a:gd name="T9" fmla="*/ 25 h 90"/>
                <a:gd name="T10" fmla="*/ 45 w 79"/>
                <a:gd name="T11" fmla="*/ 14 h 90"/>
                <a:gd name="T12" fmla="*/ 16 w 79"/>
                <a:gd name="T13" fmla="*/ 45 h 90"/>
                <a:gd name="T14" fmla="*/ 16 w 79"/>
                <a:gd name="T15" fmla="*/ 45 h 90"/>
                <a:gd name="T16" fmla="*/ 45 w 79"/>
                <a:gd name="T17" fmla="*/ 76 h 90"/>
                <a:gd name="T18" fmla="*/ 70 w 79"/>
                <a:gd name="T19" fmla="*/ 65 h 90"/>
                <a:gd name="T20" fmla="*/ 79 w 79"/>
                <a:gd name="T21" fmla="*/ 75 h 90"/>
                <a:gd name="T22" fmla="*/ 44 w 79"/>
                <a:gd name="T23" fmla="*/ 90 h 90"/>
                <a:gd name="T24" fmla="*/ 0 w 79"/>
                <a:gd name="T25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90"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19" y="0"/>
                    <a:pt x="45" y="0"/>
                  </a:cubicBezTo>
                  <a:cubicBezTo>
                    <a:pt x="61" y="0"/>
                    <a:pt x="71" y="6"/>
                    <a:pt x="79" y="14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2" y="19"/>
                    <a:pt x="55" y="14"/>
                    <a:pt x="45" y="14"/>
                  </a:cubicBezTo>
                  <a:cubicBezTo>
                    <a:pt x="28" y="14"/>
                    <a:pt x="16" y="28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62"/>
                    <a:pt x="28" y="76"/>
                    <a:pt x="45" y="76"/>
                  </a:cubicBezTo>
                  <a:cubicBezTo>
                    <a:pt x="55" y="76"/>
                    <a:pt x="62" y="72"/>
                    <a:pt x="70" y="6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0" y="84"/>
                    <a:pt x="60" y="90"/>
                    <a:pt x="44" y="90"/>
                  </a:cubicBezTo>
                  <a:cubicBezTo>
                    <a:pt x="19" y="90"/>
                    <a:pt x="0" y="70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20"/>
            <p:cNvSpPr>
              <a:spLocks/>
            </p:cNvSpPr>
            <p:nvPr userDrawn="1"/>
          </p:nvSpPr>
          <p:spPr bwMode="auto">
            <a:xfrm>
              <a:off x="3890963" y="1344613"/>
              <a:ext cx="85725" cy="114300"/>
            </a:xfrm>
            <a:custGeom>
              <a:avLst/>
              <a:gdLst>
                <a:gd name="T0" fmla="*/ 0 w 54"/>
                <a:gd name="T1" fmla="*/ 0 h 72"/>
                <a:gd name="T2" fmla="*/ 53 w 54"/>
                <a:gd name="T3" fmla="*/ 0 h 72"/>
                <a:gd name="T4" fmla="*/ 53 w 54"/>
                <a:gd name="T5" fmla="*/ 11 h 72"/>
                <a:gd name="T6" fmla="*/ 13 w 54"/>
                <a:gd name="T7" fmla="*/ 11 h 72"/>
                <a:gd name="T8" fmla="*/ 13 w 54"/>
                <a:gd name="T9" fmla="*/ 30 h 72"/>
                <a:gd name="T10" fmla="*/ 48 w 54"/>
                <a:gd name="T11" fmla="*/ 30 h 72"/>
                <a:gd name="T12" fmla="*/ 48 w 54"/>
                <a:gd name="T13" fmla="*/ 41 h 72"/>
                <a:gd name="T14" fmla="*/ 13 w 54"/>
                <a:gd name="T15" fmla="*/ 41 h 72"/>
                <a:gd name="T16" fmla="*/ 13 w 54"/>
                <a:gd name="T17" fmla="*/ 60 h 72"/>
                <a:gd name="T18" fmla="*/ 54 w 54"/>
                <a:gd name="T19" fmla="*/ 60 h 72"/>
                <a:gd name="T20" fmla="*/ 54 w 54"/>
                <a:gd name="T21" fmla="*/ 72 h 72"/>
                <a:gd name="T22" fmla="*/ 0 w 54"/>
                <a:gd name="T23" fmla="*/ 72 h 72"/>
                <a:gd name="T24" fmla="*/ 0 w 54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72">
                  <a:moveTo>
                    <a:pt x="0" y="0"/>
                  </a:moveTo>
                  <a:lnTo>
                    <a:pt x="53" y="0"/>
                  </a:lnTo>
                  <a:lnTo>
                    <a:pt x="53" y="11"/>
                  </a:lnTo>
                  <a:lnTo>
                    <a:pt x="13" y="11"/>
                  </a:lnTo>
                  <a:lnTo>
                    <a:pt x="13" y="30"/>
                  </a:lnTo>
                  <a:lnTo>
                    <a:pt x="48" y="30"/>
                  </a:lnTo>
                  <a:lnTo>
                    <a:pt x="48" y="41"/>
                  </a:lnTo>
                  <a:lnTo>
                    <a:pt x="13" y="41"/>
                  </a:lnTo>
                  <a:lnTo>
                    <a:pt x="13" y="60"/>
                  </a:lnTo>
                  <a:lnTo>
                    <a:pt x="54" y="60"/>
                  </a:lnTo>
                  <a:lnTo>
                    <a:pt x="54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21"/>
            <p:cNvSpPr>
              <a:spLocks/>
            </p:cNvSpPr>
            <p:nvPr userDrawn="1"/>
          </p:nvSpPr>
          <p:spPr bwMode="auto">
            <a:xfrm>
              <a:off x="3992563" y="1343025"/>
              <a:ext cx="87313" cy="117475"/>
            </a:xfrm>
            <a:custGeom>
              <a:avLst/>
              <a:gdLst>
                <a:gd name="T0" fmla="*/ 0 w 67"/>
                <a:gd name="T1" fmla="*/ 75 h 89"/>
                <a:gd name="T2" fmla="*/ 9 w 67"/>
                <a:gd name="T3" fmla="*/ 64 h 89"/>
                <a:gd name="T4" fmla="*/ 37 w 67"/>
                <a:gd name="T5" fmla="*/ 75 h 89"/>
                <a:gd name="T6" fmla="*/ 52 w 67"/>
                <a:gd name="T7" fmla="*/ 64 h 89"/>
                <a:gd name="T8" fmla="*/ 52 w 67"/>
                <a:gd name="T9" fmla="*/ 64 h 89"/>
                <a:gd name="T10" fmla="*/ 32 w 67"/>
                <a:gd name="T11" fmla="*/ 51 h 89"/>
                <a:gd name="T12" fmla="*/ 3 w 67"/>
                <a:gd name="T13" fmla="*/ 25 h 89"/>
                <a:gd name="T14" fmla="*/ 3 w 67"/>
                <a:gd name="T15" fmla="*/ 25 h 89"/>
                <a:gd name="T16" fmla="*/ 33 w 67"/>
                <a:gd name="T17" fmla="*/ 0 h 89"/>
                <a:gd name="T18" fmla="*/ 65 w 67"/>
                <a:gd name="T19" fmla="*/ 10 h 89"/>
                <a:gd name="T20" fmla="*/ 56 w 67"/>
                <a:gd name="T21" fmla="*/ 22 h 89"/>
                <a:gd name="T22" fmla="*/ 33 w 67"/>
                <a:gd name="T23" fmla="*/ 13 h 89"/>
                <a:gd name="T24" fmla="*/ 19 w 67"/>
                <a:gd name="T25" fmla="*/ 23 h 89"/>
                <a:gd name="T26" fmla="*/ 19 w 67"/>
                <a:gd name="T27" fmla="*/ 24 h 89"/>
                <a:gd name="T28" fmla="*/ 39 w 67"/>
                <a:gd name="T29" fmla="*/ 37 h 89"/>
                <a:gd name="T30" fmla="*/ 67 w 67"/>
                <a:gd name="T31" fmla="*/ 63 h 89"/>
                <a:gd name="T32" fmla="*/ 67 w 67"/>
                <a:gd name="T33" fmla="*/ 63 h 89"/>
                <a:gd name="T34" fmla="*/ 36 w 67"/>
                <a:gd name="T35" fmla="*/ 89 h 89"/>
                <a:gd name="T36" fmla="*/ 0 w 67"/>
                <a:gd name="T37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89">
                  <a:moveTo>
                    <a:pt x="0" y="75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17" y="71"/>
                    <a:pt x="26" y="75"/>
                    <a:pt x="37" y="75"/>
                  </a:cubicBezTo>
                  <a:cubicBezTo>
                    <a:pt x="46" y="75"/>
                    <a:pt x="52" y="71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58"/>
                    <a:pt x="48" y="55"/>
                    <a:pt x="32" y="51"/>
                  </a:cubicBezTo>
                  <a:cubicBezTo>
                    <a:pt x="14" y="46"/>
                    <a:pt x="3" y="41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10"/>
                    <a:pt x="16" y="0"/>
                    <a:pt x="33" y="0"/>
                  </a:cubicBezTo>
                  <a:cubicBezTo>
                    <a:pt x="46" y="0"/>
                    <a:pt x="56" y="3"/>
                    <a:pt x="65" y="10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49" y="16"/>
                    <a:pt x="41" y="13"/>
                    <a:pt x="33" y="13"/>
                  </a:cubicBezTo>
                  <a:cubicBezTo>
                    <a:pt x="24" y="13"/>
                    <a:pt x="19" y="18"/>
                    <a:pt x="19" y="23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30"/>
                    <a:pt x="23" y="33"/>
                    <a:pt x="39" y="37"/>
                  </a:cubicBezTo>
                  <a:cubicBezTo>
                    <a:pt x="58" y="42"/>
                    <a:pt x="67" y="48"/>
                    <a:pt x="67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79"/>
                    <a:pt x="54" y="89"/>
                    <a:pt x="36" y="89"/>
                  </a:cubicBezTo>
                  <a:cubicBezTo>
                    <a:pt x="23" y="89"/>
                    <a:pt x="10" y="84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22"/>
            <p:cNvSpPr>
              <a:spLocks/>
            </p:cNvSpPr>
            <p:nvPr userDrawn="1"/>
          </p:nvSpPr>
          <p:spPr bwMode="auto">
            <a:xfrm>
              <a:off x="4094163" y="1343025"/>
              <a:ext cx="88900" cy="117475"/>
            </a:xfrm>
            <a:custGeom>
              <a:avLst/>
              <a:gdLst>
                <a:gd name="T0" fmla="*/ 0 w 67"/>
                <a:gd name="T1" fmla="*/ 75 h 89"/>
                <a:gd name="T2" fmla="*/ 9 w 67"/>
                <a:gd name="T3" fmla="*/ 64 h 89"/>
                <a:gd name="T4" fmla="*/ 37 w 67"/>
                <a:gd name="T5" fmla="*/ 75 h 89"/>
                <a:gd name="T6" fmla="*/ 52 w 67"/>
                <a:gd name="T7" fmla="*/ 64 h 89"/>
                <a:gd name="T8" fmla="*/ 52 w 67"/>
                <a:gd name="T9" fmla="*/ 64 h 89"/>
                <a:gd name="T10" fmla="*/ 33 w 67"/>
                <a:gd name="T11" fmla="*/ 51 h 89"/>
                <a:gd name="T12" fmla="*/ 4 w 67"/>
                <a:gd name="T13" fmla="*/ 25 h 89"/>
                <a:gd name="T14" fmla="*/ 4 w 67"/>
                <a:gd name="T15" fmla="*/ 25 h 89"/>
                <a:gd name="T16" fmla="*/ 33 w 67"/>
                <a:gd name="T17" fmla="*/ 0 h 89"/>
                <a:gd name="T18" fmla="*/ 65 w 67"/>
                <a:gd name="T19" fmla="*/ 10 h 89"/>
                <a:gd name="T20" fmla="*/ 57 w 67"/>
                <a:gd name="T21" fmla="*/ 22 h 89"/>
                <a:gd name="T22" fmla="*/ 33 w 67"/>
                <a:gd name="T23" fmla="*/ 13 h 89"/>
                <a:gd name="T24" fmla="*/ 19 w 67"/>
                <a:gd name="T25" fmla="*/ 23 h 89"/>
                <a:gd name="T26" fmla="*/ 19 w 67"/>
                <a:gd name="T27" fmla="*/ 24 h 89"/>
                <a:gd name="T28" fmla="*/ 40 w 67"/>
                <a:gd name="T29" fmla="*/ 37 h 89"/>
                <a:gd name="T30" fmla="*/ 67 w 67"/>
                <a:gd name="T31" fmla="*/ 63 h 89"/>
                <a:gd name="T32" fmla="*/ 67 w 67"/>
                <a:gd name="T33" fmla="*/ 63 h 89"/>
                <a:gd name="T34" fmla="*/ 36 w 67"/>
                <a:gd name="T35" fmla="*/ 89 h 89"/>
                <a:gd name="T36" fmla="*/ 0 w 67"/>
                <a:gd name="T37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89">
                  <a:moveTo>
                    <a:pt x="0" y="75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18" y="71"/>
                    <a:pt x="26" y="75"/>
                    <a:pt x="37" y="75"/>
                  </a:cubicBezTo>
                  <a:cubicBezTo>
                    <a:pt x="46" y="75"/>
                    <a:pt x="52" y="71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58"/>
                    <a:pt x="49" y="55"/>
                    <a:pt x="33" y="51"/>
                  </a:cubicBezTo>
                  <a:cubicBezTo>
                    <a:pt x="14" y="46"/>
                    <a:pt x="4" y="41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0"/>
                    <a:pt x="16" y="0"/>
                    <a:pt x="33" y="0"/>
                  </a:cubicBezTo>
                  <a:cubicBezTo>
                    <a:pt x="46" y="0"/>
                    <a:pt x="56" y="3"/>
                    <a:pt x="65" y="10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49" y="16"/>
                    <a:pt x="41" y="13"/>
                    <a:pt x="33" y="13"/>
                  </a:cubicBezTo>
                  <a:cubicBezTo>
                    <a:pt x="24" y="13"/>
                    <a:pt x="19" y="18"/>
                    <a:pt x="19" y="23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30"/>
                    <a:pt x="23" y="33"/>
                    <a:pt x="40" y="37"/>
                  </a:cubicBezTo>
                  <a:cubicBezTo>
                    <a:pt x="58" y="42"/>
                    <a:pt x="67" y="48"/>
                    <a:pt x="67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79"/>
                    <a:pt x="55" y="89"/>
                    <a:pt x="36" y="89"/>
                  </a:cubicBezTo>
                  <a:cubicBezTo>
                    <a:pt x="23" y="89"/>
                    <a:pt x="11" y="84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23"/>
            <p:cNvSpPr>
              <a:spLocks noEditPoints="1"/>
            </p:cNvSpPr>
            <p:nvPr userDrawn="1"/>
          </p:nvSpPr>
          <p:spPr bwMode="auto">
            <a:xfrm>
              <a:off x="4256088" y="1344613"/>
              <a:ext cx="87313" cy="114300"/>
            </a:xfrm>
            <a:custGeom>
              <a:avLst/>
              <a:gdLst>
                <a:gd name="T0" fmla="*/ 0 w 67"/>
                <a:gd name="T1" fmla="*/ 0 h 87"/>
                <a:gd name="T2" fmla="*/ 34 w 67"/>
                <a:gd name="T3" fmla="*/ 0 h 87"/>
                <a:gd name="T4" fmla="*/ 67 w 67"/>
                <a:gd name="T5" fmla="*/ 29 h 87"/>
                <a:gd name="T6" fmla="*/ 67 w 67"/>
                <a:gd name="T7" fmla="*/ 29 h 87"/>
                <a:gd name="T8" fmla="*/ 32 w 67"/>
                <a:gd name="T9" fmla="*/ 59 h 87"/>
                <a:gd name="T10" fmla="*/ 15 w 67"/>
                <a:gd name="T11" fmla="*/ 59 h 87"/>
                <a:gd name="T12" fmla="*/ 15 w 67"/>
                <a:gd name="T13" fmla="*/ 87 h 87"/>
                <a:gd name="T14" fmla="*/ 0 w 67"/>
                <a:gd name="T15" fmla="*/ 87 h 87"/>
                <a:gd name="T16" fmla="*/ 0 w 67"/>
                <a:gd name="T17" fmla="*/ 0 h 87"/>
                <a:gd name="T18" fmla="*/ 33 w 67"/>
                <a:gd name="T19" fmla="*/ 45 h 87"/>
                <a:gd name="T20" fmla="*/ 51 w 67"/>
                <a:gd name="T21" fmla="*/ 29 h 87"/>
                <a:gd name="T22" fmla="*/ 51 w 67"/>
                <a:gd name="T23" fmla="*/ 29 h 87"/>
                <a:gd name="T24" fmla="*/ 33 w 67"/>
                <a:gd name="T25" fmla="*/ 14 h 87"/>
                <a:gd name="T26" fmla="*/ 15 w 67"/>
                <a:gd name="T27" fmla="*/ 14 h 87"/>
                <a:gd name="T28" fmla="*/ 15 w 67"/>
                <a:gd name="T29" fmla="*/ 45 h 87"/>
                <a:gd name="T30" fmla="*/ 33 w 67"/>
                <a:gd name="T31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87">
                  <a:moveTo>
                    <a:pt x="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4" y="0"/>
                    <a:pt x="67" y="11"/>
                    <a:pt x="67" y="29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7" y="49"/>
                    <a:pt x="51" y="59"/>
                    <a:pt x="32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0" y="0"/>
                  </a:lnTo>
                  <a:close/>
                  <a:moveTo>
                    <a:pt x="33" y="45"/>
                  </a:moveTo>
                  <a:cubicBezTo>
                    <a:pt x="44" y="45"/>
                    <a:pt x="51" y="39"/>
                    <a:pt x="5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44" y="14"/>
                    <a:pt x="33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45"/>
                    <a:pt x="15" y="45"/>
                    <a:pt x="15" y="45"/>
                  </a:cubicBezTo>
                  <a:lnTo>
                    <a:pt x="33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24"/>
            <p:cNvSpPr>
              <a:spLocks/>
            </p:cNvSpPr>
            <p:nvPr userDrawn="1"/>
          </p:nvSpPr>
          <p:spPr bwMode="auto">
            <a:xfrm>
              <a:off x="4364038" y="1344613"/>
              <a:ext cx="80963" cy="114300"/>
            </a:xfrm>
            <a:custGeom>
              <a:avLst/>
              <a:gdLst>
                <a:gd name="T0" fmla="*/ 0 w 51"/>
                <a:gd name="T1" fmla="*/ 0 h 72"/>
                <a:gd name="T2" fmla="*/ 13 w 51"/>
                <a:gd name="T3" fmla="*/ 0 h 72"/>
                <a:gd name="T4" fmla="*/ 13 w 51"/>
                <a:gd name="T5" fmla="*/ 60 h 72"/>
                <a:gd name="T6" fmla="*/ 51 w 51"/>
                <a:gd name="T7" fmla="*/ 60 h 72"/>
                <a:gd name="T8" fmla="*/ 51 w 51"/>
                <a:gd name="T9" fmla="*/ 72 h 72"/>
                <a:gd name="T10" fmla="*/ 0 w 51"/>
                <a:gd name="T11" fmla="*/ 72 h 72"/>
                <a:gd name="T12" fmla="*/ 0 w 51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2">
                  <a:moveTo>
                    <a:pt x="0" y="0"/>
                  </a:moveTo>
                  <a:lnTo>
                    <a:pt x="13" y="0"/>
                  </a:lnTo>
                  <a:lnTo>
                    <a:pt x="13" y="60"/>
                  </a:lnTo>
                  <a:lnTo>
                    <a:pt x="51" y="60"/>
                  </a:lnTo>
                  <a:lnTo>
                    <a:pt x="51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25"/>
            <p:cNvSpPr>
              <a:spLocks noEditPoints="1"/>
            </p:cNvSpPr>
            <p:nvPr userDrawn="1"/>
          </p:nvSpPr>
          <p:spPr bwMode="auto">
            <a:xfrm>
              <a:off x="4454525" y="1343025"/>
              <a:ext cx="119063" cy="115887"/>
            </a:xfrm>
            <a:custGeom>
              <a:avLst/>
              <a:gdLst>
                <a:gd name="T0" fmla="*/ 32 w 75"/>
                <a:gd name="T1" fmla="*/ 0 h 73"/>
                <a:gd name="T2" fmla="*/ 43 w 75"/>
                <a:gd name="T3" fmla="*/ 0 h 73"/>
                <a:gd name="T4" fmla="*/ 75 w 75"/>
                <a:gd name="T5" fmla="*/ 73 h 73"/>
                <a:gd name="T6" fmla="*/ 62 w 75"/>
                <a:gd name="T7" fmla="*/ 73 h 73"/>
                <a:gd name="T8" fmla="*/ 55 w 75"/>
                <a:gd name="T9" fmla="*/ 56 h 73"/>
                <a:gd name="T10" fmla="*/ 21 w 75"/>
                <a:gd name="T11" fmla="*/ 56 h 73"/>
                <a:gd name="T12" fmla="*/ 14 w 75"/>
                <a:gd name="T13" fmla="*/ 73 h 73"/>
                <a:gd name="T14" fmla="*/ 0 w 75"/>
                <a:gd name="T15" fmla="*/ 73 h 73"/>
                <a:gd name="T16" fmla="*/ 32 w 75"/>
                <a:gd name="T17" fmla="*/ 0 h 73"/>
                <a:gd name="T18" fmla="*/ 50 w 75"/>
                <a:gd name="T19" fmla="*/ 44 h 73"/>
                <a:gd name="T20" fmla="*/ 38 w 75"/>
                <a:gd name="T21" fmla="*/ 15 h 73"/>
                <a:gd name="T22" fmla="*/ 25 w 75"/>
                <a:gd name="T23" fmla="*/ 44 h 73"/>
                <a:gd name="T24" fmla="*/ 50 w 75"/>
                <a:gd name="T2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3">
                  <a:moveTo>
                    <a:pt x="32" y="0"/>
                  </a:moveTo>
                  <a:lnTo>
                    <a:pt x="43" y="0"/>
                  </a:lnTo>
                  <a:lnTo>
                    <a:pt x="75" y="73"/>
                  </a:lnTo>
                  <a:lnTo>
                    <a:pt x="62" y="73"/>
                  </a:lnTo>
                  <a:lnTo>
                    <a:pt x="55" y="56"/>
                  </a:lnTo>
                  <a:lnTo>
                    <a:pt x="21" y="56"/>
                  </a:lnTo>
                  <a:lnTo>
                    <a:pt x="14" y="73"/>
                  </a:lnTo>
                  <a:lnTo>
                    <a:pt x="0" y="73"/>
                  </a:lnTo>
                  <a:lnTo>
                    <a:pt x="32" y="0"/>
                  </a:lnTo>
                  <a:close/>
                  <a:moveTo>
                    <a:pt x="50" y="44"/>
                  </a:moveTo>
                  <a:lnTo>
                    <a:pt x="38" y="15"/>
                  </a:lnTo>
                  <a:lnTo>
                    <a:pt x="25" y="44"/>
                  </a:lnTo>
                  <a:lnTo>
                    <a:pt x="5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26"/>
            <p:cNvSpPr>
              <a:spLocks/>
            </p:cNvSpPr>
            <p:nvPr userDrawn="1"/>
          </p:nvSpPr>
          <p:spPr bwMode="auto">
            <a:xfrm>
              <a:off x="4570413" y="1344613"/>
              <a:ext cx="93663" cy="114300"/>
            </a:xfrm>
            <a:custGeom>
              <a:avLst/>
              <a:gdLst>
                <a:gd name="T0" fmla="*/ 23 w 59"/>
                <a:gd name="T1" fmla="*/ 12 h 72"/>
                <a:gd name="T2" fmla="*/ 0 w 59"/>
                <a:gd name="T3" fmla="*/ 12 h 72"/>
                <a:gd name="T4" fmla="*/ 0 w 59"/>
                <a:gd name="T5" fmla="*/ 0 h 72"/>
                <a:gd name="T6" fmla="*/ 59 w 59"/>
                <a:gd name="T7" fmla="*/ 0 h 72"/>
                <a:gd name="T8" fmla="*/ 59 w 59"/>
                <a:gd name="T9" fmla="*/ 12 h 72"/>
                <a:gd name="T10" fmla="*/ 35 w 59"/>
                <a:gd name="T11" fmla="*/ 12 h 72"/>
                <a:gd name="T12" fmla="*/ 35 w 59"/>
                <a:gd name="T13" fmla="*/ 72 h 72"/>
                <a:gd name="T14" fmla="*/ 23 w 59"/>
                <a:gd name="T15" fmla="*/ 72 h 72"/>
                <a:gd name="T16" fmla="*/ 23 w 59"/>
                <a:gd name="T17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72">
                  <a:moveTo>
                    <a:pt x="23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12"/>
                  </a:lnTo>
                  <a:lnTo>
                    <a:pt x="35" y="12"/>
                  </a:lnTo>
                  <a:lnTo>
                    <a:pt x="35" y="72"/>
                  </a:lnTo>
                  <a:lnTo>
                    <a:pt x="23" y="72"/>
                  </a:lnTo>
                  <a:lnTo>
                    <a:pt x="2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27"/>
            <p:cNvSpPr>
              <a:spLocks/>
            </p:cNvSpPr>
            <p:nvPr userDrawn="1"/>
          </p:nvSpPr>
          <p:spPr bwMode="auto">
            <a:xfrm>
              <a:off x="4684713" y="1344613"/>
              <a:ext cx="84138" cy="114300"/>
            </a:xfrm>
            <a:custGeom>
              <a:avLst/>
              <a:gdLst>
                <a:gd name="T0" fmla="*/ 0 w 53"/>
                <a:gd name="T1" fmla="*/ 0 h 72"/>
                <a:gd name="T2" fmla="*/ 53 w 53"/>
                <a:gd name="T3" fmla="*/ 0 h 72"/>
                <a:gd name="T4" fmla="*/ 53 w 53"/>
                <a:gd name="T5" fmla="*/ 12 h 72"/>
                <a:gd name="T6" fmla="*/ 12 w 53"/>
                <a:gd name="T7" fmla="*/ 12 h 72"/>
                <a:gd name="T8" fmla="*/ 12 w 53"/>
                <a:gd name="T9" fmla="*/ 31 h 72"/>
                <a:gd name="T10" fmla="*/ 49 w 53"/>
                <a:gd name="T11" fmla="*/ 31 h 72"/>
                <a:gd name="T12" fmla="*/ 49 w 53"/>
                <a:gd name="T13" fmla="*/ 42 h 72"/>
                <a:gd name="T14" fmla="*/ 12 w 53"/>
                <a:gd name="T15" fmla="*/ 42 h 72"/>
                <a:gd name="T16" fmla="*/ 12 w 53"/>
                <a:gd name="T17" fmla="*/ 72 h 72"/>
                <a:gd name="T18" fmla="*/ 0 w 53"/>
                <a:gd name="T19" fmla="*/ 72 h 72"/>
                <a:gd name="T20" fmla="*/ 0 w 53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72">
                  <a:moveTo>
                    <a:pt x="0" y="0"/>
                  </a:moveTo>
                  <a:lnTo>
                    <a:pt x="53" y="0"/>
                  </a:lnTo>
                  <a:lnTo>
                    <a:pt x="53" y="12"/>
                  </a:lnTo>
                  <a:lnTo>
                    <a:pt x="12" y="12"/>
                  </a:lnTo>
                  <a:lnTo>
                    <a:pt x="12" y="31"/>
                  </a:lnTo>
                  <a:lnTo>
                    <a:pt x="49" y="31"/>
                  </a:lnTo>
                  <a:lnTo>
                    <a:pt x="49" y="42"/>
                  </a:lnTo>
                  <a:lnTo>
                    <a:pt x="12" y="42"/>
                  </a:lnTo>
                  <a:lnTo>
                    <a:pt x="12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28"/>
            <p:cNvSpPr>
              <a:spLocks noEditPoints="1"/>
            </p:cNvSpPr>
            <p:nvPr userDrawn="1"/>
          </p:nvSpPr>
          <p:spPr bwMode="auto">
            <a:xfrm>
              <a:off x="4784725" y="1341438"/>
              <a:ext cx="119063" cy="119062"/>
            </a:xfrm>
            <a:custGeom>
              <a:avLst/>
              <a:gdLst>
                <a:gd name="T0" fmla="*/ 0 w 91"/>
                <a:gd name="T1" fmla="*/ 45 h 90"/>
                <a:gd name="T2" fmla="*/ 0 w 91"/>
                <a:gd name="T3" fmla="*/ 45 h 90"/>
                <a:gd name="T4" fmla="*/ 45 w 91"/>
                <a:gd name="T5" fmla="*/ 0 h 90"/>
                <a:gd name="T6" fmla="*/ 91 w 91"/>
                <a:gd name="T7" fmla="*/ 45 h 90"/>
                <a:gd name="T8" fmla="*/ 91 w 91"/>
                <a:gd name="T9" fmla="*/ 45 h 90"/>
                <a:gd name="T10" fmla="*/ 45 w 91"/>
                <a:gd name="T11" fmla="*/ 90 h 90"/>
                <a:gd name="T12" fmla="*/ 0 w 91"/>
                <a:gd name="T13" fmla="*/ 45 h 90"/>
                <a:gd name="T14" fmla="*/ 75 w 91"/>
                <a:gd name="T15" fmla="*/ 45 h 90"/>
                <a:gd name="T16" fmla="*/ 75 w 91"/>
                <a:gd name="T17" fmla="*/ 45 h 90"/>
                <a:gd name="T18" fmla="*/ 45 w 91"/>
                <a:gd name="T19" fmla="*/ 14 h 90"/>
                <a:gd name="T20" fmla="*/ 16 w 91"/>
                <a:gd name="T21" fmla="*/ 45 h 90"/>
                <a:gd name="T22" fmla="*/ 16 w 91"/>
                <a:gd name="T23" fmla="*/ 45 h 90"/>
                <a:gd name="T24" fmla="*/ 45 w 91"/>
                <a:gd name="T25" fmla="*/ 76 h 90"/>
                <a:gd name="T26" fmla="*/ 75 w 91"/>
                <a:gd name="T2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0"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19" y="0"/>
                    <a:pt x="45" y="0"/>
                  </a:cubicBezTo>
                  <a:cubicBezTo>
                    <a:pt x="72" y="0"/>
                    <a:pt x="91" y="21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70"/>
                    <a:pt x="72" y="90"/>
                    <a:pt x="45" y="90"/>
                  </a:cubicBezTo>
                  <a:cubicBezTo>
                    <a:pt x="18" y="90"/>
                    <a:pt x="0" y="70"/>
                    <a:pt x="0" y="45"/>
                  </a:cubicBez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5" y="28"/>
                    <a:pt x="62" y="14"/>
                    <a:pt x="45" y="14"/>
                  </a:cubicBezTo>
                  <a:cubicBezTo>
                    <a:pt x="28" y="14"/>
                    <a:pt x="16" y="28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62"/>
                    <a:pt x="28" y="76"/>
                    <a:pt x="45" y="76"/>
                  </a:cubicBezTo>
                  <a:cubicBezTo>
                    <a:pt x="63" y="76"/>
                    <a:pt x="75" y="62"/>
                    <a:pt x="7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29"/>
            <p:cNvSpPr>
              <a:spLocks noEditPoints="1"/>
            </p:cNvSpPr>
            <p:nvPr userDrawn="1"/>
          </p:nvSpPr>
          <p:spPr bwMode="auto">
            <a:xfrm>
              <a:off x="4927600" y="1344613"/>
              <a:ext cx="96838" cy="114300"/>
            </a:xfrm>
            <a:custGeom>
              <a:avLst/>
              <a:gdLst>
                <a:gd name="T0" fmla="*/ 0 w 74"/>
                <a:gd name="T1" fmla="*/ 0 h 87"/>
                <a:gd name="T2" fmla="*/ 39 w 74"/>
                <a:gd name="T3" fmla="*/ 0 h 87"/>
                <a:gd name="T4" fmla="*/ 64 w 74"/>
                <a:gd name="T5" fmla="*/ 8 h 87"/>
                <a:gd name="T6" fmla="*/ 71 w 74"/>
                <a:gd name="T7" fmla="*/ 27 h 87"/>
                <a:gd name="T8" fmla="*/ 71 w 74"/>
                <a:gd name="T9" fmla="*/ 27 h 87"/>
                <a:gd name="T10" fmla="*/ 51 w 74"/>
                <a:gd name="T11" fmla="*/ 54 h 87"/>
                <a:gd name="T12" fmla="*/ 74 w 74"/>
                <a:gd name="T13" fmla="*/ 87 h 87"/>
                <a:gd name="T14" fmla="*/ 56 w 74"/>
                <a:gd name="T15" fmla="*/ 87 h 87"/>
                <a:gd name="T16" fmla="*/ 35 w 74"/>
                <a:gd name="T17" fmla="*/ 56 h 87"/>
                <a:gd name="T18" fmla="*/ 15 w 74"/>
                <a:gd name="T19" fmla="*/ 56 h 87"/>
                <a:gd name="T20" fmla="*/ 15 w 74"/>
                <a:gd name="T21" fmla="*/ 87 h 87"/>
                <a:gd name="T22" fmla="*/ 0 w 74"/>
                <a:gd name="T23" fmla="*/ 87 h 87"/>
                <a:gd name="T24" fmla="*/ 0 w 74"/>
                <a:gd name="T25" fmla="*/ 0 h 87"/>
                <a:gd name="T26" fmla="*/ 38 w 74"/>
                <a:gd name="T27" fmla="*/ 43 h 87"/>
                <a:gd name="T28" fmla="*/ 56 w 74"/>
                <a:gd name="T29" fmla="*/ 28 h 87"/>
                <a:gd name="T30" fmla="*/ 56 w 74"/>
                <a:gd name="T31" fmla="*/ 28 h 87"/>
                <a:gd name="T32" fmla="*/ 38 w 74"/>
                <a:gd name="T33" fmla="*/ 14 h 87"/>
                <a:gd name="T34" fmla="*/ 15 w 74"/>
                <a:gd name="T35" fmla="*/ 14 h 87"/>
                <a:gd name="T36" fmla="*/ 15 w 74"/>
                <a:gd name="T37" fmla="*/ 43 h 87"/>
                <a:gd name="T38" fmla="*/ 38 w 74"/>
                <a:gd name="T39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87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50" y="0"/>
                    <a:pt x="58" y="3"/>
                    <a:pt x="64" y="8"/>
                  </a:cubicBezTo>
                  <a:cubicBezTo>
                    <a:pt x="69" y="13"/>
                    <a:pt x="71" y="20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42"/>
                    <a:pt x="63" y="50"/>
                    <a:pt x="51" y="54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0" y="0"/>
                  </a:lnTo>
                  <a:close/>
                  <a:moveTo>
                    <a:pt x="38" y="43"/>
                  </a:moveTo>
                  <a:cubicBezTo>
                    <a:pt x="49" y="43"/>
                    <a:pt x="56" y="37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9"/>
                    <a:pt x="49" y="14"/>
                    <a:pt x="38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43"/>
                    <a:pt x="15" y="43"/>
                    <a:pt x="15" y="43"/>
                  </a:cubicBezTo>
                  <a:lnTo>
                    <a:pt x="38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30"/>
            <p:cNvSpPr>
              <a:spLocks/>
            </p:cNvSpPr>
            <p:nvPr userDrawn="1"/>
          </p:nvSpPr>
          <p:spPr bwMode="auto">
            <a:xfrm>
              <a:off x="5046663" y="1344613"/>
              <a:ext cx="111125" cy="114300"/>
            </a:xfrm>
            <a:custGeom>
              <a:avLst/>
              <a:gdLst>
                <a:gd name="T0" fmla="*/ 0 w 70"/>
                <a:gd name="T1" fmla="*/ 0 h 72"/>
                <a:gd name="T2" fmla="*/ 13 w 70"/>
                <a:gd name="T3" fmla="*/ 0 h 72"/>
                <a:gd name="T4" fmla="*/ 35 w 70"/>
                <a:gd name="T5" fmla="*/ 34 h 72"/>
                <a:gd name="T6" fmla="*/ 57 w 70"/>
                <a:gd name="T7" fmla="*/ 0 h 72"/>
                <a:gd name="T8" fmla="*/ 70 w 70"/>
                <a:gd name="T9" fmla="*/ 0 h 72"/>
                <a:gd name="T10" fmla="*/ 70 w 70"/>
                <a:gd name="T11" fmla="*/ 72 h 72"/>
                <a:gd name="T12" fmla="*/ 57 w 70"/>
                <a:gd name="T13" fmla="*/ 72 h 72"/>
                <a:gd name="T14" fmla="*/ 57 w 70"/>
                <a:gd name="T15" fmla="*/ 20 h 72"/>
                <a:gd name="T16" fmla="*/ 35 w 70"/>
                <a:gd name="T17" fmla="*/ 54 h 72"/>
                <a:gd name="T18" fmla="*/ 34 w 70"/>
                <a:gd name="T19" fmla="*/ 54 h 72"/>
                <a:gd name="T20" fmla="*/ 12 w 70"/>
                <a:gd name="T21" fmla="*/ 21 h 72"/>
                <a:gd name="T22" fmla="*/ 12 w 70"/>
                <a:gd name="T23" fmla="*/ 72 h 72"/>
                <a:gd name="T24" fmla="*/ 0 w 70"/>
                <a:gd name="T25" fmla="*/ 72 h 72"/>
                <a:gd name="T26" fmla="*/ 0 w 70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72">
                  <a:moveTo>
                    <a:pt x="0" y="0"/>
                  </a:moveTo>
                  <a:lnTo>
                    <a:pt x="13" y="0"/>
                  </a:lnTo>
                  <a:lnTo>
                    <a:pt x="35" y="34"/>
                  </a:lnTo>
                  <a:lnTo>
                    <a:pt x="57" y="0"/>
                  </a:lnTo>
                  <a:lnTo>
                    <a:pt x="70" y="0"/>
                  </a:lnTo>
                  <a:lnTo>
                    <a:pt x="70" y="72"/>
                  </a:lnTo>
                  <a:lnTo>
                    <a:pt x="57" y="72"/>
                  </a:lnTo>
                  <a:lnTo>
                    <a:pt x="57" y="20"/>
                  </a:lnTo>
                  <a:lnTo>
                    <a:pt x="35" y="54"/>
                  </a:lnTo>
                  <a:lnTo>
                    <a:pt x="34" y="54"/>
                  </a:lnTo>
                  <a:lnTo>
                    <a:pt x="12" y="21"/>
                  </a:lnTo>
                  <a:lnTo>
                    <a:pt x="12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4" name="Group 18"/>
          <p:cNvGrpSpPr>
            <a:grpSpLocks noChangeAspect="1"/>
          </p:cNvGrpSpPr>
          <p:nvPr userDrawn="1"/>
        </p:nvGrpSpPr>
        <p:grpSpPr bwMode="auto">
          <a:xfrm>
            <a:off x="338138" y="878332"/>
            <a:ext cx="1593294" cy="1115568"/>
            <a:chOff x="267" y="-340"/>
            <a:chExt cx="7144" cy="5002"/>
          </a:xfrm>
        </p:grpSpPr>
        <p:sp>
          <p:nvSpPr>
            <p:cNvPr id="405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38327" y="5110028"/>
            <a:ext cx="11515535" cy="1112316"/>
          </a:xfrm>
        </p:spPr>
        <p:txBody>
          <a:bodyPr vert="horz" lIns="9144" tIns="0" rIns="0" bIns="0" rtlCol="0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95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12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878" y="1599480"/>
            <a:ext cx="3743722" cy="46228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9099" y="1599480"/>
            <a:ext cx="3730752" cy="46228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109614" y="1599480"/>
            <a:ext cx="3736459" cy="46228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28" y="2480258"/>
            <a:ext cx="3755988" cy="3112046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062" y="2480258"/>
            <a:ext cx="3735930" cy="3112046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81106" y="2480258"/>
            <a:ext cx="3766148" cy="3112046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38328" y="1600201"/>
            <a:ext cx="3759260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20789" y="1600201"/>
            <a:ext cx="3731833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104050" y="1600201"/>
            <a:ext cx="3749811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80049" y="5660496"/>
            <a:ext cx="3770416" cy="221599"/>
          </a:xfrm>
        </p:spPr>
        <p:txBody>
          <a:bodyPr wrap="square" lIns="9144" rIns="9144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338328" y="5660496"/>
            <a:ext cx="3730752" cy="221599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221870" y="5660496"/>
            <a:ext cx="3730752" cy="221599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336549" y="1597025"/>
            <a:ext cx="3752871" cy="39808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229382" y="1597025"/>
            <a:ext cx="3725862" cy="39808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101820" y="1597025"/>
            <a:ext cx="3746255" cy="39808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333565" y="5702300"/>
            <a:ext cx="374904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23848" y="5786195"/>
            <a:ext cx="3749040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229382" y="5702300"/>
            <a:ext cx="37325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4218268" y="5786195"/>
            <a:ext cx="3749040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8101820" y="5702300"/>
            <a:ext cx="374904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112687" y="5786195"/>
            <a:ext cx="3749040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2623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57205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181787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06369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328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4407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87492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13258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3375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264408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190488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113258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328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035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5742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39449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44424" y="1703212"/>
            <a:ext cx="2703576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66831" y="1703212"/>
            <a:ext cx="2723180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5415" y="1703212"/>
            <a:ext cx="2705660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26479" y="1703212"/>
            <a:ext cx="2724209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328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4407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95307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36140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_4-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38328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9142413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207718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3273023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0" name="Rectangle 1"/>
          <p:cNvSpPr/>
          <p:nvPr userDrawn="1"/>
        </p:nvSpPr>
        <p:spPr>
          <a:xfrm>
            <a:off x="-1" y="3810000"/>
            <a:ext cx="12188952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38328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70537" y="3969097"/>
            <a:ext cx="2715768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02746" y="3968750"/>
            <a:ext cx="2715768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134956" y="3974592"/>
            <a:ext cx="2715768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270537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02746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134956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8328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70537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2746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34956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8328" y="3968750"/>
            <a:ext cx="2715768" cy="2221992"/>
          </a:xfrm>
        </p:spPr>
        <p:txBody>
          <a:bodyPr lIns="9144"/>
          <a:lstStyle>
            <a:lvl1pPr>
              <a:defRPr sz="1800"/>
            </a:lvl1pPr>
            <a:lvl2pPr>
              <a:defRPr sz="1600"/>
            </a:lvl2pPr>
            <a:lvl3pPr marL="228600" indent="-6350">
              <a:buNone/>
              <a:defRPr sz="1400" baseline="0">
                <a:solidFill>
                  <a:schemeClr val="tx2"/>
                </a:solidFill>
              </a:defRPr>
            </a:lvl3pPr>
            <a:lvl4pPr marL="228600" indent="-1588">
              <a:buNone/>
              <a:defRPr lang="en-US" sz="1800" kern="1200" spc="-5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 flipH="1">
            <a:off x="-6415" y="5835650"/>
            <a:ext cx="12195240" cy="1022350"/>
          </a:xfrm>
          <a:prstGeom prst="rect">
            <a:avLst/>
          </a:prstGeom>
          <a:gradFill>
            <a:gsLst>
              <a:gs pos="100000">
                <a:srgbClr val="78CFF2"/>
              </a:gs>
              <a:gs pos="0">
                <a:srgbClr val="FDFEFF">
                  <a:alpha val="0"/>
                </a:srgbClr>
              </a:gs>
            </a:gsLst>
            <a:lin ang="5400000" scaled="1"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grpSp>
        <p:nvGrpSpPr>
          <p:cNvPr id="34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35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_Hero_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4186" y="3810000"/>
            <a:ext cx="12193011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338328" y="4719145"/>
            <a:ext cx="5601411" cy="1472738"/>
          </a:xfrm>
          <a:extLst/>
        </p:spPr>
        <p:txBody>
          <a:bodyPr vert="horz" lIns="9144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6153912" y="4719145"/>
            <a:ext cx="5703126" cy="1472738"/>
          </a:xfrm>
          <a:extLst/>
        </p:spPr>
        <p:txBody>
          <a:bodyPr vert="horz" lIns="9144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8326" y="3655260"/>
            <a:ext cx="11518711" cy="854253"/>
          </a:xfrm>
        </p:spPr>
        <p:txBody>
          <a:bodyPr lIns="9144" tIns="0" rIns="0" bIns="0" anchor="b">
            <a:noAutofit/>
          </a:bodyPr>
          <a:lstStyle>
            <a:lvl1pPr algn="l">
              <a:lnSpc>
                <a:spcPct val="80000"/>
              </a:lnSpc>
              <a:defRPr sz="3200" b="0" spc="-8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Customer Hero slide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36550" y="2796225"/>
            <a:ext cx="2100448" cy="11699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</a:t>
            </a:r>
          </a:p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90512" y="2332219"/>
            <a:ext cx="7730854" cy="319274"/>
          </a:xfrm>
        </p:spPr>
        <p:txBody>
          <a:bodyPr lIns="274320" tIns="0" rIns="0" bIns="0" anchor="b">
            <a:noAutofit/>
          </a:bodyPr>
          <a:lstStyle>
            <a:lvl1pPr marL="36576" indent="0">
              <a:buNone/>
              <a:defRPr lang="en-US" sz="1400" b="0" kern="1200" spc="-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Author/subtext here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371234" y="262836"/>
            <a:ext cx="3195316" cy="319156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</a:t>
            </a:r>
          </a:p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28611" y="577058"/>
            <a:ext cx="7691443" cy="1820863"/>
          </a:xfrm>
        </p:spPr>
        <p:txBody>
          <a:bodyPr anchor="b"/>
          <a:lstStyle>
            <a:lvl1pPr marL="274320" indent="-285750">
              <a:buNone/>
              <a:defRPr sz="4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“Quote and/or section header text goes here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42" name="Oval 41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18" y="851185"/>
            <a:ext cx="1972649" cy="1972649"/>
          </a:xfrm>
          <a:prstGeom prst="rect">
            <a:avLst/>
          </a:prstGeom>
        </p:spPr>
      </p:pic>
      <p:sp>
        <p:nvSpPr>
          <p:cNvPr id="44" name="Oval 43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sp>
        <p:nvSpPr>
          <p:cNvPr id="54" name="Rectangle 53"/>
          <p:cNvSpPr/>
          <p:nvPr userDrawn="1"/>
        </p:nvSpPr>
        <p:spPr>
          <a:xfrm flipH="1">
            <a:off x="-6415" y="5835650"/>
            <a:ext cx="12195240" cy="1022350"/>
          </a:xfrm>
          <a:prstGeom prst="rect">
            <a:avLst/>
          </a:prstGeom>
          <a:gradFill>
            <a:gsLst>
              <a:gs pos="100000">
                <a:srgbClr val="78CFF2"/>
              </a:gs>
              <a:gs pos="0">
                <a:srgbClr val="FDFEFF">
                  <a:alpha val="0"/>
                </a:srgbClr>
              </a:gs>
            </a:gsLst>
            <a:lin ang="5400000" scaled="1"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grpSp>
        <p:nvGrpSpPr>
          <p:cNvPr id="55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_Hero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-7682" y="0"/>
            <a:ext cx="12204189" cy="3810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8328" y="3655260"/>
            <a:ext cx="11517122" cy="854253"/>
          </a:xfrm>
        </p:spPr>
        <p:txBody>
          <a:bodyPr lIns="9144" tIns="0" rIns="0" bIns="0" anchor="b">
            <a:noAutofit/>
          </a:bodyPr>
          <a:lstStyle>
            <a:lvl1pPr algn="l">
              <a:lnSpc>
                <a:spcPct val="80000"/>
              </a:lnSpc>
              <a:defRPr sz="3200" b="0" spc="-8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Customer Hero slide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24530" y="2289669"/>
            <a:ext cx="6071978" cy="987963"/>
          </a:xfrm>
          <a:solidFill>
            <a:schemeClr val="accent1">
              <a:alpha val="86000"/>
            </a:schemeClr>
          </a:solidFill>
        </p:spPr>
        <p:txBody>
          <a:bodyPr wrap="square" lIns="182880" tIns="365760" rIns="365760" bIns="365760" anchor="b">
            <a:spAutoFit/>
          </a:bodyPr>
          <a:lstStyle>
            <a:lvl1pPr marL="111125" indent="-111125">
              <a:lnSpc>
                <a:spcPct val="90000"/>
              </a:lnSpc>
              <a:spcBef>
                <a:spcPts val="0"/>
              </a:spcBef>
              <a:buNone/>
              <a:defRPr sz="1800" b="1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“Quote placed here (two line max)”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409137" y="2969089"/>
            <a:ext cx="5433838" cy="249231"/>
          </a:xfrm>
        </p:spPr>
        <p:txBody>
          <a:bodyPr lIns="9144" tIns="0" rIns="0" bIns="0" anchor="b">
            <a:no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Author/subtext here</a:t>
            </a:r>
            <a:endParaRPr lang="en-US" dirty="0"/>
          </a:p>
        </p:txBody>
      </p:sp>
      <p:sp>
        <p:nvSpPr>
          <p:cNvPr id="75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338328" y="4719145"/>
            <a:ext cx="5601411" cy="1472738"/>
          </a:xfrm>
          <a:extLst/>
        </p:spPr>
        <p:txBody>
          <a:bodyPr vert="horz" lIns="9144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6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6153912" y="4719145"/>
            <a:ext cx="5703126" cy="1472738"/>
          </a:xfrm>
          <a:extLst/>
        </p:spPr>
        <p:txBody>
          <a:bodyPr vert="horz" lIns="9144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36550" y="2796225"/>
            <a:ext cx="2100448" cy="11699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</a:t>
            </a:r>
          </a:p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0800000" flipV="1">
            <a:off x="336550" y="0"/>
            <a:ext cx="11868912" cy="8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 flipH="1">
            <a:off x="-6415" y="5835650"/>
            <a:ext cx="12195240" cy="1022350"/>
          </a:xfrm>
          <a:prstGeom prst="rect">
            <a:avLst/>
          </a:prstGeom>
          <a:gradFill>
            <a:gsLst>
              <a:gs pos="100000">
                <a:srgbClr val="78CFF2"/>
              </a:gs>
              <a:gs pos="0">
                <a:srgbClr val="FDFEFF">
                  <a:alpha val="0"/>
                </a:srgbClr>
              </a:gs>
            </a:gsLst>
            <a:lin ang="5400000" scaled="1"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grpSp>
        <p:nvGrpSpPr>
          <p:cNvPr id="48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49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328" y="1601725"/>
            <a:ext cx="7608887" cy="4416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2848" y="1601787"/>
            <a:ext cx="3542602" cy="4416552"/>
          </a:xfrm>
        </p:spPr>
        <p:txBody>
          <a:bodyPr/>
          <a:lstStyle>
            <a:lvl1pPr>
              <a:defRPr sz="2000"/>
            </a:lvl1pPr>
            <a:lvl2pPr>
              <a:defRPr sz="16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28017" y="1600200"/>
            <a:ext cx="64008" cy="607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28017" y="1600200"/>
            <a:ext cx="0" cy="44196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328" y="1601723"/>
            <a:ext cx="3502152" cy="4416552"/>
          </a:xfrm>
        </p:spPr>
        <p:txBody>
          <a:bodyPr/>
          <a:lstStyle>
            <a:lvl1pPr>
              <a:defRPr sz="2000"/>
            </a:lvl1pPr>
            <a:lvl2pPr>
              <a:defRPr sz="16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4206240" y="1601787"/>
            <a:ext cx="7649210" cy="4416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rot="10800000" flipH="1" flipV="1">
            <a:off x="3966951" y="1600200"/>
            <a:ext cx="64008" cy="607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030959" y="1600200"/>
            <a:ext cx="0" cy="44196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 Patter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575551"/>
            <a:ext cx="10908173" cy="2157270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648" y="4921424"/>
            <a:ext cx="1183517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7" name="Group 376"/>
          <p:cNvGrpSpPr/>
          <p:nvPr userDrawn="1"/>
        </p:nvGrpSpPr>
        <p:grpSpPr>
          <a:xfrm>
            <a:off x="2032000" y="1341438"/>
            <a:ext cx="3125788" cy="119062"/>
            <a:chOff x="2032000" y="1341438"/>
            <a:chExt cx="3125788" cy="119062"/>
          </a:xfrm>
          <a:solidFill>
            <a:schemeClr val="accent2">
              <a:lumMod val="75000"/>
            </a:schemeClr>
          </a:solidFill>
        </p:grpSpPr>
        <p:sp>
          <p:nvSpPr>
            <p:cNvPr id="378" name="Freeform 5"/>
            <p:cNvSpPr>
              <a:spLocks/>
            </p:cNvSpPr>
            <p:nvPr userDrawn="1"/>
          </p:nvSpPr>
          <p:spPr bwMode="auto">
            <a:xfrm>
              <a:off x="2032000" y="1344613"/>
              <a:ext cx="92075" cy="114300"/>
            </a:xfrm>
            <a:custGeom>
              <a:avLst/>
              <a:gdLst>
                <a:gd name="T0" fmla="*/ 22 w 58"/>
                <a:gd name="T1" fmla="*/ 12 h 72"/>
                <a:gd name="T2" fmla="*/ 0 w 58"/>
                <a:gd name="T3" fmla="*/ 12 h 72"/>
                <a:gd name="T4" fmla="*/ 0 w 58"/>
                <a:gd name="T5" fmla="*/ 0 h 72"/>
                <a:gd name="T6" fmla="*/ 58 w 58"/>
                <a:gd name="T7" fmla="*/ 0 h 72"/>
                <a:gd name="T8" fmla="*/ 58 w 58"/>
                <a:gd name="T9" fmla="*/ 12 h 72"/>
                <a:gd name="T10" fmla="*/ 36 w 58"/>
                <a:gd name="T11" fmla="*/ 12 h 72"/>
                <a:gd name="T12" fmla="*/ 36 w 58"/>
                <a:gd name="T13" fmla="*/ 72 h 72"/>
                <a:gd name="T14" fmla="*/ 22 w 58"/>
                <a:gd name="T15" fmla="*/ 72 h 72"/>
                <a:gd name="T16" fmla="*/ 22 w 58"/>
                <a:gd name="T17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72">
                  <a:moveTo>
                    <a:pt x="2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2"/>
                  </a:lnTo>
                  <a:lnTo>
                    <a:pt x="36" y="12"/>
                  </a:lnTo>
                  <a:lnTo>
                    <a:pt x="36" y="72"/>
                  </a:lnTo>
                  <a:lnTo>
                    <a:pt x="22" y="72"/>
                  </a:ln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6"/>
            <p:cNvSpPr>
              <a:spLocks/>
            </p:cNvSpPr>
            <p:nvPr userDrawn="1"/>
          </p:nvSpPr>
          <p:spPr bwMode="auto">
            <a:xfrm>
              <a:off x="2146300" y="1344613"/>
              <a:ext cx="93663" cy="114300"/>
            </a:xfrm>
            <a:custGeom>
              <a:avLst/>
              <a:gdLst>
                <a:gd name="T0" fmla="*/ 0 w 59"/>
                <a:gd name="T1" fmla="*/ 0 h 72"/>
                <a:gd name="T2" fmla="*/ 12 w 59"/>
                <a:gd name="T3" fmla="*/ 0 h 72"/>
                <a:gd name="T4" fmla="*/ 12 w 59"/>
                <a:gd name="T5" fmla="*/ 30 h 72"/>
                <a:gd name="T6" fmla="*/ 46 w 59"/>
                <a:gd name="T7" fmla="*/ 30 h 72"/>
                <a:gd name="T8" fmla="*/ 46 w 59"/>
                <a:gd name="T9" fmla="*/ 0 h 72"/>
                <a:gd name="T10" fmla="*/ 59 w 59"/>
                <a:gd name="T11" fmla="*/ 0 h 72"/>
                <a:gd name="T12" fmla="*/ 59 w 59"/>
                <a:gd name="T13" fmla="*/ 72 h 72"/>
                <a:gd name="T14" fmla="*/ 46 w 59"/>
                <a:gd name="T15" fmla="*/ 72 h 72"/>
                <a:gd name="T16" fmla="*/ 46 w 59"/>
                <a:gd name="T17" fmla="*/ 41 h 72"/>
                <a:gd name="T18" fmla="*/ 12 w 59"/>
                <a:gd name="T19" fmla="*/ 41 h 72"/>
                <a:gd name="T20" fmla="*/ 12 w 59"/>
                <a:gd name="T21" fmla="*/ 72 h 72"/>
                <a:gd name="T22" fmla="*/ 0 w 59"/>
                <a:gd name="T23" fmla="*/ 72 h 72"/>
                <a:gd name="T24" fmla="*/ 0 w 59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72">
                  <a:moveTo>
                    <a:pt x="0" y="0"/>
                  </a:moveTo>
                  <a:lnTo>
                    <a:pt x="12" y="0"/>
                  </a:lnTo>
                  <a:lnTo>
                    <a:pt x="12" y="30"/>
                  </a:lnTo>
                  <a:lnTo>
                    <a:pt x="46" y="30"/>
                  </a:lnTo>
                  <a:lnTo>
                    <a:pt x="46" y="0"/>
                  </a:lnTo>
                  <a:lnTo>
                    <a:pt x="59" y="0"/>
                  </a:lnTo>
                  <a:lnTo>
                    <a:pt x="59" y="72"/>
                  </a:lnTo>
                  <a:lnTo>
                    <a:pt x="46" y="72"/>
                  </a:lnTo>
                  <a:lnTo>
                    <a:pt x="46" y="41"/>
                  </a:lnTo>
                  <a:lnTo>
                    <a:pt x="12" y="41"/>
                  </a:lnTo>
                  <a:lnTo>
                    <a:pt x="12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7"/>
            <p:cNvSpPr>
              <a:spLocks/>
            </p:cNvSpPr>
            <p:nvPr userDrawn="1"/>
          </p:nvSpPr>
          <p:spPr bwMode="auto">
            <a:xfrm>
              <a:off x="2270125" y="1344613"/>
              <a:ext cx="84138" cy="114300"/>
            </a:xfrm>
            <a:custGeom>
              <a:avLst/>
              <a:gdLst>
                <a:gd name="T0" fmla="*/ 0 w 53"/>
                <a:gd name="T1" fmla="*/ 0 h 72"/>
                <a:gd name="T2" fmla="*/ 52 w 53"/>
                <a:gd name="T3" fmla="*/ 0 h 72"/>
                <a:gd name="T4" fmla="*/ 52 w 53"/>
                <a:gd name="T5" fmla="*/ 11 h 72"/>
                <a:gd name="T6" fmla="*/ 12 w 53"/>
                <a:gd name="T7" fmla="*/ 11 h 72"/>
                <a:gd name="T8" fmla="*/ 12 w 53"/>
                <a:gd name="T9" fmla="*/ 30 h 72"/>
                <a:gd name="T10" fmla="*/ 48 w 53"/>
                <a:gd name="T11" fmla="*/ 30 h 72"/>
                <a:gd name="T12" fmla="*/ 48 w 53"/>
                <a:gd name="T13" fmla="*/ 41 h 72"/>
                <a:gd name="T14" fmla="*/ 12 w 53"/>
                <a:gd name="T15" fmla="*/ 41 h 72"/>
                <a:gd name="T16" fmla="*/ 12 w 53"/>
                <a:gd name="T17" fmla="*/ 60 h 72"/>
                <a:gd name="T18" fmla="*/ 53 w 53"/>
                <a:gd name="T19" fmla="*/ 60 h 72"/>
                <a:gd name="T20" fmla="*/ 53 w 53"/>
                <a:gd name="T21" fmla="*/ 72 h 72"/>
                <a:gd name="T22" fmla="*/ 0 w 53"/>
                <a:gd name="T23" fmla="*/ 72 h 72"/>
                <a:gd name="T24" fmla="*/ 0 w 53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72">
                  <a:moveTo>
                    <a:pt x="0" y="0"/>
                  </a:moveTo>
                  <a:lnTo>
                    <a:pt x="52" y="0"/>
                  </a:lnTo>
                  <a:lnTo>
                    <a:pt x="52" y="11"/>
                  </a:lnTo>
                  <a:lnTo>
                    <a:pt x="12" y="11"/>
                  </a:lnTo>
                  <a:lnTo>
                    <a:pt x="12" y="30"/>
                  </a:lnTo>
                  <a:lnTo>
                    <a:pt x="48" y="30"/>
                  </a:lnTo>
                  <a:lnTo>
                    <a:pt x="48" y="41"/>
                  </a:lnTo>
                  <a:lnTo>
                    <a:pt x="12" y="41"/>
                  </a:lnTo>
                  <a:lnTo>
                    <a:pt x="12" y="60"/>
                  </a:lnTo>
                  <a:lnTo>
                    <a:pt x="53" y="60"/>
                  </a:lnTo>
                  <a:lnTo>
                    <a:pt x="53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8"/>
            <p:cNvSpPr>
              <a:spLocks/>
            </p:cNvSpPr>
            <p:nvPr userDrawn="1"/>
          </p:nvSpPr>
          <p:spPr bwMode="auto">
            <a:xfrm>
              <a:off x="2422525" y="1341438"/>
              <a:ext cx="103188" cy="119062"/>
            </a:xfrm>
            <a:custGeom>
              <a:avLst/>
              <a:gdLst>
                <a:gd name="T0" fmla="*/ 0 w 79"/>
                <a:gd name="T1" fmla="*/ 45 h 90"/>
                <a:gd name="T2" fmla="*/ 0 w 79"/>
                <a:gd name="T3" fmla="*/ 45 h 90"/>
                <a:gd name="T4" fmla="*/ 44 w 79"/>
                <a:gd name="T5" fmla="*/ 0 h 90"/>
                <a:gd name="T6" fmla="*/ 78 w 79"/>
                <a:gd name="T7" fmla="*/ 14 h 90"/>
                <a:gd name="T8" fmla="*/ 69 w 79"/>
                <a:gd name="T9" fmla="*/ 25 h 90"/>
                <a:gd name="T10" fmla="*/ 44 w 79"/>
                <a:gd name="T11" fmla="*/ 14 h 90"/>
                <a:gd name="T12" fmla="*/ 16 w 79"/>
                <a:gd name="T13" fmla="*/ 45 h 90"/>
                <a:gd name="T14" fmla="*/ 16 w 79"/>
                <a:gd name="T15" fmla="*/ 45 h 90"/>
                <a:gd name="T16" fmla="*/ 44 w 79"/>
                <a:gd name="T17" fmla="*/ 76 h 90"/>
                <a:gd name="T18" fmla="*/ 69 w 79"/>
                <a:gd name="T19" fmla="*/ 65 h 90"/>
                <a:gd name="T20" fmla="*/ 79 w 79"/>
                <a:gd name="T21" fmla="*/ 75 h 90"/>
                <a:gd name="T22" fmla="*/ 44 w 79"/>
                <a:gd name="T23" fmla="*/ 90 h 90"/>
                <a:gd name="T24" fmla="*/ 0 w 79"/>
                <a:gd name="T25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90"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18" y="0"/>
                    <a:pt x="44" y="0"/>
                  </a:cubicBezTo>
                  <a:cubicBezTo>
                    <a:pt x="60" y="0"/>
                    <a:pt x="70" y="6"/>
                    <a:pt x="78" y="14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2" y="19"/>
                    <a:pt x="54" y="14"/>
                    <a:pt x="44" y="14"/>
                  </a:cubicBezTo>
                  <a:cubicBezTo>
                    <a:pt x="28" y="14"/>
                    <a:pt x="16" y="28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62"/>
                    <a:pt x="28" y="76"/>
                    <a:pt x="44" y="76"/>
                  </a:cubicBezTo>
                  <a:cubicBezTo>
                    <a:pt x="55" y="76"/>
                    <a:pt x="62" y="72"/>
                    <a:pt x="69" y="6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0" y="84"/>
                    <a:pt x="60" y="90"/>
                    <a:pt x="44" y="90"/>
                  </a:cubicBezTo>
                  <a:cubicBezTo>
                    <a:pt x="18" y="90"/>
                    <a:pt x="0" y="70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9"/>
            <p:cNvSpPr>
              <a:spLocks/>
            </p:cNvSpPr>
            <p:nvPr userDrawn="1"/>
          </p:nvSpPr>
          <p:spPr bwMode="auto">
            <a:xfrm>
              <a:off x="2546350" y="1344613"/>
              <a:ext cx="96838" cy="115887"/>
            </a:xfrm>
            <a:custGeom>
              <a:avLst/>
              <a:gdLst>
                <a:gd name="T0" fmla="*/ 0 w 74"/>
                <a:gd name="T1" fmla="*/ 50 h 88"/>
                <a:gd name="T2" fmla="*/ 0 w 74"/>
                <a:gd name="T3" fmla="*/ 0 h 88"/>
                <a:gd name="T4" fmla="*/ 15 w 74"/>
                <a:gd name="T5" fmla="*/ 0 h 88"/>
                <a:gd name="T6" fmla="*/ 15 w 74"/>
                <a:gd name="T7" fmla="*/ 49 h 88"/>
                <a:gd name="T8" fmla="*/ 37 w 74"/>
                <a:gd name="T9" fmla="*/ 74 h 88"/>
                <a:gd name="T10" fmla="*/ 59 w 74"/>
                <a:gd name="T11" fmla="*/ 50 h 88"/>
                <a:gd name="T12" fmla="*/ 59 w 74"/>
                <a:gd name="T13" fmla="*/ 0 h 88"/>
                <a:gd name="T14" fmla="*/ 74 w 74"/>
                <a:gd name="T15" fmla="*/ 0 h 88"/>
                <a:gd name="T16" fmla="*/ 74 w 74"/>
                <a:gd name="T17" fmla="*/ 49 h 88"/>
                <a:gd name="T18" fmla="*/ 37 w 74"/>
                <a:gd name="T19" fmla="*/ 88 h 88"/>
                <a:gd name="T20" fmla="*/ 0 w 74"/>
                <a:gd name="T21" fmla="*/ 5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88">
                  <a:moveTo>
                    <a:pt x="0" y="5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65"/>
                    <a:pt x="23" y="74"/>
                    <a:pt x="37" y="74"/>
                  </a:cubicBezTo>
                  <a:cubicBezTo>
                    <a:pt x="50" y="74"/>
                    <a:pt x="59" y="66"/>
                    <a:pt x="59" y="5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75"/>
                    <a:pt x="59" y="88"/>
                    <a:pt x="37" y="88"/>
                  </a:cubicBezTo>
                  <a:cubicBezTo>
                    <a:pt x="14" y="88"/>
                    <a:pt x="0" y="75"/>
                    <a:pt x="0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0"/>
            <p:cNvSpPr>
              <a:spLocks/>
            </p:cNvSpPr>
            <p:nvPr userDrawn="1"/>
          </p:nvSpPr>
          <p:spPr bwMode="auto">
            <a:xfrm>
              <a:off x="2662238" y="1343025"/>
              <a:ext cx="87313" cy="117475"/>
            </a:xfrm>
            <a:custGeom>
              <a:avLst/>
              <a:gdLst>
                <a:gd name="T0" fmla="*/ 0 w 67"/>
                <a:gd name="T1" fmla="*/ 75 h 89"/>
                <a:gd name="T2" fmla="*/ 9 w 67"/>
                <a:gd name="T3" fmla="*/ 64 h 89"/>
                <a:gd name="T4" fmla="*/ 37 w 67"/>
                <a:gd name="T5" fmla="*/ 75 h 89"/>
                <a:gd name="T6" fmla="*/ 52 w 67"/>
                <a:gd name="T7" fmla="*/ 64 h 89"/>
                <a:gd name="T8" fmla="*/ 52 w 67"/>
                <a:gd name="T9" fmla="*/ 64 h 89"/>
                <a:gd name="T10" fmla="*/ 33 w 67"/>
                <a:gd name="T11" fmla="*/ 51 h 89"/>
                <a:gd name="T12" fmla="*/ 4 w 67"/>
                <a:gd name="T13" fmla="*/ 25 h 89"/>
                <a:gd name="T14" fmla="*/ 4 w 67"/>
                <a:gd name="T15" fmla="*/ 25 h 89"/>
                <a:gd name="T16" fmla="*/ 33 w 67"/>
                <a:gd name="T17" fmla="*/ 0 h 89"/>
                <a:gd name="T18" fmla="*/ 65 w 67"/>
                <a:gd name="T19" fmla="*/ 10 h 89"/>
                <a:gd name="T20" fmla="*/ 57 w 67"/>
                <a:gd name="T21" fmla="*/ 22 h 89"/>
                <a:gd name="T22" fmla="*/ 33 w 67"/>
                <a:gd name="T23" fmla="*/ 13 h 89"/>
                <a:gd name="T24" fmla="*/ 19 w 67"/>
                <a:gd name="T25" fmla="*/ 23 h 89"/>
                <a:gd name="T26" fmla="*/ 19 w 67"/>
                <a:gd name="T27" fmla="*/ 24 h 89"/>
                <a:gd name="T28" fmla="*/ 40 w 67"/>
                <a:gd name="T29" fmla="*/ 37 h 89"/>
                <a:gd name="T30" fmla="*/ 67 w 67"/>
                <a:gd name="T31" fmla="*/ 63 h 89"/>
                <a:gd name="T32" fmla="*/ 67 w 67"/>
                <a:gd name="T33" fmla="*/ 63 h 89"/>
                <a:gd name="T34" fmla="*/ 36 w 67"/>
                <a:gd name="T35" fmla="*/ 89 h 89"/>
                <a:gd name="T36" fmla="*/ 0 w 67"/>
                <a:gd name="T37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89">
                  <a:moveTo>
                    <a:pt x="0" y="75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18" y="71"/>
                    <a:pt x="26" y="75"/>
                    <a:pt x="37" y="75"/>
                  </a:cubicBezTo>
                  <a:cubicBezTo>
                    <a:pt x="46" y="75"/>
                    <a:pt x="52" y="71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58"/>
                    <a:pt x="49" y="55"/>
                    <a:pt x="33" y="51"/>
                  </a:cubicBezTo>
                  <a:cubicBezTo>
                    <a:pt x="14" y="46"/>
                    <a:pt x="4" y="41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0"/>
                    <a:pt x="16" y="0"/>
                    <a:pt x="33" y="0"/>
                  </a:cubicBezTo>
                  <a:cubicBezTo>
                    <a:pt x="46" y="0"/>
                    <a:pt x="56" y="3"/>
                    <a:pt x="65" y="10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49" y="16"/>
                    <a:pt x="41" y="13"/>
                    <a:pt x="33" y="13"/>
                  </a:cubicBezTo>
                  <a:cubicBezTo>
                    <a:pt x="24" y="13"/>
                    <a:pt x="19" y="18"/>
                    <a:pt x="19" y="23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30"/>
                    <a:pt x="23" y="33"/>
                    <a:pt x="40" y="37"/>
                  </a:cubicBezTo>
                  <a:cubicBezTo>
                    <a:pt x="58" y="42"/>
                    <a:pt x="67" y="48"/>
                    <a:pt x="67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79"/>
                    <a:pt x="55" y="89"/>
                    <a:pt x="36" y="89"/>
                  </a:cubicBezTo>
                  <a:cubicBezTo>
                    <a:pt x="23" y="89"/>
                    <a:pt x="11" y="84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1"/>
            <p:cNvSpPr>
              <a:spLocks/>
            </p:cNvSpPr>
            <p:nvPr userDrawn="1"/>
          </p:nvSpPr>
          <p:spPr bwMode="auto">
            <a:xfrm>
              <a:off x="2765425" y="1344613"/>
              <a:ext cx="90488" cy="114300"/>
            </a:xfrm>
            <a:custGeom>
              <a:avLst/>
              <a:gdLst>
                <a:gd name="T0" fmla="*/ 22 w 57"/>
                <a:gd name="T1" fmla="*/ 12 h 72"/>
                <a:gd name="T2" fmla="*/ 0 w 57"/>
                <a:gd name="T3" fmla="*/ 12 h 72"/>
                <a:gd name="T4" fmla="*/ 0 w 57"/>
                <a:gd name="T5" fmla="*/ 0 h 72"/>
                <a:gd name="T6" fmla="*/ 57 w 57"/>
                <a:gd name="T7" fmla="*/ 0 h 72"/>
                <a:gd name="T8" fmla="*/ 57 w 57"/>
                <a:gd name="T9" fmla="*/ 12 h 72"/>
                <a:gd name="T10" fmla="*/ 35 w 57"/>
                <a:gd name="T11" fmla="*/ 12 h 72"/>
                <a:gd name="T12" fmla="*/ 35 w 57"/>
                <a:gd name="T13" fmla="*/ 72 h 72"/>
                <a:gd name="T14" fmla="*/ 22 w 57"/>
                <a:gd name="T15" fmla="*/ 72 h 72"/>
                <a:gd name="T16" fmla="*/ 22 w 57"/>
                <a:gd name="T17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2">
                  <a:moveTo>
                    <a:pt x="2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2"/>
                  </a:lnTo>
                  <a:lnTo>
                    <a:pt x="35" y="12"/>
                  </a:lnTo>
                  <a:lnTo>
                    <a:pt x="35" y="72"/>
                  </a:lnTo>
                  <a:lnTo>
                    <a:pt x="22" y="72"/>
                  </a:ln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2"/>
            <p:cNvSpPr>
              <a:spLocks noEditPoints="1"/>
            </p:cNvSpPr>
            <p:nvPr userDrawn="1"/>
          </p:nvSpPr>
          <p:spPr bwMode="auto">
            <a:xfrm>
              <a:off x="2867025" y="1341438"/>
              <a:ext cx="119063" cy="119062"/>
            </a:xfrm>
            <a:custGeom>
              <a:avLst/>
              <a:gdLst>
                <a:gd name="T0" fmla="*/ 0 w 91"/>
                <a:gd name="T1" fmla="*/ 45 h 90"/>
                <a:gd name="T2" fmla="*/ 0 w 91"/>
                <a:gd name="T3" fmla="*/ 45 h 90"/>
                <a:gd name="T4" fmla="*/ 45 w 91"/>
                <a:gd name="T5" fmla="*/ 0 h 90"/>
                <a:gd name="T6" fmla="*/ 91 w 91"/>
                <a:gd name="T7" fmla="*/ 45 h 90"/>
                <a:gd name="T8" fmla="*/ 91 w 91"/>
                <a:gd name="T9" fmla="*/ 45 h 90"/>
                <a:gd name="T10" fmla="*/ 45 w 91"/>
                <a:gd name="T11" fmla="*/ 90 h 90"/>
                <a:gd name="T12" fmla="*/ 0 w 91"/>
                <a:gd name="T13" fmla="*/ 45 h 90"/>
                <a:gd name="T14" fmla="*/ 75 w 91"/>
                <a:gd name="T15" fmla="*/ 45 h 90"/>
                <a:gd name="T16" fmla="*/ 75 w 91"/>
                <a:gd name="T17" fmla="*/ 45 h 90"/>
                <a:gd name="T18" fmla="*/ 45 w 91"/>
                <a:gd name="T19" fmla="*/ 14 h 90"/>
                <a:gd name="T20" fmla="*/ 16 w 91"/>
                <a:gd name="T21" fmla="*/ 45 h 90"/>
                <a:gd name="T22" fmla="*/ 16 w 91"/>
                <a:gd name="T23" fmla="*/ 45 h 90"/>
                <a:gd name="T24" fmla="*/ 45 w 91"/>
                <a:gd name="T25" fmla="*/ 76 h 90"/>
                <a:gd name="T26" fmla="*/ 75 w 91"/>
                <a:gd name="T2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0"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19" y="0"/>
                    <a:pt x="45" y="0"/>
                  </a:cubicBezTo>
                  <a:cubicBezTo>
                    <a:pt x="72" y="0"/>
                    <a:pt x="91" y="21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70"/>
                    <a:pt x="72" y="90"/>
                    <a:pt x="45" y="90"/>
                  </a:cubicBezTo>
                  <a:cubicBezTo>
                    <a:pt x="18" y="90"/>
                    <a:pt x="0" y="70"/>
                    <a:pt x="0" y="45"/>
                  </a:cubicBez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5" y="28"/>
                    <a:pt x="62" y="14"/>
                    <a:pt x="45" y="14"/>
                  </a:cubicBezTo>
                  <a:cubicBezTo>
                    <a:pt x="28" y="14"/>
                    <a:pt x="16" y="28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62"/>
                    <a:pt x="28" y="76"/>
                    <a:pt x="45" y="76"/>
                  </a:cubicBezTo>
                  <a:cubicBezTo>
                    <a:pt x="62" y="76"/>
                    <a:pt x="75" y="62"/>
                    <a:pt x="7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3"/>
            <p:cNvSpPr>
              <a:spLocks/>
            </p:cNvSpPr>
            <p:nvPr userDrawn="1"/>
          </p:nvSpPr>
          <p:spPr bwMode="auto">
            <a:xfrm>
              <a:off x="3009900" y="1344613"/>
              <a:ext cx="111125" cy="114300"/>
            </a:xfrm>
            <a:custGeom>
              <a:avLst/>
              <a:gdLst>
                <a:gd name="T0" fmla="*/ 0 w 70"/>
                <a:gd name="T1" fmla="*/ 0 h 72"/>
                <a:gd name="T2" fmla="*/ 13 w 70"/>
                <a:gd name="T3" fmla="*/ 0 h 72"/>
                <a:gd name="T4" fmla="*/ 35 w 70"/>
                <a:gd name="T5" fmla="*/ 34 h 72"/>
                <a:gd name="T6" fmla="*/ 57 w 70"/>
                <a:gd name="T7" fmla="*/ 0 h 72"/>
                <a:gd name="T8" fmla="*/ 70 w 70"/>
                <a:gd name="T9" fmla="*/ 0 h 72"/>
                <a:gd name="T10" fmla="*/ 70 w 70"/>
                <a:gd name="T11" fmla="*/ 72 h 72"/>
                <a:gd name="T12" fmla="*/ 58 w 70"/>
                <a:gd name="T13" fmla="*/ 72 h 72"/>
                <a:gd name="T14" fmla="*/ 58 w 70"/>
                <a:gd name="T15" fmla="*/ 20 h 72"/>
                <a:gd name="T16" fmla="*/ 35 w 70"/>
                <a:gd name="T17" fmla="*/ 54 h 72"/>
                <a:gd name="T18" fmla="*/ 35 w 70"/>
                <a:gd name="T19" fmla="*/ 54 h 72"/>
                <a:gd name="T20" fmla="*/ 12 w 70"/>
                <a:gd name="T21" fmla="*/ 21 h 72"/>
                <a:gd name="T22" fmla="*/ 12 w 70"/>
                <a:gd name="T23" fmla="*/ 72 h 72"/>
                <a:gd name="T24" fmla="*/ 0 w 70"/>
                <a:gd name="T25" fmla="*/ 72 h 72"/>
                <a:gd name="T26" fmla="*/ 0 w 70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72">
                  <a:moveTo>
                    <a:pt x="0" y="0"/>
                  </a:moveTo>
                  <a:lnTo>
                    <a:pt x="13" y="0"/>
                  </a:lnTo>
                  <a:lnTo>
                    <a:pt x="35" y="34"/>
                  </a:lnTo>
                  <a:lnTo>
                    <a:pt x="57" y="0"/>
                  </a:lnTo>
                  <a:lnTo>
                    <a:pt x="70" y="0"/>
                  </a:lnTo>
                  <a:lnTo>
                    <a:pt x="70" y="72"/>
                  </a:lnTo>
                  <a:lnTo>
                    <a:pt x="58" y="72"/>
                  </a:lnTo>
                  <a:lnTo>
                    <a:pt x="58" y="20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12" y="21"/>
                  </a:lnTo>
                  <a:lnTo>
                    <a:pt x="12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4"/>
            <p:cNvSpPr>
              <a:spLocks/>
            </p:cNvSpPr>
            <p:nvPr userDrawn="1"/>
          </p:nvSpPr>
          <p:spPr bwMode="auto">
            <a:xfrm>
              <a:off x="3151188" y="1344613"/>
              <a:ext cx="85725" cy="114300"/>
            </a:xfrm>
            <a:custGeom>
              <a:avLst/>
              <a:gdLst>
                <a:gd name="T0" fmla="*/ 0 w 54"/>
                <a:gd name="T1" fmla="*/ 0 h 72"/>
                <a:gd name="T2" fmla="*/ 53 w 54"/>
                <a:gd name="T3" fmla="*/ 0 h 72"/>
                <a:gd name="T4" fmla="*/ 53 w 54"/>
                <a:gd name="T5" fmla="*/ 11 h 72"/>
                <a:gd name="T6" fmla="*/ 12 w 54"/>
                <a:gd name="T7" fmla="*/ 11 h 72"/>
                <a:gd name="T8" fmla="*/ 12 w 54"/>
                <a:gd name="T9" fmla="*/ 30 h 72"/>
                <a:gd name="T10" fmla="*/ 49 w 54"/>
                <a:gd name="T11" fmla="*/ 30 h 72"/>
                <a:gd name="T12" fmla="*/ 49 w 54"/>
                <a:gd name="T13" fmla="*/ 41 h 72"/>
                <a:gd name="T14" fmla="*/ 12 w 54"/>
                <a:gd name="T15" fmla="*/ 41 h 72"/>
                <a:gd name="T16" fmla="*/ 12 w 54"/>
                <a:gd name="T17" fmla="*/ 60 h 72"/>
                <a:gd name="T18" fmla="*/ 54 w 54"/>
                <a:gd name="T19" fmla="*/ 60 h 72"/>
                <a:gd name="T20" fmla="*/ 54 w 54"/>
                <a:gd name="T21" fmla="*/ 72 h 72"/>
                <a:gd name="T22" fmla="*/ 0 w 54"/>
                <a:gd name="T23" fmla="*/ 72 h 72"/>
                <a:gd name="T24" fmla="*/ 0 w 54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72">
                  <a:moveTo>
                    <a:pt x="0" y="0"/>
                  </a:moveTo>
                  <a:lnTo>
                    <a:pt x="53" y="0"/>
                  </a:lnTo>
                  <a:lnTo>
                    <a:pt x="53" y="11"/>
                  </a:lnTo>
                  <a:lnTo>
                    <a:pt x="12" y="11"/>
                  </a:lnTo>
                  <a:lnTo>
                    <a:pt x="12" y="30"/>
                  </a:lnTo>
                  <a:lnTo>
                    <a:pt x="49" y="30"/>
                  </a:lnTo>
                  <a:lnTo>
                    <a:pt x="49" y="41"/>
                  </a:lnTo>
                  <a:lnTo>
                    <a:pt x="12" y="41"/>
                  </a:lnTo>
                  <a:lnTo>
                    <a:pt x="12" y="60"/>
                  </a:lnTo>
                  <a:lnTo>
                    <a:pt x="54" y="60"/>
                  </a:lnTo>
                  <a:lnTo>
                    <a:pt x="54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5"/>
            <p:cNvSpPr>
              <a:spLocks noEditPoints="1"/>
            </p:cNvSpPr>
            <p:nvPr userDrawn="1"/>
          </p:nvSpPr>
          <p:spPr bwMode="auto">
            <a:xfrm>
              <a:off x="3260725" y="1344613"/>
              <a:ext cx="96838" cy="114300"/>
            </a:xfrm>
            <a:custGeom>
              <a:avLst/>
              <a:gdLst>
                <a:gd name="T0" fmla="*/ 0 w 74"/>
                <a:gd name="T1" fmla="*/ 0 h 87"/>
                <a:gd name="T2" fmla="*/ 39 w 74"/>
                <a:gd name="T3" fmla="*/ 0 h 87"/>
                <a:gd name="T4" fmla="*/ 64 w 74"/>
                <a:gd name="T5" fmla="*/ 8 h 87"/>
                <a:gd name="T6" fmla="*/ 71 w 74"/>
                <a:gd name="T7" fmla="*/ 27 h 87"/>
                <a:gd name="T8" fmla="*/ 71 w 74"/>
                <a:gd name="T9" fmla="*/ 27 h 87"/>
                <a:gd name="T10" fmla="*/ 50 w 74"/>
                <a:gd name="T11" fmla="*/ 54 h 87"/>
                <a:gd name="T12" fmla="*/ 74 w 74"/>
                <a:gd name="T13" fmla="*/ 87 h 87"/>
                <a:gd name="T14" fmla="*/ 56 w 74"/>
                <a:gd name="T15" fmla="*/ 87 h 87"/>
                <a:gd name="T16" fmla="*/ 34 w 74"/>
                <a:gd name="T17" fmla="*/ 56 h 87"/>
                <a:gd name="T18" fmla="*/ 15 w 74"/>
                <a:gd name="T19" fmla="*/ 56 h 87"/>
                <a:gd name="T20" fmla="*/ 15 w 74"/>
                <a:gd name="T21" fmla="*/ 87 h 87"/>
                <a:gd name="T22" fmla="*/ 0 w 74"/>
                <a:gd name="T23" fmla="*/ 87 h 87"/>
                <a:gd name="T24" fmla="*/ 0 w 74"/>
                <a:gd name="T25" fmla="*/ 0 h 87"/>
                <a:gd name="T26" fmla="*/ 38 w 74"/>
                <a:gd name="T27" fmla="*/ 43 h 87"/>
                <a:gd name="T28" fmla="*/ 56 w 74"/>
                <a:gd name="T29" fmla="*/ 28 h 87"/>
                <a:gd name="T30" fmla="*/ 56 w 74"/>
                <a:gd name="T31" fmla="*/ 28 h 87"/>
                <a:gd name="T32" fmla="*/ 38 w 74"/>
                <a:gd name="T33" fmla="*/ 14 h 87"/>
                <a:gd name="T34" fmla="*/ 15 w 74"/>
                <a:gd name="T35" fmla="*/ 14 h 87"/>
                <a:gd name="T36" fmla="*/ 15 w 74"/>
                <a:gd name="T37" fmla="*/ 43 h 87"/>
                <a:gd name="T38" fmla="*/ 38 w 74"/>
                <a:gd name="T39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87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50" y="0"/>
                    <a:pt x="58" y="3"/>
                    <a:pt x="64" y="8"/>
                  </a:cubicBezTo>
                  <a:cubicBezTo>
                    <a:pt x="68" y="13"/>
                    <a:pt x="71" y="20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42"/>
                    <a:pt x="62" y="50"/>
                    <a:pt x="50" y="54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0" y="0"/>
                  </a:lnTo>
                  <a:close/>
                  <a:moveTo>
                    <a:pt x="38" y="43"/>
                  </a:moveTo>
                  <a:cubicBezTo>
                    <a:pt x="49" y="43"/>
                    <a:pt x="56" y="37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9"/>
                    <a:pt x="49" y="14"/>
                    <a:pt x="38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43"/>
                    <a:pt x="15" y="43"/>
                    <a:pt x="15" y="43"/>
                  </a:cubicBezTo>
                  <a:lnTo>
                    <a:pt x="38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16"/>
            <p:cNvSpPr>
              <a:spLocks/>
            </p:cNvSpPr>
            <p:nvPr userDrawn="1"/>
          </p:nvSpPr>
          <p:spPr bwMode="auto">
            <a:xfrm>
              <a:off x="3417888" y="1343025"/>
              <a:ext cx="90488" cy="117475"/>
            </a:xfrm>
            <a:custGeom>
              <a:avLst/>
              <a:gdLst>
                <a:gd name="T0" fmla="*/ 0 w 68"/>
                <a:gd name="T1" fmla="*/ 75 h 89"/>
                <a:gd name="T2" fmla="*/ 9 w 68"/>
                <a:gd name="T3" fmla="*/ 64 h 89"/>
                <a:gd name="T4" fmla="*/ 37 w 68"/>
                <a:gd name="T5" fmla="*/ 75 h 89"/>
                <a:gd name="T6" fmla="*/ 52 w 68"/>
                <a:gd name="T7" fmla="*/ 64 h 89"/>
                <a:gd name="T8" fmla="*/ 52 w 68"/>
                <a:gd name="T9" fmla="*/ 64 h 89"/>
                <a:gd name="T10" fmla="*/ 33 w 68"/>
                <a:gd name="T11" fmla="*/ 51 h 89"/>
                <a:gd name="T12" fmla="*/ 4 w 68"/>
                <a:gd name="T13" fmla="*/ 25 h 89"/>
                <a:gd name="T14" fmla="*/ 4 w 68"/>
                <a:gd name="T15" fmla="*/ 25 h 89"/>
                <a:gd name="T16" fmla="*/ 33 w 68"/>
                <a:gd name="T17" fmla="*/ 0 h 89"/>
                <a:gd name="T18" fmla="*/ 65 w 68"/>
                <a:gd name="T19" fmla="*/ 10 h 89"/>
                <a:gd name="T20" fmla="*/ 57 w 68"/>
                <a:gd name="T21" fmla="*/ 22 h 89"/>
                <a:gd name="T22" fmla="*/ 33 w 68"/>
                <a:gd name="T23" fmla="*/ 13 h 89"/>
                <a:gd name="T24" fmla="*/ 19 w 68"/>
                <a:gd name="T25" fmla="*/ 23 h 89"/>
                <a:gd name="T26" fmla="*/ 19 w 68"/>
                <a:gd name="T27" fmla="*/ 24 h 89"/>
                <a:gd name="T28" fmla="*/ 40 w 68"/>
                <a:gd name="T29" fmla="*/ 37 h 89"/>
                <a:gd name="T30" fmla="*/ 68 w 68"/>
                <a:gd name="T31" fmla="*/ 63 h 89"/>
                <a:gd name="T32" fmla="*/ 68 w 68"/>
                <a:gd name="T33" fmla="*/ 63 h 89"/>
                <a:gd name="T34" fmla="*/ 37 w 68"/>
                <a:gd name="T35" fmla="*/ 89 h 89"/>
                <a:gd name="T36" fmla="*/ 0 w 68"/>
                <a:gd name="T37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89">
                  <a:moveTo>
                    <a:pt x="0" y="75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18" y="71"/>
                    <a:pt x="26" y="75"/>
                    <a:pt x="37" y="75"/>
                  </a:cubicBezTo>
                  <a:cubicBezTo>
                    <a:pt x="46" y="75"/>
                    <a:pt x="52" y="71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58"/>
                    <a:pt x="49" y="55"/>
                    <a:pt x="33" y="51"/>
                  </a:cubicBezTo>
                  <a:cubicBezTo>
                    <a:pt x="14" y="46"/>
                    <a:pt x="4" y="41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0"/>
                    <a:pt x="16" y="0"/>
                    <a:pt x="33" y="0"/>
                  </a:cubicBezTo>
                  <a:cubicBezTo>
                    <a:pt x="46" y="0"/>
                    <a:pt x="56" y="3"/>
                    <a:pt x="65" y="10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49" y="16"/>
                    <a:pt x="41" y="13"/>
                    <a:pt x="33" y="13"/>
                  </a:cubicBezTo>
                  <a:cubicBezTo>
                    <a:pt x="24" y="13"/>
                    <a:pt x="19" y="18"/>
                    <a:pt x="19" y="23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30"/>
                    <a:pt x="23" y="33"/>
                    <a:pt x="40" y="37"/>
                  </a:cubicBezTo>
                  <a:cubicBezTo>
                    <a:pt x="58" y="42"/>
                    <a:pt x="68" y="48"/>
                    <a:pt x="68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79"/>
                    <a:pt x="55" y="89"/>
                    <a:pt x="37" y="89"/>
                  </a:cubicBezTo>
                  <a:cubicBezTo>
                    <a:pt x="23" y="89"/>
                    <a:pt x="11" y="84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7"/>
            <p:cNvSpPr>
              <a:spLocks/>
            </p:cNvSpPr>
            <p:nvPr userDrawn="1"/>
          </p:nvSpPr>
          <p:spPr bwMode="auto">
            <a:xfrm>
              <a:off x="3529013" y="1344613"/>
              <a:ext cx="98425" cy="115887"/>
            </a:xfrm>
            <a:custGeom>
              <a:avLst/>
              <a:gdLst>
                <a:gd name="T0" fmla="*/ 0 w 75"/>
                <a:gd name="T1" fmla="*/ 50 h 88"/>
                <a:gd name="T2" fmla="*/ 0 w 75"/>
                <a:gd name="T3" fmla="*/ 0 h 88"/>
                <a:gd name="T4" fmla="*/ 16 w 75"/>
                <a:gd name="T5" fmla="*/ 0 h 88"/>
                <a:gd name="T6" fmla="*/ 16 w 75"/>
                <a:gd name="T7" fmla="*/ 49 h 88"/>
                <a:gd name="T8" fmla="*/ 37 w 75"/>
                <a:gd name="T9" fmla="*/ 74 h 88"/>
                <a:gd name="T10" fmla="*/ 59 w 75"/>
                <a:gd name="T11" fmla="*/ 50 h 88"/>
                <a:gd name="T12" fmla="*/ 59 w 75"/>
                <a:gd name="T13" fmla="*/ 0 h 88"/>
                <a:gd name="T14" fmla="*/ 75 w 75"/>
                <a:gd name="T15" fmla="*/ 0 h 88"/>
                <a:gd name="T16" fmla="*/ 75 w 75"/>
                <a:gd name="T17" fmla="*/ 49 h 88"/>
                <a:gd name="T18" fmla="*/ 37 w 75"/>
                <a:gd name="T19" fmla="*/ 88 h 88"/>
                <a:gd name="T20" fmla="*/ 0 w 75"/>
                <a:gd name="T21" fmla="*/ 5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88">
                  <a:moveTo>
                    <a:pt x="0" y="5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65"/>
                    <a:pt x="24" y="74"/>
                    <a:pt x="37" y="74"/>
                  </a:cubicBezTo>
                  <a:cubicBezTo>
                    <a:pt x="51" y="74"/>
                    <a:pt x="59" y="66"/>
                    <a:pt x="59" y="5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75"/>
                    <a:pt x="60" y="88"/>
                    <a:pt x="37" y="88"/>
                  </a:cubicBezTo>
                  <a:cubicBezTo>
                    <a:pt x="15" y="88"/>
                    <a:pt x="0" y="75"/>
                    <a:pt x="0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8"/>
            <p:cNvSpPr>
              <a:spLocks/>
            </p:cNvSpPr>
            <p:nvPr userDrawn="1"/>
          </p:nvSpPr>
          <p:spPr bwMode="auto">
            <a:xfrm>
              <a:off x="3649663" y="1341438"/>
              <a:ext cx="103188" cy="119062"/>
            </a:xfrm>
            <a:custGeom>
              <a:avLst/>
              <a:gdLst>
                <a:gd name="T0" fmla="*/ 0 w 79"/>
                <a:gd name="T1" fmla="*/ 45 h 90"/>
                <a:gd name="T2" fmla="*/ 0 w 79"/>
                <a:gd name="T3" fmla="*/ 45 h 90"/>
                <a:gd name="T4" fmla="*/ 45 w 79"/>
                <a:gd name="T5" fmla="*/ 0 h 90"/>
                <a:gd name="T6" fmla="*/ 79 w 79"/>
                <a:gd name="T7" fmla="*/ 14 h 90"/>
                <a:gd name="T8" fmla="*/ 69 w 79"/>
                <a:gd name="T9" fmla="*/ 25 h 90"/>
                <a:gd name="T10" fmla="*/ 44 w 79"/>
                <a:gd name="T11" fmla="*/ 14 h 90"/>
                <a:gd name="T12" fmla="*/ 16 w 79"/>
                <a:gd name="T13" fmla="*/ 45 h 90"/>
                <a:gd name="T14" fmla="*/ 16 w 79"/>
                <a:gd name="T15" fmla="*/ 45 h 90"/>
                <a:gd name="T16" fmla="*/ 44 w 79"/>
                <a:gd name="T17" fmla="*/ 76 h 90"/>
                <a:gd name="T18" fmla="*/ 69 w 79"/>
                <a:gd name="T19" fmla="*/ 65 h 90"/>
                <a:gd name="T20" fmla="*/ 79 w 79"/>
                <a:gd name="T21" fmla="*/ 75 h 90"/>
                <a:gd name="T22" fmla="*/ 44 w 79"/>
                <a:gd name="T23" fmla="*/ 90 h 90"/>
                <a:gd name="T24" fmla="*/ 0 w 79"/>
                <a:gd name="T25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90"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18" y="0"/>
                    <a:pt x="45" y="0"/>
                  </a:cubicBezTo>
                  <a:cubicBezTo>
                    <a:pt x="61" y="0"/>
                    <a:pt x="70" y="6"/>
                    <a:pt x="79" y="14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2" y="19"/>
                    <a:pt x="54" y="14"/>
                    <a:pt x="44" y="14"/>
                  </a:cubicBezTo>
                  <a:cubicBezTo>
                    <a:pt x="28" y="14"/>
                    <a:pt x="16" y="28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62"/>
                    <a:pt x="28" y="76"/>
                    <a:pt x="44" y="76"/>
                  </a:cubicBezTo>
                  <a:cubicBezTo>
                    <a:pt x="55" y="76"/>
                    <a:pt x="62" y="72"/>
                    <a:pt x="69" y="6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0" y="84"/>
                    <a:pt x="60" y="90"/>
                    <a:pt x="44" y="90"/>
                  </a:cubicBezTo>
                  <a:cubicBezTo>
                    <a:pt x="19" y="90"/>
                    <a:pt x="0" y="70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9"/>
            <p:cNvSpPr>
              <a:spLocks/>
            </p:cNvSpPr>
            <p:nvPr userDrawn="1"/>
          </p:nvSpPr>
          <p:spPr bwMode="auto">
            <a:xfrm>
              <a:off x="3765550" y="1341438"/>
              <a:ext cx="103188" cy="119062"/>
            </a:xfrm>
            <a:custGeom>
              <a:avLst/>
              <a:gdLst>
                <a:gd name="T0" fmla="*/ 0 w 79"/>
                <a:gd name="T1" fmla="*/ 45 h 90"/>
                <a:gd name="T2" fmla="*/ 0 w 79"/>
                <a:gd name="T3" fmla="*/ 45 h 90"/>
                <a:gd name="T4" fmla="*/ 45 w 79"/>
                <a:gd name="T5" fmla="*/ 0 h 90"/>
                <a:gd name="T6" fmla="*/ 79 w 79"/>
                <a:gd name="T7" fmla="*/ 14 h 90"/>
                <a:gd name="T8" fmla="*/ 69 w 79"/>
                <a:gd name="T9" fmla="*/ 25 h 90"/>
                <a:gd name="T10" fmla="*/ 45 w 79"/>
                <a:gd name="T11" fmla="*/ 14 h 90"/>
                <a:gd name="T12" fmla="*/ 16 w 79"/>
                <a:gd name="T13" fmla="*/ 45 h 90"/>
                <a:gd name="T14" fmla="*/ 16 w 79"/>
                <a:gd name="T15" fmla="*/ 45 h 90"/>
                <a:gd name="T16" fmla="*/ 45 w 79"/>
                <a:gd name="T17" fmla="*/ 76 h 90"/>
                <a:gd name="T18" fmla="*/ 70 w 79"/>
                <a:gd name="T19" fmla="*/ 65 h 90"/>
                <a:gd name="T20" fmla="*/ 79 w 79"/>
                <a:gd name="T21" fmla="*/ 75 h 90"/>
                <a:gd name="T22" fmla="*/ 44 w 79"/>
                <a:gd name="T23" fmla="*/ 90 h 90"/>
                <a:gd name="T24" fmla="*/ 0 w 79"/>
                <a:gd name="T25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90"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19" y="0"/>
                    <a:pt x="45" y="0"/>
                  </a:cubicBezTo>
                  <a:cubicBezTo>
                    <a:pt x="61" y="0"/>
                    <a:pt x="71" y="6"/>
                    <a:pt x="79" y="14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2" y="19"/>
                    <a:pt x="55" y="14"/>
                    <a:pt x="45" y="14"/>
                  </a:cubicBezTo>
                  <a:cubicBezTo>
                    <a:pt x="28" y="14"/>
                    <a:pt x="16" y="28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62"/>
                    <a:pt x="28" y="76"/>
                    <a:pt x="45" y="76"/>
                  </a:cubicBezTo>
                  <a:cubicBezTo>
                    <a:pt x="55" y="76"/>
                    <a:pt x="62" y="72"/>
                    <a:pt x="70" y="6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0" y="84"/>
                    <a:pt x="60" y="90"/>
                    <a:pt x="44" y="90"/>
                  </a:cubicBezTo>
                  <a:cubicBezTo>
                    <a:pt x="19" y="90"/>
                    <a:pt x="0" y="70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20"/>
            <p:cNvSpPr>
              <a:spLocks/>
            </p:cNvSpPr>
            <p:nvPr userDrawn="1"/>
          </p:nvSpPr>
          <p:spPr bwMode="auto">
            <a:xfrm>
              <a:off x="3890963" y="1344613"/>
              <a:ext cx="85725" cy="114300"/>
            </a:xfrm>
            <a:custGeom>
              <a:avLst/>
              <a:gdLst>
                <a:gd name="T0" fmla="*/ 0 w 54"/>
                <a:gd name="T1" fmla="*/ 0 h 72"/>
                <a:gd name="T2" fmla="*/ 53 w 54"/>
                <a:gd name="T3" fmla="*/ 0 h 72"/>
                <a:gd name="T4" fmla="*/ 53 w 54"/>
                <a:gd name="T5" fmla="*/ 11 h 72"/>
                <a:gd name="T6" fmla="*/ 13 w 54"/>
                <a:gd name="T7" fmla="*/ 11 h 72"/>
                <a:gd name="T8" fmla="*/ 13 w 54"/>
                <a:gd name="T9" fmla="*/ 30 h 72"/>
                <a:gd name="T10" fmla="*/ 48 w 54"/>
                <a:gd name="T11" fmla="*/ 30 h 72"/>
                <a:gd name="T12" fmla="*/ 48 w 54"/>
                <a:gd name="T13" fmla="*/ 41 h 72"/>
                <a:gd name="T14" fmla="*/ 13 w 54"/>
                <a:gd name="T15" fmla="*/ 41 h 72"/>
                <a:gd name="T16" fmla="*/ 13 w 54"/>
                <a:gd name="T17" fmla="*/ 60 h 72"/>
                <a:gd name="T18" fmla="*/ 54 w 54"/>
                <a:gd name="T19" fmla="*/ 60 h 72"/>
                <a:gd name="T20" fmla="*/ 54 w 54"/>
                <a:gd name="T21" fmla="*/ 72 h 72"/>
                <a:gd name="T22" fmla="*/ 0 w 54"/>
                <a:gd name="T23" fmla="*/ 72 h 72"/>
                <a:gd name="T24" fmla="*/ 0 w 54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72">
                  <a:moveTo>
                    <a:pt x="0" y="0"/>
                  </a:moveTo>
                  <a:lnTo>
                    <a:pt x="53" y="0"/>
                  </a:lnTo>
                  <a:lnTo>
                    <a:pt x="53" y="11"/>
                  </a:lnTo>
                  <a:lnTo>
                    <a:pt x="13" y="11"/>
                  </a:lnTo>
                  <a:lnTo>
                    <a:pt x="13" y="30"/>
                  </a:lnTo>
                  <a:lnTo>
                    <a:pt x="48" y="30"/>
                  </a:lnTo>
                  <a:lnTo>
                    <a:pt x="48" y="41"/>
                  </a:lnTo>
                  <a:lnTo>
                    <a:pt x="13" y="41"/>
                  </a:lnTo>
                  <a:lnTo>
                    <a:pt x="13" y="60"/>
                  </a:lnTo>
                  <a:lnTo>
                    <a:pt x="54" y="60"/>
                  </a:lnTo>
                  <a:lnTo>
                    <a:pt x="54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21"/>
            <p:cNvSpPr>
              <a:spLocks/>
            </p:cNvSpPr>
            <p:nvPr userDrawn="1"/>
          </p:nvSpPr>
          <p:spPr bwMode="auto">
            <a:xfrm>
              <a:off x="3992563" y="1343025"/>
              <a:ext cx="87313" cy="117475"/>
            </a:xfrm>
            <a:custGeom>
              <a:avLst/>
              <a:gdLst>
                <a:gd name="T0" fmla="*/ 0 w 67"/>
                <a:gd name="T1" fmla="*/ 75 h 89"/>
                <a:gd name="T2" fmla="*/ 9 w 67"/>
                <a:gd name="T3" fmla="*/ 64 h 89"/>
                <a:gd name="T4" fmla="*/ 37 w 67"/>
                <a:gd name="T5" fmla="*/ 75 h 89"/>
                <a:gd name="T6" fmla="*/ 52 w 67"/>
                <a:gd name="T7" fmla="*/ 64 h 89"/>
                <a:gd name="T8" fmla="*/ 52 w 67"/>
                <a:gd name="T9" fmla="*/ 64 h 89"/>
                <a:gd name="T10" fmla="*/ 32 w 67"/>
                <a:gd name="T11" fmla="*/ 51 h 89"/>
                <a:gd name="T12" fmla="*/ 3 w 67"/>
                <a:gd name="T13" fmla="*/ 25 h 89"/>
                <a:gd name="T14" fmla="*/ 3 w 67"/>
                <a:gd name="T15" fmla="*/ 25 h 89"/>
                <a:gd name="T16" fmla="*/ 33 w 67"/>
                <a:gd name="T17" fmla="*/ 0 h 89"/>
                <a:gd name="T18" fmla="*/ 65 w 67"/>
                <a:gd name="T19" fmla="*/ 10 h 89"/>
                <a:gd name="T20" fmla="*/ 56 w 67"/>
                <a:gd name="T21" fmla="*/ 22 h 89"/>
                <a:gd name="T22" fmla="*/ 33 w 67"/>
                <a:gd name="T23" fmla="*/ 13 h 89"/>
                <a:gd name="T24" fmla="*/ 19 w 67"/>
                <a:gd name="T25" fmla="*/ 23 h 89"/>
                <a:gd name="T26" fmla="*/ 19 w 67"/>
                <a:gd name="T27" fmla="*/ 24 h 89"/>
                <a:gd name="T28" fmla="*/ 39 w 67"/>
                <a:gd name="T29" fmla="*/ 37 h 89"/>
                <a:gd name="T30" fmla="*/ 67 w 67"/>
                <a:gd name="T31" fmla="*/ 63 h 89"/>
                <a:gd name="T32" fmla="*/ 67 w 67"/>
                <a:gd name="T33" fmla="*/ 63 h 89"/>
                <a:gd name="T34" fmla="*/ 36 w 67"/>
                <a:gd name="T35" fmla="*/ 89 h 89"/>
                <a:gd name="T36" fmla="*/ 0 w 67"/>
                <a:gd name="T37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89">
                  <a:moveTo>
                    <a:pt x="0" y="75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17" y="71"/>
                    <a:pt x="26" y="75"/>
                    <a:pt x="37" y="75"/>
                  </a:cubicBezTo>
                  <a:cubicBezTo>
                    <a:pt x="46" y="75"/>
                    <a:pt x="52" y="71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58"/>
                    <a:pt x="48" y="55"/>
                    <a:pt x="32" y="51"/>
                  </a:cubicBezTo>
                  <a:cubicBezTo>
                    <a:pt x="14" y="46"/>
                    <a:pt x="3" y="41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10"/>
                    <a:pt x="16" y="0"/>
                    <a:pt x="33" y="0"/>
                  </a:cubicBezTo>
                  <a:cubicBezTo>
                    <a:pt x="46" y="0"/>
                    <a:pt x="56" y="3"/>
                    <a:pt x="65" y="10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49" y="16"/>
                    <a:pt x="41" y="13"/>
                    <a:pt x="33" y="13"/>
                  </a:cubicBezTo>
                  <a:cubicBezTo>
                    <a:pt x="24" y="13"/>
                    <a:pt x="19" y="18"/>
                    <a:pt x="19" y="23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30"/>
                    <a:pt x="23" y="33"/>
                    <a:pt x="39" y="37"/>
                  </a:cubicBezTo>
                  <a:cubicBezTo>
                    <a:pt x="58" y="42"/>
                    <a:pt x="67" y="48"/>
                    <a:pt x="67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79"/>
                    <a:pt x="54" y="89"/>
                    <a:pt x="36" y="89"/>
                  </a:cubicBezTo>
                  <a:cubicBezTo>
                    <a:pt x="23" y="89"/>
                    <a:pt x="10" y="84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22"/>
            <p:cNvSpPr>
              <a:spLocks/>
            </p:cNvSpPr>
            <p:nvPr userDrawn="1"/>
          </p:nvSpPr>
          <p:spPr bwMode="auto">
            <a:xfrm>
              <a:off x="4094163" y="1343025"/>
              <a:ext cx="88900" cy="117475"/>
            </a:xfrm>
            <a:custGeom>
              <a:avLst/>
              <a:gdLst>
                <a:gd name="T0" fmla="*/ 0 w 67"/>
                <a:gd name="T1" fmla="*/ 75 h 89"/>
                <a:gd name="T2" fmla="*/ 9 w 67"/>
                <a:gd name="T3" fmla="*/ 64 h 89"/>
                <a:gd name="T4" fmla="*/ 37 w 67"/>
                <a:gd name="T5" fmla="*/ 75 h 89"/>
                <a:gd name="T6" fmla="*/ 52 w 67"/>
                <a:gd name="T7" fmla="*/ 64 h 89"/>
                <a:gd name="T8" fmla="*/ 52 w 67"/>
                <a:gd name="T9" fmla="*/ 64 h 89"/>
                <a:gd name="T10" fmla="*/ 33 w 67"/>
                <a:gd name="T11" fmla="*/ 51 h 89"/>
                <a:gd name="T12" fmla="*/ 4 w 67"/>
                <a:gd name="T13" fmla="*/ 25 h 89"/>
                <a:gd name="T14" fmla="*/ 4 w 67"/>
                <a:gd name="T15" fmla="*/ 25 h 89"/>
                <a:gd name="T16" fmla="*/ 33 w 67"/>
                <a:gd name="T17" fmla="*/ 0 h 89"/>
                <a:gd name="T18" fmla="*/ 65 w 67"/>
                <a:gd name="T19" fmla="*/ 10 h 89"/>
                <a:gd name="T20" fmla="*/ 57 w 67"/>
                <a:gd name="T21" fmla="*/ 22 h 89"/>
                <a:gd name="T22" fmla="*/ 33 w 67"/>
                <a:gd name="T23" fmla="*/ 13 h 89"/>
                <a:gd name="T24" fmla="*/ 19 w 67"/>
                <a:gd name="T25" fmla="*/ 23 h 89"/>
                <a:gd name="T26" fmla="*/ 19 w 67"/>
                <a:gd name="T27" fmla="*/ 24 h 89"/>
                <a:gd name="T28" fmla="*/ 40 w 67"/>
                <a:gd name="T29" fmla="*/ 37 h 89"/>
                <a:gd name="T30" fmla="*/ 67 w 67"/>
                <a:gd name="T31" fmla="*/ 63 h 89"/>
                <a:gd name="T32" fmla="*/ 67 w 67"/>
                <a:gd name="T33" fmla="*/ 63 h 89"/>
                <a:gd name="T34" fmla="*/ 36 w 67"/>
                <a:gd name="T35" fmla="*/ 89 h 89"/>
                <a:gd name="T36" fmla="*/ 0 w 67"/>
                <a:gd name="T37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89">
                  <a:moveTo>
                    <a:pt x="0" y="75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18" y="71"/>
                    <a:pt x="26" y="75"/>
                    <a:pt x="37" y="75"/>
                  </a:cubicBezTo>
                  <a:cubicBezTo>
                    <a:pt x="46" y="75"/>
                    <a:pt x="52" y="71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58"/>
                    <a:pt x="49" y="55"/>
                    <a:pt x="33" y="51"/>
                  </a:cubicBezTo>
                  <a:cubicBezTo>
                    <a:pt x="14" y="46"/>
                    <a:pt x="4" y="41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0"/>
                    <a:pt x="16" y="0"/>
                    <a:pt x="33" y="0"/>
                  </a:cubicBezTo>
                  <a:cubicBezTo>
                    <a:pt x="46" y="0"/>
                    <a:pt x="56" y="3"/>
                    <a:pt x="65" y="10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49" y="16"/>
                    <a:pt x="41" y="13"/>
                    <a:pt x="33" y="13"/>
                  </a:cubicBezTo>
                  <a:cubicBezTo>
                    <a:pt x="24" y="13"/>
                    <a:pt x="19" y="18"/>
                    <a:pt x="19" y="23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30"/>
                    <a:pt x="23" y="33"/>
                    <a:pt x="40" y="37"/>
                  </a:cubicBezTo>
                  <a:cubicBezTo>
                    <a:pt x="58" y="42"/>
                    <a:pt x="67" y="48"/>
                    <a:pt x="67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79"/>
                    <a:pt x="55" y="89"/>
                    <a:pt x="36" y="89"/>
                  </a:cubicBezTo>
                  <a:cubicBezTo>
                    <a:pt x="23" y="89"/>
                    <a:pt x="11" y="84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23"/>
            <p:cNvSpPr>
              <a:spLocks noEditPoints="1"/>
            </p:cNvSpPr>
            <p:nvPr userDrawn="1"/>
          </p:nvSpPr>
          <p:spPr bwMode="auto">
            <a:xfrm>
              <a:off x="4256088" y="1344613"/>
              <a:ext cx="87313" cy="114300"/>
            </a:xfrm>
            <a:custGeom>
              <a:avLst/>
              <a:gdLst>
                <a:gd name="T0" fmla="*/ 0 w 67"/>
                <a:gd name="T1" fmla="*/ 0 h 87"/>
                <a:gd name="T2" fmla="*/ 34 w 67"/>
                <a:gd name="T3" fmla="*/ 0 h 87"/>
                <a:gd name="T4" fmla="*/ 67 w 67"/>
                <a:gd name="T5" fmla="*/ 29 h 87"/>
                <a:gd name="T6" fmla="*/ 67 w 67"/>
                <a:gd name="T7" fmla="*/ 29 h 87"/>
                <a:gd name="T8" fmla="*/ 32 w 67"/>
                <a:gd name="T9" fmla="*/ 59 h 87"/>
                <a:gd name="T10" fmla="*/ 15 w 67"/>
                <a:gd name="T11" fmla="*/ 59 h 87"/>
                <a:gd name="T12" fmla="*/ 15 w 67"/>
                <a:gd name="T13" fmla="*/ 87 h 87"/>
                <a:gd name="T14" fmla="*/ 0 w 67"/>
                <a:gd name="T15" fmla="*/ 87 h 87"/>
                <a:gd name="T16" fmla="*/ 0 w 67"/>
                <a:gd name="T17" fmla="*/ 0 h 87"/>
                <a:gd name="T18" fmla="*/ 33 w 67"/>
                <a:gd name="T19" fmla="*/ 45 h 87"/>
                <a:gd name="T20" fmla="*/ 51 w 67"/>
                <a:gd name="T21" fmla="*/ 29 h 87"/>
                <a:gd name="T22" fmla="*/ 51 w 67"/>
                <a:gd name="T23" fmla="*/ 29 h 87"/>
                <a:gd name="T24" fmla="*/ 33 w 67"/>
                <a:gd name="T25" fmla="*/ 14 h 87"/>
                <a:gd name="T26" fmla="*/ 15 w 67"/>
                <a:gd name="T27" fmla="*/ 14 h 87"/>
                <a:gd name="T28" fmla="*/ 15 w 67"/>
                <a:gd name="T29" fmla="*/ 45 h 87"/>
                <a:gd name="T30" fmla="*/ 33 w 67"/>
                <a:gd name="T31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87">
                  <a:moveTo>
                    <a:pt x="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4" y="0"/>
                    <a:pt x="67" y="11"/>
                    <a:pt x="67" y="29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7" y="49"/>
                    <a:pt x="51" y="59"/>
                    <a:pt x="32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0" y="0"/>
                  </a:lnTo>
                  <a:close/>
                  <a:moveTo>
                    <a:pt x="33" y="45"/>
                  </a:moveTo>
                  <a:cubicBezTo>
                    <a:pt x="44" y="45"/>
                    <a:pt x="51" y="39"/>
                    <a:pt x="5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44" y="14"/>
                    <a:pt x="33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45"/>
                    <a:pt x="15" y="45"/>
                    <a:pt x="15" y="45"/>
                  </a:cubicBezTo>
                  <a:lnTo>
                    <a:pt x="33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24"/>
            <p:cNvSpPr>
              <a:spLocks/>
            </p:cNvSpPr>
            <p:nvPr userDrawn="1"/>
          </p:nvSpPr>
          <p:spPr bwMode="auto">
            <a:xfrm>
              <a:off x="4364038" y="1344613"/>
              <a:ext cx="80963" cy="114300"/>
            </a:xfrm>
            <a:custGeom>
              <a:avLst/>
              <a:gdLst>
                <a:gd name="T0" fmla="*/ 0 w 51"/>
                <a:gd name="T1" fmla="*/ 0 h 72"/>
                <a:gd name="T2" fmla="*/ 13 w 51"/>
                <a:gd name="T3" fmla="*/ 0 h 72"/>
                <a:gd name="T4" fmla="*/ 13 w 51"/>
                <a:gd name="T5" fmla="*/ 60 h 72"/>
                <a:gd name="T6" fmla="*/ 51 w 51"/>
                <a:gd name="T7" fmla="*/ 60 h 72"/>
                <a:gd name="T8" fmla="*/ 51 w 51"/>
                <a:gd name="T9" fmla="*/ 72 h 72"/>
                <a:gd name="T10" fmla="*/ 0 w 51"/>
                <a:gd name="T11" fmla="*/ 72 h 72"/>
                <a:gd name="T12" fmla="*/ 0 w 51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2">
                  <a:moveTo>
                    <a:pt x="0" y="0"/>
                  </a:moveTo>
                  <a:lnTo>
                    <a:pt x="13" y="0"/>
                  </a:lnTo>
                  <a:lnTo>
                    <a:pt x="13" y="60"/>
                  </a:lnTo>
                  <a:lnTo>
                    <a:pt x="51" y="60"/>
                  </a:lnTo>
                  <a:lnTo>
                    <a:pt x="51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25"/>
            <p:cNvSpPr>
              <a:spLocks noEditPoints="1"/>
            </p:cNvSpPr>
            <p:nvPr userDrawn="1"/>
          </p:nvSpPr>
          <p:spPr bwMode="auto">
            <a:xfrm>
              <a:off x="4454525" y="1343025"/>
              <a:ext cx="119063" cy="115887"/>
            </a:xfrm>
            <a:custGeom>
              <a:avLst/>
              <a:gdLst>
                <a:gd name="T0" fmla="*/ 32 w 75"/>
                <a:gd name="T1" fmla="*/ 0 h 73"/>
                <a:gd name="T2" fmla="*/ 43 w 75"/>
                <a:gd name="T3" fmla="*/ 0 h 73"/>
                <a:gd name="T4" fmla="*/ 75 w 75"/>
                <a:gd name="T5" fmla="*/ 73 h 73"/>
                <a:gd name="T6" fmla="*/ 62 w 75"/>
                <a:gd name="T7" fmla="*/ 73 h 73"/>
                <a:gd name="T8" fmla="*/ 55 w 75"/>
                <a:gd name="T9" fmla="*/ 56 h 73"/>
                <a:gd name="T10" fmla="*/ 21 w 75"/>
                <a:gd name="T11" fmla="*/ 56 h 73"/>
                <a:gd name="T12" fmla="*/ 14 w 75"/>
                <a:gd name="T13" fmla="*/ 73 h 73"/>
                <a:gd name="T14" fmla="*/ 0 w 75"/>
                <a:gd name="T15" fmla="*/ 73 h 73"/>
                <a:gd name="T16" fmla="*/ 32 w 75"/>
                <a:gd name="T17" fmla="*/ 0 h 73"/>
                <a:gd name="T18" fmla="*/ 50 w 75"/>
                <a:gd name="T19" fmla="*/ 44 h 73"/>
                <a:gd name="T20" fmla="*/ 38 w 75"/>
                <a:gd name="T21" fmla="*/ 15 h 73"/>
                <a:gd name="T22" fmla="*/ 25 w 75"/>
                <a:gd name="T23" fmla="*/ 44 h 73"/>
                <a:gd name="T24" fmla="*/ 50 w 75"/>
                <a:gd name="T2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3">
                  <a:moveTo>
                    <a:pt x="32" y="0"/>
                  </a:moveTo>
                  <a:lnTo>
                    <a:pt x="43" y="0"/>
                  </a:lnTo>
                  <a:lnTo>
                    <a:pt x="75" y="73"/>
                  </a:lnTo>
                  <a:lnTo>
                    <a:pt x="62" y="73"/>
                  </a:lnTo>
                  <a:lnTo>
                    <a:pt x="55" y="56"/>
                  </a:lnTo>
                  <a:lnTo>
                    <a:pt x="21" y="56"/>
                  </a:lnTo>
                  <a:lnTo>
                    <a:pt x="14" y="73"/>
                  </a:lnTo>
                  <a:lnTo>
                    <a:pt x="0" y="73"/>
                  </a:lnTo>
                  <a:lnTo>
                    <a:pt x="32" y="0"/>
                  </a:lnTo>
                  <a:close/>
                  <a:moveTo>
                    <a:pt x="50" y="44"/>
                  </a:moveTo>
                  <a:lnTo>
                    <a:pt x="38" y="15"/>
                  </a:lnTo>
                  <a:lnTo>
                    <a:pt x="25" y="44"/>
                  </a:lnTo>
                  <a:lnTo>
                    <a:pt x="5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26"/>
            <p:cNvSpPr>
              <a:spLocks/>
            </p:cNvSpPr>
            <p:nvPr userDrawn="1"/>
          </p:nvSpPr>
          <p:spPr bwMode="auto">
            <a:xfrm>
              <a:off x="4570413" y="1344613"/>
              <a:ext cx="93663" cy="114300"/>
            </a:xfrm>
            <a:custGeom>
              <a:avLst/>
              <a:gdLst>
                <a:gd name="T0" fmla="*/ 23 w 59"/>
                <a:gd name="T1" fmla="*/ 12 h 72"/>
                <a:gd name="T2" fmla="*/ 0 w 59"/>
                <a:gd name="T3" fmla="*/ 12 h 72"/>
                <a:gd name="T4" fmla="*/ 0 w 59"/>
                <a:gd name="T5" fmla="*/ 0 h 72"/>
                <a:gd name="T6" fmla="*/ 59 w 59"/>
                <a:gd name="T7" fmla="*/ 0 h 72"/>
                <a:gd name="T8" fmla="*/ 59 w 59"/>
                <a:gd name="T9" fmla="*/ 12 h 72"/>
                <a:gd name="T10" fmla="*/ 35 w 59"/>
                <a:gd name="T11" fmla="*/ 12 h 72"/>
                <a:gd name="T12" fmla="*/ 35 w 59"/>
                <a:gd name="T13" fmla="*/ 72 h 72"/>
                <a:gd name="T14" fmla="*/ 23 w 59"/>
                <a:gd name="T15" fmla="*/ 72 h 72"/>
                <a:gd name="T16" fmla="*/ 23 w 59"/>
                <a:gd name="T17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72">
                  <a:moveTo>
                    <a:pt x="23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12"/>
                  </a:lnTo>
                  <a:lnTo>
                    <a:pt x="35" y="12"/>
                  </a:lnTo>
                  <a:lnTo>
                    <a:pt x="35" y="72"/>
                  </a:lnTo>
                  <a:lnTo>
                    <a:pt x="23" y="72"/>
                  </a:lnTo>
                  <a:lnTo>
                    <a:pt x="2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27"/>
            <p:cNvSpPr>
              <a:spLocks/>
            </p:cNvSpPr>
            <p:nvPr userDrawn="1"/>
          </p:nvSpPr>
          <p:spPr bwMode="auto">
            <a:xfrm>
              <a:off x="4684713" y="1344613"/>
              <a:ext cx="84138" cy="114300"/>
            </a:xfrm>
            <a:custGeom>
              <a:avLst/>
              <a:gdLst>
                <a:gd name="T0" fmla="*/ 0 w 53"/>
                <a:gd name="T1" fmla="*/ 0 h 72"/>
                <a:gd name="T2" fmla="*/ 53 w 53"/>
                <a:gd name="T3" fmla="*/ 0 h 72"/>
                <a:gd name="T4" fmla="*/ 53 w 53"/>
                <a:gd name="T5" fmla="*/ 12 h 72"/>
                <a:gd name="T6" fmla="*/ 12 w 53"/>
                <a:gd name="T7" fmla="*/ 12 h 72"/>
                <a:gd name="T8" fmla="*/ 12 w 53"/>
                <a:gd name="T9" fmla="*/ 31 h 72"/>
                <a:gd name="T10" fmla="*/ 49 w 53"/>
                <a:gd name="T11" fmla="*/ 31 h 72"/>
                <a:gd name="T12" fmla="*/ 49 w 53"/>
                <a:gd name="T13" fmla="*/ 42 h 72"/>
                <a:gd name="T14" fmla="*/ 12 w 53"/>
                <a:gd name="T15" fmla="*/ 42 h 72"/>
                <a:gd name="T16" fmla="*/ 12 w 53"/>
                <a:gd name="T17" fmla="*/ 72 h 72"/>
                <a:gd name="T18" fmla="*/ 0 w 53"/>
                <a:gd name="T19" fmla="*/ 72 h 72"/>
                <a:gd name="T20" fmla="*/ 0 w 53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72">
                  <a:moveTo>
                    <a:pt x="0" y="0"/>
                  </a:moveTo>
                  <a:lnTo>
                    <a:pt x="53" y="0"/>
                  </a:lnTo>
                  <a:lnTo>
                    <a:pt x="53" y="12"/>
                  </a:lnTo>
                  <a:lnTo>
                    <a:pt x="12" y="12"/>
                  </a:lnTo>
                  <a:lnTo>
                    <a:pt x="12" y="31"/>
                  </a:lnTo>
                  <a:lnTo>
                    <a:pt x="49" y="31"/>
                  </a:lnTo>
                  <a:lnTo>
                    <a:pt x="49" y="42"/>
                  </a:lnTo>
                  <a:lnTo>
                    <a:pt x="12" y="42"/>
                  </a:lnTo>
                  <a:lnTo>
                    <a:pt x="12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28"/>
            <p:cNvSpPr>
              <a:spLocks noEditPoints="1"/>
            </p:cNvSpPr>
            <p:nvPr userDrawn="1"/>
          </p:nvSpPr>
          <p:spPr bwMode="auto">
            <a:xfrm>
              <a:off x="4784725" y="1341438"/>
              <a:ext cx="119063" cy="119062"/>
            </a:xfrm>
            <a:custGeom>
              <a:avLst/>
              <a:gdLst>
                <a:gd name="T0" fmla="*/ 0 w 91"/>
                <a:gd name="T1" fmla="*/ 45 h 90"/>
                <a:gd name="T2" fmla="*/ 0 w 91"/>
                <a:gd name="T3" fmla="*/ 45 h 90"/>
                <a:gd name="T4" fmla="*/ 45 w 91"/>
                <a:gd name="T5" fmla="*/ 0 h 90"/>
                <a:gd name="T6" fmla="*/ 91 w 91"/>
                <a:gd name="T7" fmla="*/ 45 h 90"/>
                <a:gd name="T8" fmla="*/ 91 w 91"/>
                <a:gd name="T9" fmla="*/ 45 h 90"/>
                <a:gd name="T10" fmla="*/ 45 w 91"/>
                <a:gd name="T11" fmla="*/ 90 h 90"/>
                <a:gd name="T12" fmla="*/ 0 w 91"/>
                <a:gd name="T13" fmla="*/ 45 h 90"/>
                <a:gd name="T14" fmla="*/ 75 w 91"/>
                <a:gd name="T15" fmla="*/ 45 h 90"/>
                <a:gd name="T16" fmla="*/ 75 w 91"/>
                <a:gd name="T17" fmla="*/ 45 h 90"/>
                <a:gd name="T18" fmla="*/ 45 w 91"/>
                <a:gd name="T19" fmla="*/ 14 h 90"/>
                <a:gd name="T20" fmla="*/ 16 w 91"/>
                <a:gd name="T21" fmla="*/ 45 h 90"/>
                <a:gd name="T22" fmla="*/ 16 w 91"/>
                <a:gd name="T23" fmla="*/ 45 h 90"/>
                <a:gd name="T24" fmla="*/ 45 w 91"/>
                <a:gd name="T25" fmla="*/ 76 h 90"/>
                <a:gd name="T26" fmla="*/ 75 w 91"/>
                <a:gd name="T2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0"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19" y="0"/>
                    <a:pt x="45" y="0"/>
                  </a:cubicBezTo>
                  <a:cubicBezTo>
                    <a:pt x="72" y="0"/>
                    <a:pt x="91" y="21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70"/>
                    <a:pt x="72" y="90"/>
                    <a:pt x="45" y="90"/>
                  </a:cubicBezTo>
                  <a:cubicBezTo>
                    <a:pt x="18" y="90"/>
                    <a:pt x="0" y="70"/>
                    <a:pt x="0" y="45"/>
                  </a:cubicBez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5" y="28"/>
                    <a:pt x="62" y="14"/>
                    <a:pt x="45" y="14"/>
                  </a:cubicBezTo>
                  <a:cubicBezTo>
                    <a:pt x="28" y="14"/>
                    <a:pt x="16" y="28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62"/>
                    <a:pt x="28" y="76"/>
                    <a:pt x="45" y="76"/>
                  </a:cubicBezTo>
                  <a:cubicBezTo>
                    <a:pt x="63" y="76"/>
                    <a:pt x="75" y="62"/>
                    <a:pt x="7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29"/>
            <p:cNvSpPr>
              <a:spLocks noEditPoints="1"/>
            </p:cNvSpPr>
            <p:nvPr userDrawn="1"/>
          </p:nvSpPr>
          <p:spPr bwMode="auto">
            <a:xfrm>
              <a:off x="4927600" y="1344613"/>
              <a:ext cx="96838" cy="114300"/>
            </a:xfrm>
            <a:custGeom>
              <a:avLst/>
              <a:gdLst>
                <a:gd name="T0" fmla="*/ 0 w 74"/>
                <a:gd name="T1" fmla="*/ 0 h 87"/>
                <a:gd name="T2" fmla="*/ 39 w 74"/>
                <a:gd name="T3" fmla="*/ 0 h 87"/>
                <a:gd name="T4" fmla="*/ 64 w 74"/>
                <a:gd name="T5" fmla="*/ 8 h 87"/>
                <a:gd name="T6" fmla="*/ 71 w 74"/>
                <a:gd name="T7" fmla="*/ 27 h 87"/>
                <a:gd name="T8" fmla="*/ 71 w 74"/>
                <a:gd name="T9" fmla="*/ 27 h 87"/>
                <a:gd name="T10" fmla="*/ 51 w 74"/>
                <a:gd name="T11" fmla="*/ 54 h 87"/>
                <a:gd name="T12" fmla="*/ 74 w 74"/>
                <a:gd name="T13" fmla="*/ 87 h 87"/>
                <a:gd name="T14" fmla="*/ 56 w 74"/>
                <a:gd name="T15" fmla="*/ 87 h 87"/>
                <a:gd name="T16" fmla="*/ 35 w 74"/>
                <a:gd name="T17" fmla="*/ 56 h 87"/>
                <a:gd name="T18" fmla="*/ 15 w 74"/>
                <a:gd name="T19" fmla="*/ 56 h 87"/>
                <a:gd name="T20" fmla="*/ 15 w 74"/>
                <a:gd name="T21" fmla="*/ 87 h 87"/>
                <a:gd name="T22" fmla="*/ 0 w 74"/>
                <a:gd name="T23" fmla="*/ 87 h 87"/>
                <a:gd name="T24" fmla="*/ 0 w 74"/>
                <a:gd name="T25" fmla="*/ 0 h 87"/>
                <a:gd name="T26" fmla="*/ 38 w 74"/>
                <a:gd name="T27" fmla="*/ 43 h 87"/>
                <a:gd name="T28" fmla="*/ 56 w 74"/>
                <a:gd name="T29" fmla="*/ 28 h 87"/>
                <a:gd name="T30" fmla="*/ 56 w 74"/>
                <a:gd name="T31" fmla="*/ 28 h 87"/>
                <a:gd name="T32" fmla="*/ 38 w 74"/>
                <a:gd name="T33" fmla="*/ 14 h 87"/>
                <a:gd name="T34" fmla="*/ 15 w 74"/>
                <a:gd name="T35" fmla="*/ 14 h 87"/>
                <a:gd name="T36" fmla="*/ 15 w 74"/>
                <a:gd name="T37" fmla="*/ 43 h 87"/>
                <a:gd name="T38" fmla="*/ 38 w 74"/>
                <a:gd name="T39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87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50" y="0"/>
                    <a:pt x="58" y="3"/>
                    <a:pt x="64" y="8"/>
                  </a:cubicBezTo>
                  <a:cubicBezTo>
                    <a:pt x="69" y="13"/>
                    <a:pt x="71" y="20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42"/>
                    <a:pt x="63" y="50"/>
                    <a:pt x="51" y="54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0" y="0"/>
                  </a:lnTo>
                  <a:close/>
                  <a:moveTo>
                    <a:pt x="38" y="43"/>
                  </a:moveTo>
                  <a:cubicBezTo>
                    <a:pt x="49" y="43"/>
                    <a:pt x="56" y="37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9"/>
                    <a:pt x="49" y="14"/>
                    <a:pt x="38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43"/>
                    <a:pt x="15" y="43"/>
                    <a:pt x="15" y="43"/>
                  </a:cubicBezTo>
                  <a:lnTo>
                    <a:pt x="38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30"/>
            <p:cNvSpPr>
              <a:spLocks/>
            </p:cNvSpPr>
            <p:nvPr userDrawn="1"/>
          </p:nvSpPr>
          <p:spPr bwMode="auto">
            <a:xfrm>
              <a:off x="5046663" y="1344613"/>
              <a:ext cx="111125" cy="114300"/>
            </a:xfrm>
            <a:custGeom>
              <a:avLst/>
              <a:gdLst>
                <a:gd name="T0" fmla="*/ 0 w 70"/>
                <a:gd name="T1" fmla="*/ 0 h 72"/>
                <a:gd name="T2" fmla="*/ 13 w 70"/>
                <a:gd name="T3" fmla="*/ 0 h 72"/>
                <a:gd name="T4" fmla="*/ 35 w 70"/>
                <a:gd name="T5" fmla="*/ 34 h 72"/>
                <a:gd name="T6" fmla="*/ 57 w 70"/>
                <a:gd name="T7" fmla="*/ 0 h 72"/>
                <a:gd name="T8" fmla="*/ 70 w 70"/>
                <a:gd name="T9" fmla="*/ 0 h 72"/>
                <a:gd name="T10" fmla="*/ 70 w 70"/>
                <a:gd name="T11" fmla="*/ 72 h 72"/>
                <a:gd name="T12" fmla="*/ 57 w 70"/>
                <a:gd name="T13" fmla="*/ 72 h 72"/>
                <a:gd name="T14" fmla="*/ 57 w 70"/>
                <a:gd name="T15" fmla="*/ 20 h 72"/>
                <a:gd name="T16" fmla="*/ 35 w 70"/>
                <a:gd name="T17" fmla="*/ 54 h 72"/>
                <a:gd name="T18" fmla="*/ 34 w 70"/>
                <a:gd name="T19" fmla="*/ 54 h 72"/>
                <a:gd name="T20" fmla="*/ 12 w 70"/>
                <a:gd name="T21" fmla="*/ 21 h 72"/>
                <a:gd name="T22" fmla="*/ 12 w 70"/>
                <a:gd name="T23" fmla="*/ 72 h 72"/>
                <a:gd name="T24" fmla="*/ 0 w 70"/>
                <a:gd name="T25" fmla="*/ 72 h 72"/>
                <a:gd name="T26" fmla="*/ 0 w 70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72">
                  <a:moveTo>
                    <a:pt x="0" y="0"/>
                  </a:moveTo>
                  <a:lnTo>
                    <a:pt x="13" y="0"/>
                  </a:lnTo>
                  <a:lnTo>
                    <a:pt x="35" y="34"/>
                  </a:lnTo>
                  <a:lnTo>
                    <a:pt x="57" y="0"/>
                  </a:lnTo>
                  <a:lnTo>
                    <a:pt x="70" y="0"/>
                  </a:lnTo>
                  <a:lnTo>
                    <a:pt x="70" y="72"/>
                  </a:lnTo>
                  <a:lnTo>
                    <a:pt x="57" y="72"/>
                  </a:lnTo>
                  <a:lnTo>
                    <a:pt x="57" y="20"/>
                  </a:lnTo>
                  <a:lnTo>
                    <a:pt x="35" y="54"/>
                  </a:lnTo>
                  <a:lnTo>
                    <a:pt x="34" y="54"/>
                  </a:lnTo>
                  <a:lnTo>
                    <a:pt x="12" y="21"/>
                  </a:lnTo>
                  <a:lnTo>
                    <a:pt x="12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4" name="Group 18"/>
          <p:cNvGrpSpPr>
            <a:grpSpLocks noChangeAspect="1"/>
          </p:cNvGrpSpPr>
          <p:nvPr userDrawn="1"/>
        </p:nvGrpSpPr>
        <p:grpSpPr bwMode="auto">
          <a:xfrm>
            <a:off x="338138" y="878332"/>
            <a:ext cx="1593294" cy="1115568"/>
            <a:chOff x="267" y="-340"/>
            <a:chExt cx="7144" cy="5002"/>
          </a:xfrm>
        </p:grpSpPr>
        <p:sp>
          <p:nvSpPr>
            <p:cNvPr id="405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38327" y="5110028"/>
            <a:ext cx="11515535" cy="1112316"/>
          </a:xfrm>
        </p:spPr>
        <p:txBody>
          <a:bodyPr vert="horz" lIns="9144" tIns="0" rIns="0" bIns="0" rtlCol="0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188" y="5388254"/>
            <a:ext cx="1693137" cy="169313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34" y="127285"/>
            <a:ext cx="473510" cy="473510"/>
          </a:xfrm>
          <a:prstGeom prst="rect">
            <a:avLst/>
          </a:prstGeom>
        </p:spPr>
      </p:pic>
      <p:sp>
        <p:nvSpPr>
          <p:cNvPr id="47" name="Oval 46"/>
          <p:cNvSpPr/>
          <p:nvPr userDrawn="1"/>
        </p:nvSpPr>
        <p:spPr>
          <a:xfrm>
            <a:off x="1291170" y="5852113"/>
            <a:ext cx="602941" cy="602941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cs typeface="VAG Rounded Std Light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0" y="3963147"/>
            <a:ext cx="1303020" cy="1303020"/>
          </a:xfrm>
          <a:prstGeom prst="rect">
            <a:avLst/>
          </a:prstGeom>
        </p:spPr>
      </p:pic>
      <p:sp>
        <p:nvSpPr>
          <p:cNvPr id="50" name="Oval 49"/>
          <p:cNvSpPr/>
          <p:nvPr userDrawn="1"/>
        </p:nvSpPr>
        <p:spPr>
          <a:xfrm>
            <a:off x="11016765" y="4979687"/>
            <a:ext cx="338651" cy="338651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sp>
        <p:nvSpPr>
          <p:cNvPr id="51" name="Oval 50"/>
          <p:cNvSpPr/>
          <p:nvPr userDrawn="1"/>
        </p:nvSpPr>
        <p:spPr>
          <a:xfrm>
            <a:off x="11259836" y="5168369"/>
            <a:ext cx="191160" cy="191160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32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12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Spl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7"/>
            <a:ext cx="8102600" cy="685164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cs typeface="VAG Rounded Std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0060351" y="307289"/>
            <a:ext cx="1006907" cy="10069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867" y="5303352"/>
            <a:ext cx="473510" cy="4735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1601724"/>
            <a:ext cx="7745412" cy="4416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Oval 22"/>
          <p:cNvSpPr/>
          <p:nvPr userDrawn="1"/>
        </p:nvSpPr>
        <p:spPr>
          <a:xfrm>
            <a:off x="7695372" y="6397128"/>
            <a:ext cx="1285963" cy="1285963"/>
          </a:xfrm>
          <a:prstGeom prst="ellipse">
            <a:avLst/>
          </a:prstGeom>
          <a:solidFill>
            <a:srgbClr val="FFFFFF">
              <a:alpha val="3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03" y="-1546440"/>
            <a:ext cx="3076026" cy="30760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14" y="4825920"/>
            <a:ext cx="1523631" cy="15236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5" name="Rectangle 64"/>
          <p:cNvSpPr/>
          <p:nvPr userDrawn="1"/>
        </p:nvSpPr>
        <p:spPr>
          <a:xfrm flipH="1">
            <a:off x="-6415" y="5835650"/>
            <a:ext cx="8109015" cy="1022350"/>
          </a:xfrm>
          <a:prstGeom prst="rect">
            <a:avLst/>
          </a:prstGeom>
          <a:gradFill>
            <a:gsLst>
              <a:gs pos="100000">
                <a:srgbClr val="78CFF2"/>
              </a:gs>
              <a:gs pos="0">
                <a:srgbClr val="FDFEFF">
                  <a:alpha val="0"/>
                </a:srgbClr>
              </a:gs>
            </a:gsLst>
            <a:lin ang="5400000" scaled="1"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grpSp>
        <p:nvGrpSpPr>
          <p:cNvPr id="66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333729" y="6270900"/>
            <a:ext cx="7750012" cy="4283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575551"/>
            <a:ext cx="10908173" cy="2157270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362" y="5073855"/>
            <a:ext cx="10908173" cy="10668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648" y="4921424"/>
            <a:ext cx="11835177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6" y="3786261"/>
            <a:ext cx="2578124" cy="263417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70" name="Oval 69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18" y="851185"/>
            <a:ext cx="1972649" cy="1972649"/>
          </a:xfrm>
          <a:prstGeom prst="rect">
            <a:avLst/>
          </a:prstGeom>
        </p:spPr>
      </p:pic>
      <p:sp>
        <p:nvSpPr>
          <p:cNvPr id="72" name="Oval 71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74" name="Oval 73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  <p:sp>
          <p:nvSpPr>
            <p:cNvPr id="75" name="Oval 74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</p:grp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531" y="4979687"/>
            <a:ext cx="2549525" cy="2549525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338138" y="878332"/>
            <a:ext cx="4819650" cy="1115568"/>
            <a:chOff x="338138" y="878332"/>
            <a:chExt cx="4819650" cy="1115568"/>
          </a:xfrm>
        </p:grpSpPr>
        <p:grpSp>
          <p:nvGrpSpPr>
            <p:cNvPr id="208" name="Group 207"/>
            <p:cNvGrpSpPr/>
            <p:nvPr userDrawn="1"/>
          </p:nvGrpSpPr>
          <p:grpSpPr>
            <a:xfrm>
              <a:off x="2032000" y="1341438"/>
              <a:ext cx="3125788" cy="119062"/>
              <a:chOff x="2032000" y="1341438"/>
              <a:chExt cx="3125788" cy="119062"/>
            </a:xfrm>
          </p:grpSpPr>
          <p:sp>
            <p:nvSpPr>
              <p:cNvPr id="209" name="Freeform 5"/>
              <p:cNvSpPr>
                <a:spLocks/>
              </p:cNvSpPr>
              <p:nvPr userDrawn="1"/>
            </p:nvSpPr>
            <p:spPr bwMode="auto">
              <a:xfrm>
                <a:off x="2032000" y="1344613"/>
                <a:ext cx="92075" cy="114300"/>
              </a:xfrm>
              <a:custGeom>
                <a:avLst/>
                <a:gdLst>
                  <a:gd name="T0" fmla="*/ 22 w 58"/>
                  <a:gd name="T1" fmla="*/ 12 h 72"/>
                  <a:gd name="T2" fmla="*/ 0 w 58"/>
                  <a:gd name="T3" fmla="*/ 12 h 72"/>
                  <a:gd name="T4" fmla="*/ 0 w 58"/>
                  <a:gd name="T5" fmla="*/ 0 h 72"/>
                  <a:gd name="T6" fmla="*/ 58 w 58"/>
                  <a:gd name="T7" fmla="*/ 0 h 72"/>
                  <a:gd name="T8" fmla="*/ 58 w 58"/>
                  <a:gd name="T9" fmla="*/ 12 h 72"/>
                  <a:gd name="T10" fmla="*/ 36 w 58"/>
                  <a:gd name="T11" fmla="*/ 12 h 72"/>
                  <a:gd name="T12" fmla="*/ 36 w 58"/>
                  <a:gd name="T13" fmla="*/ 72 h 72"/>
                  <a:gd name="T14" fmla="*/ 22 w 58"/>
                  <a:gd name="T15" fmla="*/ 72 h 72"/>
                  <a:gd name="T16" fmla="*/ 22 w 58"/>
                  <a:gd name="T17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72">
                    <a:moveTo>
                      <a:pt x="22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58" y="0"/>
                    </a:lnTo>
                    <a:lnTo>
                      <a:pt x="58" y="12"/>
                    </a:lnTo>
                    <a:lnTo>
                      <a:pt x="36" y="12"/>
                    </a:lnTo>
                    <a:lnTo>
                      <a:pt x="36" y="72"/>
                    </a:lnTo>
                    <a:lnTo>
                      <a:pt x="22" y="72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6"/>
              <p:cNvSpPr>
                <a:spLocks/>
              </p:cNvSpPr>
              <p:nvPr userDrawn="1"/>
            </p:nvSpPr>
            <p:spPr bwMode="auto">
              <a:xfrm>
                <a:off x="2146300" y="1344613"/>
                <a:ext cx="93663" cy="114300"/>
              </a:xfrm>
              <a:custGeom>
                <a:avLst/>
                <a:gdLst>
                  <a:gd name="T0" fmla="*/ 0 w 59"/>
                  <a:gd name="T1" fmla="*/ 0 h 72"/>
                  <a:gd name="T2" fmla="*/ 12 w 59"/>
                  <a:gd name="T3" fmla="*/ 0 h 72"/>
                  <a:gd name="T4" fmla="*/ 12 w 59"/>
                  <a:gd name="T5" fmla="*/ 30 h 72"/>
                  <a:gd name="T6" fmla="*/ 46 w 59"/>
                  <a:gd name="T7" fmla="*/ 30 h 72"/>
                  <a:gd name="T8" fmla="*/ 46 w 59"/>
                  <a:gd name="T9" fmla="*/ 0 h 72"/>
                  <a:gd name="T10" fmla="*/ 59 w 59"/>
                  <a:gd name="T11" fmla="*/ 0 h 72"/>
                  <a:gd name="T12" fmla="*/ 59 w 59"/>
                  <a:gd name="T13" fmla="*/ 72 h 72"/>
                  <a:gd name="T14" fmla="*/ 46 w 59"/>
                  <a:gd name="T15" fmla="*/ 72 h 72"/>
                  <a:gd name="T16" fmla="*/ 46 w 59"/>
                  <a:gd name="T17" fmla="*/ 41 h 72"/>
                  <a:gd name="T18" fmla="*/ 12 w 59"/>
                  <a:gd name="T19" fmla="*/ 41 h 72"/>
                  <a:gd name="T20" fmla="*/ 12 w 59"/>
                  <a:gd name="T21" fmla="*/ 72 h 72"/>
                  <a:gd name="T22" fmla="*/ 0 w 59"/>
                  <a:gd name="T23" fmla="*/ 72 h 72"/>
                  <a:gd name="T24" fmla="*/ 0 w 59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72">
                    <a:moveTo>
                      <a:pt x="0" y="0"/>
                    </a:moveTo>
                    <a:lnTo>
                      <a:pt x="12" y="0"/>
                    </a:lnTo>
                    <a:lnTo>
                      <a:pt x="12" y="30"/>
                    </a:lnTo>
                    <a:lnTo>
                      <a:pt x="46" y="30"/>
                    </a:lnTo>
                    <a:lnTo>
                      <a:pt x="46" y="0"/>
                    </a:lnTo>
                    <a:lnTo>
                      <a:pt x="59" y="0"/>
                    </a:lnTo>
                    <a:lnTo>
                      <a:pt x="59" y="72"/>
                    </a:lnTo>
                    <a:lnTo>
                      <a:pt x="46" y="72"/>
                    </a:lnTo>
                    <a:lnTo>
                      <a:pt x="46" y="41"/>
                    </a:lnTo>
                    <a:lnTo>
                      <a:pt x="12" y="41"/>
                    </a:lnTo>
                    <a:lnTo>
                      <a:pt x="12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7"/>
              <p:cNvSpPr>
                <a:spLocks/>
              </p:cNvSpPr>
              <p:nvPr userDrawn="1"/>
            </p:nvSpPr>
            <p:spPr bwMode="auto">
              <a:xfrm>
                <a:off x="2270125" y="1344613"/>
                <a:ext cx="84138" cy="114300"/>
              </a:xfrm>
              <a:custGeom>
                <a:avLst/>
                <a:gdLst>
                  <a:gd name="T0" fmla="*/ 0 w 53"/>
                  <a:gd name="T1" fmla="*/ 0 h 72"/>
                  <a:gd name="T2" fmla="*/ 52 w 53"/>
                  <a:gd name="T3" fmla="*/ 0 h 72"/>
                  <a:gd name="T4" fmla="*/ 52 w 53"/>
                  <a:gd name="T5" fmla="*/ 11 h 72"/>
                  <a:gd name="T6" fmla="*/ 12 w 53"/>
                  <a:gd name="T7" fmla="*/ 11 h 72"/>
                  <a:gd name="T8" fmla="*/ 12 w 53"/>
                  <a:gd name="T9" fmla="*/ 30 h 72"/>
                  <a:gd name="T10" fmla="*/ 48 w 53"/>
                  <a:gd name="T11" fmla="*/ 30 h 72"/>
                  <a:gd name="T12" fmla="*/ 48 w 53"/>
                  <a:gd name="T13" fmla="*/ 41 h 72"/>
                  <a:gd name="T14" fmla="*/ 12 w 53"/>
                  <a:gd name="T15" fmla="*/ 41 h 72"/>
                  <a:gd name="T16" fmla="*/ 12 w 53"/>
                  <a:gd name="T17" fmla="*/ 60 h 72"/>
                  <a:gd name="T18" fmla="*/ 53 w 53"/>
                  <a:gd name="T19" fmla="*/ 60 h 72"/>
                  <a:gd name="T20" fmla="*/ 53 w 53"/>
                  <a:gd name="T21" fmla="*/ 72 h 72"/>
                  <a:gd name="T22" fmla="*/ 0 w 53"/>
                  <a:gd name="T23" fmla="*/ 72 h 72"/>
                  <a:gd name="T24" fmla="*/ 0 w 53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72">
                    <a:moveTo>
                      <a:pt x="0" y="0"/>
                    </a:moveTo>
                    <a:lnTo>
                      <a:pt x="52" y="0"/>
                    </a:lnTo>
                    <a:lnTo>
                      <a:pt x="52" y="11"/>
                    </a:lnTo>
                    <a:lnTo>
                      <a:pt x="12" y="11"/>
                    </a:lnTo>
                    <a:lnTo>
                      <a:pt x="12" y="30"/>
                    </a:lnTo>
                    <a:lnTo>
                      <a:pt x="48" y="30"/>
                    </a:lnTo>
                    <a:lnTo>
                      <a:pt x="48" y="41"/>
                    </a:lnTo>
                    <a:lnTo>
                      <a:pt x="12" y="41"/>
                    </a:lnTo>
                    <a:lnTo>
                      <a:pt x="12" y="60"/>
                    </a:lnTo>
                    <a:lnTo>
                      <a:pt x="53" y="60"/>
                    </a:lnTo>
                    <a:lnTo>
                      <a:pt x="53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8"/>
              <p:cNvSpPr>
                <a:spLocks/>
              </p:cNvSpPr>
              <p:nvPr userDrawn="1"/>
            </p:nvSpPr>
            <p:spPr bwMode="auto">
              <a:xfrm>
                <a:off x="2422525" y="1341438"/>
                <a:ext cx="103188" cy="119062"/>
              </a:xfrm>
              <a:custGeom>
                <a:avLst/>
                <a:gdLst>
                  <a:gd name="T0" fmla="*/ 0 w 79"/>
                  <a:gd name="T1" fmla="*/ 45 h 90"/>
                  <a:gd name="T2" fmla="*/ 0 w 79"/>
                  <a:gd name="T3" fmla="*/ 45 h 90"/>
                  <a:gd name="T4" fmla="*/ 44 w 79"/>
                  <a:gd name="T5" fmla="*/ 0 h 90"/>
                  <a:gd name="T6" fmla="*/ 78 w 79"/>
                  <a:gd name="T7" fmla="*/ 14 h 90"/>
                  <a:gd name="T8" fmla="*/ 69 w 79"/>
                  <a:gd name="T9" fmla="*/ 25 h 90"/>
                  <a:gd name="T10" fmla="*/ 44 w 79"/>
                  <a:gd name="T11" fmla="*/ 14 h 90"/>
                  <a:gd name="T12" fmla="*/ 16 w 79"/>
                  <a:gd name="T13" fmla="*/ 45 h 90"/>
                  <a:gd name="T14" fmla="*/ 16 w 79"/>
                  <a:gd name="T15" fmla="*/ 45 h 90"/>
                  <a:gd name="T16" fmla="*/ 44 w 79"/>
                  <a:gd name="T17" fmla="*/ 76 h 90"/>
                  <a:gd name="T18" fmla="*/ 69 w 79"/>
                  <a:gd name="T19" fmla="*/ 65 h 90"/>
                  <a:gd name="T20" fmla="*/ 79 w 79"/>
                  <a:gd name="T21" fmla="*/ 75 h 90"/>
                  <a:gd name="T22" fmla="*/ 44 w 79"/>
                  <a:gd name="T23" fmla="*/ 90 h 90"/>
                  <a:gd name="T24" fmla="*/ 0 w 79"/>
                  <a:gd name="T25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8" y="0"/>
                      <a:pt x="44" y="0"/>
                    </a:cubicBezTo>
                    <a:cubicBezTo>
                      <a:pt x="60" y="0"/>
                      <a:pt x="70" y="6"/>
                      <a:pt x="78" y="14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2" y="19"/>
                      <a:pt x="54" y="14"/>
                      <a:pt x="44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4" y="76"/>
                    </a:cubicBezTo>
                    <a:cubicBezTo>
                      <a:pt x="55" y="76"/>
                      <a:pt x="62" y="72"/>
                      <a:pt x="69" y="65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0" y="84"/>
                      <a:pt x="60" y="90"/>
                      <a:pt x="44" y="90"/>
                    </a:cubicBezTo>
                    <a:cubicBezTo>
                      <a:pt x="18" y="90"/>
                      <a:pt x="0" y="70"/>
                      <a:pt x="0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"/>
              <p:cNvSpPr>
                <a:spLocks/>
              </p:cNvSpPr>
              <p:nvPr userDrawn="1"/>
            </p:nvSpPr>
            <p:spPr bwMode="auto">
              <a:xfrm>
                <a:off x="2546350" y="1344613"/>
                <a:ext cx="96838" cy="115887"/>
              </a:xfrm>
              <a:custGeom>
                <a:avLst/>
                <a:gdLst>
                  <a:gd name="T0" fmla="*/ 0 w 74"/>
                  <a:gd name="T1" fmla="*/ 50 h 88"/>
                  <a:gd name="T2" fmla="*/ 0 w 74"/>
                  <a:gd name="T3" fmla="*/ 0 h 88"/>
                  <a:gd name="T4" fmla="*/ 15 w 74"/>
                  <a:gd name="T5" fmla="*/ 0 h 88"/>
                  <a:gd name="T6" fmla="*/ 15 w 74"/>
                  <a:gd name="T7" fmla="*/ 49 h 88"/>
                  <a:gd name="T8" fmla="*/ 37 w 74"/>
                  <a:gd name="T9" fmla="*/ 74 h 88"/>
                  <a:gd name="T10" fmla="*/ 59 w 74"/>
                  <a:gd name="T11" fmla="*/ 50 h 88"/>
                  <a:gd name="T12" fmla="*/ 59 w 74"/>
                  <a:gd name="T13" fmla="*/ 0 h 88"/>
                  <a:gd name="T14" fmla="*/ 74 w 74"/>
                  <a:gd name="T15" fmla="*/ 0 h 88"/>
                  <a:gd name="T16" fmla="*/ 74 w 74"/>
                  <a:gd name="T17" fmla="*/ 49 h 88"/>
                  <a:gd name="T18" fmla="*/ 37 w 74"/>
                  <a:gd name="T19" fmla="*/ 88 h 88"/>
                  <a:gd name="T20" fmla="*/ 0 w 74"/>
                  <a:gd name="T21" fmla="*/ 5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88">
                    <a:moveTo>
                      <a:pt x="0" y="5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65"/>
                      <a:pt x="23" y="74"/>
                      <a:pt x="37" y="74"/>
                    </a:cubicBezTo>
                    <a:cubicBezTo>
                      <a:pt x="50" y="74"/>
                      <a:pt x="59" y="66"/>
                      <a:pt x="59" y="5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75"/>
                      <a:pt x="59" y="88"/>
                      <a:pt x="37" y="88"/>
                    </a:cubicBezTo>
                    <a:cubicBezTo>
                      <a:pt x="14" y="88"/>
                      <a:pt x="0" y="75"/>
                      <a:pt x="0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0"/>
              <p:cNvSpPr>
                <a:spLocks/>
              </p:cNvSpPr>
              <p:nvPr userDrawn="1"/>
            </p:nvSpPr>
            <p:spPr bwMode="auto">
              <a:xfrm>
                <a:off x="2662238" y="1343025"/>
                <a:ext cx="87313" cy="117475"/>
              </a:xfrm>
              <a:custGeom>
                <a:avLst/>
                <a:gdLst>
                  <a:gd name="T0" fmla="*/ 0 w 67"/>
                  <a:gd name="T1" fmla="*/ 75 h 89"/>
                  <a:gd name="T2" fmla="*/ 9 w 67"/>
                  <a:gd name="T3" fmla="*/ 64 h 89"/>
                  <a:gd name="T4" fmla="*/ 37 w 67"/>
                  <a:gd name="T5" fmla="*/ 75 h 89"/>
                  <a:gd name="T6" fmla="*/ 52 w 67"/>
                  <a:gd name="T7" fmla="*/ 64 h 89"/>
                  <a:gd name="T8" fmla="*/ 52 w 67"/>
                  <a:gd name="T9" fmla="*/ 64 h 89"/>
                  <a:gd name="T10" fmla="*/ 33 w 67"/>
                  <a:gd name="T11" fmla="*/ 51 h 89"/>
                  <a:gd name="T12" fmla="*/ 4 w 67"/>
                  <a:gd name="T13" fmla="*/ 25 h 89"/>
                  <a:gd name="T14" fmla="*/ 4 w 67"/>
                  <a:gd name="T15" fmla="*/ 25 h 89"/>
                  <a:gd name="T16" fmla="*/ 33 w 67"/>
                  <a:gd name="T17" fmla="*/ 0 h 89"/>
                  <a:gd name="T18" fmla="*/ 65 w 67"/>
                  <a:gd name="T19" fmla="*/ 10 h 89"/>
                  <a:gd name="T20" fmla="*/ 57 w 67"/>
                  <a:gd name="T21" fmla="*/ 22 h 89"/>
                  <a:gd name="T22" fmla="*/ 33 w 67"/>
                  <a:gd name="T23" fmla="*/ 13 h 89"/>
                  <a:gd name="T24" fmla="*/ 19 w 67"/>
                  <a:gd name="T25" fmla="*/ 23 h 89"/>
                  <a:gd name="T26" fmla="*/ 19 w 67"/>
                  <a:gd name="T27" fmla="*/ 24 h 89"/>
                  <a:gd name="T28" fmla="*/ 40 w 67"/>
                  <a:gd name="T29" fmla="*/ 37 h 89"/>
                  <a:gd name="T30" fmla="*/ 67 w 67"/>
                  <a:gd name="T31" fmla="*/ 63 h 89"/>
                  <a:gd name="T32" fmla="*/ 67 w 67"/>
                  <a:gd name="T33" fmla="*/ 63 h 89"/>
                  <a:gd name="T34" fmla="*/ 36 w 67"/>
                  <a:gd name="T35" fmla="*/ 89 h 89"/>
                  <a:gd name="T36" fmla="*/ 0 w 67"/>
                  <a:gd name="T37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89">
                    <a:moveTo>
                      <a:pt x="0" y="75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18" y="71"/>
                      <a:pt x="26" y="75"/>
                      <a:pt x="37" y="75"/>
                    </a:cubicBezTo>
                    <a:cubicBezTo>
                      <a:pt x="46" y="75"/>
                      <a:pt x="52" y="71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58"/>
                      <a:pt x="49" y="55"/>
                      <a:pt x="33" y="51"/>
                    </a:cubicBezTo>
                    <a:cubicBezTo>
                      <a:pt x="14" y="46"/>
                      <a:pt x="4" y="41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10"/>
                      <a:pt x="16" y="0"/>
                      <a:pt x="33" y="0"/>
                    </a:cubicBezTo>
                    <a:cubicBezTo>
                      <a:pt x="46" y="0"/>
                      <a:pt x="56" y="3"/>
                      <a:pt x="65" y="10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49" y="16"/>
                      <a:pt x="41" y="13"/>
                      <a:pt x="33" y="13"/>
                    </a:cubicBezTo>
                    <a:cubicBezTo>
                      <a:pt x="24" y="13"/>
                      <a:pt x="19" y="18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30"/>
                      <a:pt x="23" y="33"/>
                      <a:pt x="40" y="37"/>
                    </a:cubicBezTo>
                    <a:cubicBezTo>
                      <a:pt x="58" y="42"/>
                      <a:pt x="67" y="48"/>
                      <a:pt x="67" y="63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7" y="79"/>
                      <a:pt x="55" y="89"/>
                      <a:pt x="36" y="89"/>
                    </a:cubicBezTo>
                    <a:cubicBezTo>
                      <a:pt x="23" y="89"/>
                      <a:pt x="11" y="84"/>
                      <a:pt x="0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1"/>
              <p:cNvSpPr>
                <a:spLocks/>
              </p:cNvSpPr>
              <p:nvPr userDrawn="1"/>
            </p:nvSpPr>
            <p:spPr bwMode="auto">
              <a:xfrm>
                <a:off x="2765425" y="1344613"/>
                <a:ext cx="90488" cy="114300"/>
              </a:xfrm>
              <a:custGeom>
                <a:avLst/>
                <a:gdLst>
                  <a:gd name="T0" fmla="*/ 22 w 57"/>
                  <a:gd name="T1" fmla="*/ 12 h 72"/>
                  <a:gd name="T2" fmla="*/ 0 w 57"/>
                  <a:gd name="T3" fmla="*/ 12 h 72"/>
                  <a:gd name="T4" fmla="*/ 0 w 57"/>
                  <a:gd name="T5" fmla="*/ 0 h 72"/>
                  <a:gd name="T6" fmla="*/ 57 w 57"/>
                  <a:gd name="T7" fmla="*/ 0 h 72"/>
                  <a:gd name="T8" fmla="*/ 57 w 57"/>
                  <a:gd name="T9" fmla="*/ 12 h 72"/>
                  <a:gd name="T10" fmla="*/ 35 w 57"/>
                  <a:gd name="T11" fmla="*/ 12 h 72"/>
                  <a:gd name="T12" fmla="*/ 35 w 57"/>
                  <a:gd name="T13" fmla="*/ 72 h 72"/>
                  <a:gd name="T14" fmla="*/ 22 w 57"/>
                  <a:gd name="T15" fmla="*/ 72 h 72"/>
                  <a:gd name="T16" fmla="*/ 22 w 57"/>
                  <a:gd name="T17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72">
                    <a:moveTo>
                      <a:pt x="22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12"/>
                    </a:lnTo>
                    <a:lnTo>
                      <a:pt x="35" y="12"/>
                    </a:lnTo>
                    <a:lnTo>
                      <a:pt x="35" y="72"/>
                    </a:lnTo>
                    <a:lnTo>
                      <a:pt x="22" y="72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2"/>
              <p:cNvSpPr>
                <a:spLocks noEditPoints="1"/>
              </p:cNvSpPr>
              <p:nvPr userDrawn="1"/>
            </p:nvSpPr>
            <p:spPr bwMode="auto">
              <a:xfrm>
                <a:off x="2867025" y="1341438"/>
                <a:ext cx="119063" cy="119062"/>
              </a:xfrm>
              <a:custGeom>
                <a:avLst/>
                <a:gdLst>
                  <a:gd name="T0" fmla="*/ 0 w 91"/>
                  <a:gd name="T1" fmla="*/ 45 h 90"/>
                  <a:gd name="T2" fmla="*/ 0 w 91"/>
                  <a:gd name="T3" fmla="*/ 45 h 90"/>
                  <a:gd name="T4" fmla="*/ 45 w 91"/>
                  <a:gd name="T5" fmla="*/ 0 h 90"/>
                  <a:gd name="T6" fmla="*/ 91 w 91"/>
                  <a:gd name="T7" fmla="*/ 45 h 90"/>
                  <a:gd name="T8" fmla="*/ 91 w 91"/>
                  <a:gd name="T9" fmla="*/ 45 h 90"/>
                  <a:gd name="T10" fmla="*/ 45 w 91"/>
                  <a:gd name="T11" fmla="*/ 90 h 90"/>
                  <a:gd name="T12" fmla="*/ 0 w 91"/>
                  <a:gd name="T13" fmla="*/ 45 h 90"/>
                  <a:gd name="T14" fmla="*/ 75 w 91"/>
                  <a:gd name="T15" fmla="*/ 45 h 90"/>
                  <a:gd name="T16" fmla="*/ 75 w 91"/>
                  <a:gd name="T17" fmla="*/ 45 h 90"/>
                  <a:gd name="T18" fmla="*/ 45 w 91"/>
                  <a:gd name="T19" fmla="*/ 14 h 90"/>
                  <a:gd name="T20" fmla="*/ 16 w 91"/>
                  <a:gd name="T21" fmla="*/ 45 h 90"/>
                  <a:gd name="T22" fmla="*/ 16 w 91"/>
                  <a:gd name="T23" fmla="*/ 45 h 90"/>
                  <a:gd name="T24" fmla="*/ 45 w 91"/>
                  <a:gd name="T25" fmla="*/ 76 h 90"/>
                  <a:gd name="T26" fmla="*/ 75 w 91"/>
                  <a:gd name="T2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9" y="0"/>
                      <a:pt x="45" y="0"/>
                    </a:cubicBezTo>
                    <a:cubicBezTo>
                      <a:pt x="72" y="0"/>
                      <a:pt x="91" y="21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70"/>
                      <a:pt x="72" y="90"/>
                      <a:pt x="45" y="90"/>
                    </a:cubicBezTo>
                    <a:cubicBezTo>
                      <a:pt x="18" y="90"/>
                      <a:pt x="0" y="70"/>
                      <a:pt x="0" y="45"/>
                    </a:cubicBezTo>
                    <a:close/>
                    <a:moveTo>
                      <a:pt x="75" y="45"/>
                    </a:moveTo>
                    <a:cubicBezTo>
                      <a:pt x="75" y="45"/>
                      <a:pt x="75" y="45"/>
                      <a:pt x="75" y="45"/>
                    </a:cubicBezTo>
                    <a:cubicBezTo>
                      <a:pt x="75" y="28"/>
                      <a:pt x="62" y="14"/>
                      <a:pt x="45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5" y="76"/>
                    </a:cubicBezTo>
                    <a:cubicBezTo>
                      <a:pt x="62" y="76"/>
                      <a:pt x="75" y="62"/>
                      <a:pt x="75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3"/>
              <p:cNvSpPr>
                <a:spLocks/>
              </p:cNvSpPr>
              <p:nvPr userDrawn="1"/>
            </p:nvSpPr>
            <p:spPr bwMode="auto">
              <a:xfrm>
                <a:off x="3009900" y="1344613"/>
                <a:ext cx="111125" cy="114300"/>
              </a:xfrm>
              <a:custGeom>
                <a:avLst/>
                <a:gdLst>
                  <a:gd name="T0" fmla="*/ 0 w 70"/>
                  <a:gd name="T1" fmla="*/ 0 h 72"/>
                  <a:gd name="T2" fmla="*/ 13 w 70"/>
                  <a:gd name="T3" fmla="*/ 0 h 72"/>
                  <a:gd name="T4" fmla="*/ 35 w 70"/>
                  <a:gd name="T5" fmla="*/ 34 h 72"/>
                  <a:gd name="T6" fmla="*/ 57 w 70"/>
                  <a:gd name="T7" fmla="*/ 0 h 72"/>
                  <a:gd name="T8" fmla="*/ 70 w 70"/>
                  <a:gd name="T9" fmla="*/ 0 h 72"/>
                  <a:gd name="T10" fmla="*/ 70 w 70"/>
                  <a:gd name="T11" fmla="*/ 72 h 72"/>
                  <a:gd name="T12" fmla="*/ 58 w 70"/>
                  <a:gd name="T13" fmla="*/ 72 h 72"/>
                  <a:gd name="T14" fmla="*/ 58 w 70"/>
                  <a:gd name="T15" fmla="*/ 20 h 72"/>
                  <a:gd name="T16" fmla="*/ 35 w 70"/>
                  <a:gd name="T17" fmla="*/ 54 h 72"/>
                  <a:gd name="T18" fmla="*/ 35 w 70"/>
                  <a:gd name="T19" fmla="*/ 54 h 72"/>
                  <a:gd name="T20" fmla="*/ 12 w 70"/>
                  <a:gd name="T21" fmla="*/ 21 h 72"/>
                  <a:gd name="T22" fmla="*/ 12 w 70"/>
                  <a:gd name="T23" fmla="*/ 72 h 72"/>
                  <a:gd name="T24" fmla="*/ 0 w 70"/>
                  <a:gd name="T25" fmla="*/ 72 h 72"/>
                  <a:gd name="T26" fmla="*/ 0 w 7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72">
                    <a:moveTo>
                      <a:pt x="0" y="0"/>
                    </a:moveTo>
                    <a:lnTo>
                      <a:pt x="13" y="0"/>
                    </a:lnTo>
                    <a:lnTo>
                      <a:pt x="35" y="34"/>
                    </a:lnTo>
                    <a:lnTo>
                      <a:pt x="57" y="0"/>
                    </a:lnTo>
                    <a:lnTo>
                      <a:pt x="70" y="0"/>
                    </a:lnTo>
                    <a:lnTo>
                      <a:pt x="70" y="72"/>
                    </a:lnTo>
                    <a:lnTo>
                      <a:pt x="58" y="72"/>
                    </a:lnTo>
                    <a:lnTo>
                      <a:pt x="58" y="20"/>
                    </a:lnTo>
                    <a:lnTo>
                      <a:pt x="35" y="54"/>
                    </a:lnTo>
                    <a:lnTo>
                      <a:pt x="35" y="54"/>
                    </a:lnTo>
                    <a:lnTo>
                      <a:pt x="12" y="21"/>
                    </a:lnTo>
                    <a:lnTo>
                      <a:pt x="12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4"/>
              <p:cNvSpPr>
                <a:spLocks/>
              </p:cNvSpPr>
              <p:nvPr userDrawn="1"/>
            </p:nvSpPr>
            <p:spPr bwMode="auto">
              <a:xfrm>
                <a:off x="3151188" y="1344613"/>
                <a:ext cx="85725" cy="114300"/>
              </a:xfrm>
              <a:custGeom>
                <a:avLst/>
                <a:gdLst>
                  <a:gd name="T0" fmla="*/ 0 w 54"/>
                  <a:gd name="T1" fmla="*/ 0 h 72"/>
                  <a:gd name="T2" fmla="*/ 53 w 54"/>
                  <a:gd name="T3" fmla="*/ 0 h 72"/>
                  <a:gd name="T4" fmla="*/ 53 w 54"/>
                  <a:gd name="T5" fmla="*/ 11 h 72"/>
                  <a:gd name="T6" fmla="*/ 12 w 54"/>
                  <a:gd name="T7" fmla="*/ 11 h 72"/>
                  <a:gd name="T8" fmla="*/ 12 w 54"/>
                  <a:gd name="T9" fmla="*/ 30 h 72"/>
                  <a:gd name="T10" fmla="*/ 49 w 54"/>
                  <a:gd name="T11" fmla="*/ 30 h 72"/>
                  <a:gd name="T12" fmla="*/ 49 w 54"/>
                  <a:gd name="T13" fmla="*/ 41 h 72"/>
                  <a:gd name="T14" fmla="*/ 12 w 54"/>
                  <a:gd name="T15" fmla="*/ 41 h 72"/>
                  <a:gd name="T16" fmla="*/ 12 w 54"/>
                  <a:gd name="T17" fmla="*/ 60 h 72"/>
                  <a:gd name="T18" fmla="*/ 54 w 54"/>
                  <a:gd name="T19" fmla="*/ 60 h 72"/>
                  <a:gd name="T20" fmla="*/ 54 w 54"/>
                  <a:gd name="T21" fmla="*/ 72 h 72"/>
                  <a:gd name="T22" fmla="*/ 0 w 54"/>
                  <a:gd name="T23" fmla="*/ 72 h 72"/>
                  <a:gd name="T24" fmla="*/ 0 w 54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72">
                    <a:moveTo>
                      <a:pt x="0" y="0"/>
                    </a:moveTo>
                    <a:lnTo>
                      <a:pt x="53" y="0"/>
                    </a:lnTo>
                    <a:lnTo>
                      <a:pt x="53" y="11"/>
                    </a:lnTo>
                    <a:lnTo>
                      <a:pt x="12" y="11"/>
                    </a:lnTo>
                    <a:lnTo>
                      <a:pt x="12" y="30"/>
                    </a:lnTo>
                    <a:lnTo>
                      <a:pt x="49" y="30"/>
                    </a:lnTo>
                    <a:lnTo>
                      <a:pt x="49" y="41"/>
                    </a:lnTo>
                    <a:lnTo>
                      <a:pt x="12" y="41"/>
                    </a:lnTo>
                    <a:lnTo>
                      <a:pt x="12" y="6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5"/>
              <p:cNvSpPr>
                <a:spLocks noEditPoints="1"/>
              </p:cNvSpPr>
              <p:nvPr userDrawn="1"/>
            </p:nvSpPr>
            <p:spPr bwMode="auto">
              <a:xfrm>
                <a:off x="3260725" y="1344613"/>
                <a:ext cx="96838" cy="114300"/>
              </a:xfrm>
              <a:custGeom>
                <a:avLst/>
                <a:gdLst>
                  <a:gd name="T0" fmla="*/ 0 w 74"/>
                  <a:gd name="T1" fmla="*/ 0 h 87"/>
                  <a:gd name="T2" fmla="*/ 39 w 74"/>
                  <a:gd name="T3" fmla="*/ 0 h 87"/>
                  <a:gd name="T4" fmla="*/ 64 w 74"/>
                  <a:gd name="T5" fmla="*/ 8 h 87"/>
                  <a:gd name="T6" fmla="*/ 71 w 74"/>
                  <a:gd name="T7" fmla="*/ 27 h 87"/>
                  <a:gd name="T8" fmla="*/ 71 w 74"/>
                  <a:gd name="T9" fmla="*/ 27 h 87"/>
                  <a:gd name="T10" fmla="*/ 50 w 74"/>
                  <a:gd name="T11" fmla="*/ 54 h 87"/>
                  <a:gd name="T12" fmla="*/ 74 w 74"/>
                  <a:gd name="T13" fmla="*/ 87 h 87"/>
                  <a:gd name="T14" fmla="*/ 56 w 74"/>
                  <a:gd name="T15" fmla="*/ 87 h 87"/>
                  <a:gd name="T16" fmla="*/ 34 w 74"/>
                  <a:gd name="T17" fmla="*/ 56 h 87"/>
                  <a:gd name="T18" fmla="*/ 15 w 74"/>
                  <a:gd name="T19" fmla="*/ 56 h 87"/>
                  <a:gd name="T20" fmla="*/ 15 w 74"/>
                  <a:gd name="T21" fmla="*/ 87 h 87"/>
                  <a:gd name="T22" fmla="*/ 0 w 74"/>
                  <a:gd name="T23" fmla="*/ 87 h 87"/>
                  <a:gd name="T24" fmla="*/ 0 w 74"/>
                  <a:gd name="T25" fmla="*/ 0 h 87"/>
                  <a:gd name="T26" fmla="*/ 38 w 74"/>
                  <a:gd name="T27" fmla="*/ 43 h 87"/>
                  <a:gd name="T28" fmla="*/ 56 w 74"/>
                  <a:gd name="T29" fmla="*/ 28 h 87"/>
                  <a:gd name="T30" fmla="*/ 56 w 74"/>
                  <a:gd name="T31" fmla="*/ 28 h 87"/>
                  <a:gd name="T32" fmla="*/ 38 w 74"/>
                  <a:gd name="T33" fmla="*/ 14 h 87"/>
                  <a:gd name="T34" fmla="*/ 15 w 74"/>
                  <a:gd name="T35" fmla="*/ 14 h 87"/>
                  <a:gd name="T36" fmla="*/ 15 w 74"/>
                  <a:gd name="T37" fmla="*/ 43 h 87"/>
                  <a:gd name="T38" fmla="*/ 38 w 74"/>
                  <a:gd name="T39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8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50" y="0"/>
                      <a:pt x="58" y="3"/>
                      <a:pt x="64" y="8"/>
                    </a:cubicBezTo>
                    <a:cubicBezTo>
                      <a:pt x="68" y="13"/>
                      <a:pt x="71" y="20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42"/>
                      <a:pt x="62" y="50"/>
                      <a:pt x="50" y="54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0" y="87"/>
                      <a:pt x="0" y="87"/>
                      <a:pt x="0" y="87"/>
                    </a:cubicBezTo>
                    <a:lnTo>
                      <a:pt x="0" y="0"/>
                    </a:lnTo>
                    <a:close/>
                    <a:moveTo>
                      <a:pt x="38" y="43"/>
                    </a:moveTo>
                    <a:cubicBezTo>
                      <a:pt x="49" y="43"/>
                      <a:pt x="56" y="37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19"/>
                      <a:pt x="49" y="14"/>
                      <a:pt x="38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43"/>
                      <a:pt x="15" y="43"/>
                      <a:pt x="15" y="43"/>
                    </a:cubicBezTo>
                    <a:lnTo>
                      <a:pt x="38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6"/>
              <p:cNvSpPr>
                <a:spLocks/>
              </p:cNvSpPr>
              <p:nvPr userDrawn="1"/>
            </p:nvSpPr>
            <p:spPr bwMode="auto">
              <a:xfrm>
                <a:off x="3417888" y="1343025"/>
                <a:ext cx="90488" cy="117475"/>
              </a:xfrm>
              <a:custGeom>
                <a:avLst/>
                <a:gdLst>
                  <a:gd name="T0" fmla="*/ 0 w 68"/>
                  <a:gd name="T1" fmla="*/ 75 h 89"/>
                  <a:gd name="T2" fmla="*/ 9 w 68"/>
                  <a:gd name="T3" fmla="*/ 64 h 89"/>
                  <a:gd name="T4" fmla="*/ 37 w 68"/>
                  <a:gd name="T5" fmla="*/ 75 h 89"/>
                  <a:gd name="T6" fmla="*/ 52 w 68"/>
                  <a:gd name="T7" fmla="*/ 64 h 89"/>
                  <a:gd name="T8" fmla="*/ 52 w 68"/>
                  <a:gd name="T9" fmla="*/ 64 h 89"/>
                  <a:gd name="T10" fmla="*/ 33 w 68"/>
                  <a:gd name="T11" fmla="*/ 51 h 89"/>
                  <a:gd name="T12" fmla="*/ 4 w 68"/>
                  <a:gd name="T13" fmla="*/ 25 h 89"/>
                  <a:gd name="T14" fmla="*/ 4 w 68"/>
                  <a:gd name="T15" fmla="*/ 25 h 89"/>
                  <a:gd name="T16" fmla="*/ 33 w 68"/>
                  <a:gd name="T17" fmla="*/ 0 h 89"/>
                  <a:gd name="T18" fmla="*/ 65 w 68"/>
                  <a:gd name="T19" fmla="*/ 10 h 89"/>
                  <a:gd name="T20" fmla="*/ 57 w 68"/>
                  <a:gd name="T21" fmla="*/ 22 h 89"/>
                  <a:gd name="T22" fmla="*/ 33 w 68"/>
                  <a:gd name="T23" fmla="*/ 13 h 89"/>
                  <a:gd name="T24" fmla="*/ 19 w 68"/>
                  <a:gd name="T25" fmla="*/ 23 h 89"/>
                  <a:gd name="T26" fmla="*/ 19 w 68"/>
                  <a:gd name="T27" fmla="*/ 24 h 89"/>
                  <a:gd name="T28" fmla="*/ 40 w 68"/>
                  <a:gd name="T29" fmla="*/ 37 h 89"/>
                  <a:gd name="T30" fmla="*/ 68 w 68"/>
                  <a:gd name="T31" fmla="*/ 63 h 89"/>
                  <a:gd name="T32" fmla="*/ 68 w 68"/>
                  <a:gd name="T33" fmla="*/ 63 h 89"/>
                  <a:gd name="T34" fmla="*/ 37 w 68"/>
                  <a:gd name="T35" fmla="*/ 89 h 89"/>
                  <a:gd name="T36" fmla="*/ 0 w 68"/>
                  <a:gd name="T37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8" h="89">
                    <a:moveTo>
                      <a:pt x="0" y="75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18" y="71"/>
                      <a:pt x="26" y="75"/>
                      <a:pt x="37" y="75"/>
                    </a:cubicBezTo>
                    <a:cubicBezTo>
                      <a:pt x="46" y="75"/>
                      <a:pt x="52" y="71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58"/>
                      <a:pt x="49" y="55"/>
                      <a:pt x="33" y="51"/>
                    </a:cubicBezTo>
                    <a:cubicBezTo>
                      <a:pt x="14" y="46"/>
                      <a:pt x="4" y="41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10"/>
                      <a:pt x="16" y="0"/>
                      <a:pt x="33" y="0"/>
                    </a:cubicBezTo>
                    <a:cubicBezTo>
                      <a:pt x="46" y="0"/>
                      <a:pt x="56" y="3"/>
                      <a:pt x="65" y="10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49" y="16"/>
                      <a:pt x="41" y="13"/>
                      <a:pt x="33" y="13"/>
                    </a:cubicBezTo>
                    <a:cubicBezTo>
                      <a:pt x="24" y="13"/>
                      <a:pt x="19" y="18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30"/>
                      <a:pt x="23" y="33"/>
                      <a:pt x="40" y="37"/>
                    </a:cubicBezTo>
                    <a:cubicBezTo>
                      <a:pt x="58" y="42"/>
                      <a:pt x="68" y="48"/>
                      <a:pt x="68" y="63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79"/>
                      <a:pt x="55" y="89"/>
                      <a:pt x="37" y="89"/>
                    </a:cubicBezTo>
                    <a:cubicBezTo>
                      <a:pt x="23" y="89"/>
                      <a:pt x="11" y="84"/>
                      <a:pt x="0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7"/>
              <p:cNvSpPr>
                <a:spLocks/>
              </p:cNvSpPr>
              <p:nvPr userDrawn="1"/>
            </p:nvSpPr>
            <p:spPr bwMode="auto">
              <a:xfrm>
                <a:off x="3529013" y="1344613"/>
                <a:ext cx="98425" cy="115887"/>
              </a:xfrm>
              <a:custGeom>
                <a:avLst/>
                <a:gdLst>
                  <a:gd name="T0" fmla="*/ 0 w 75"/>
                  <a:gd name="T1" fmla="*/ 50 h 88"/>
                  <a:gd name="T2" fmla="*/ 0 w 75"/>
                  <a:gd name="T3" fmla="*/ 0 h 88"/>
                  <a:gd name="T4" fmla="*/ 16 w 75"/>
                  <a:gd name="T5" fmla="*/ 0 h 88"/>
                  <a:gd name="T6" fmla="*/ 16 w 75"/>
                  <a:gd name="T7" fmla="*/ 49 h 88"/>
                  <a:gd name="T8" fmla="*/ 37 w 75"/>
                  <a:gd name="T9" fmla="*/ 74 h 88"/>
                  <a:gd name="T10" fmla="*/ 59 w 75"/>
                  <a:gd name="T11" fmla="*/ 50 h 88"/>
                  <a:gd name="T12" fmla="*/ 59 w 75"/>
                  <a:gd name="T13" fmla="*/ 0 h 88"/>
                  <a:gd name="T14" fmla="*/ 75 w 75"/>
                  <a:gd name="T15" fmla="*/ 0 h 88"/>
                  <a:gd name="T16" fmla="*/ 75 w 75"/>
                  <a:gd name="T17" fmla="*/ 49 h 88"/>
                  <a:gd name="T18" fmla="*/ 37 w 75"/>
                  <a:gd name="T19" fmla="*/ 88 h 88"/>
                  <a:gd name="T20" fmla="*/ 0 w 75"/>
                  <a:gd name="T21" fmla="*/ 5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88">
                    <a:moveTo>
                      <a:pt x="0" y="5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65"/>
                      <a:pt x="24" y="74"/>
                      <a:pt x="37" y="74"/>
                    </a:cubicBezTo>
                    <a:cubicBezTo>
                      <a:pt x="51" y="74"/>
                      <a:pt x="59" y="66"/>
                      <a:pt x="59" y="5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5" y="75"/>
                      <a:pt x="60" y="88"/>
                      <a:pt x="37" y="88"/>
                    </a:cubicBezTo>
                    <a:cubicBezTo>
                      <a:pt x="15" y="88"/>
                      <a:pt x="0" y="75"/>
                      <a:pt x="0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8"/>
              <p:cNvSpPr>
                <a:spLocks/>
              </p:cNvSpPr>
              <p:nvPr userDrawn="1"/>
            </p:nvSpPr>
            <p:spPr bwMode="auto">
              <a:xfrm>
                <a:off x="3649663" y="1341438"/>
                <a:ext cx="103188" cy="119062"/>
              </a:xfrm>
              <a:custGeom>
                <a:avLst/>
                <a:gdLst>
                  <a:gd name="T0" fmla="*/ 0 w 79"/>
                  <a:gd name="T1" fmla="*/ 45 h 90"/>
                  <a:gd name="T2" fmla="*/ 0 w 79"/>
                  <a:gd name="T3" fmla="*/ 45 h 90"/>
                  <a:gd name="T4" fmla="*/ 45 w 79"/>
                  <a:gd name="T5" fmla="*/ 0 h 90"/>
                  <a:gd name="T6" fmla="*/ 79 w 79"/>
                  <a:gd name="T7" fmla="*/ 14 h 90"/>
                  <a:gd name="T8" fmla="*/ 69 w 79"/>
                  <a:gd name="T9" fmla="*/ 25 h 90"/>
                  <a:gd name="T10" fmla="*/ 44 w 79"/>
                  <a:gd name="T11" fmla="*/ 14 h 90"/>
                  <a:gd name="T12" fmla="*/ 16 w 79"/>
                  <a:gd name="T13" fmla="*/ 45 h 90"/>
                  <a:gd name="T14" fmla="*/ 16 w 79"/>
                  <a:gd name="T15" fmla="*/ 45 h 90"/>
                  <a:gd name="T16" fmla="*/ 44 w 79"/>
                  <a:gd name="T17" fmla="*/ 76 h 90"/>
                  <a:gd name="T18" fmla="*/ 69 w 79"/>
                  <a:gd name="T19" fmla="*/ 65 h 90"/>
                  <a:gd name="T20" fmla="*/ 79 w 79"/>
                  <a:gd name="T21" fmla="*/ 75 h 90"/>
                  <a:gd name="T22" fmla="*/ 44 w 79"/>
                  <a:gd name="T23" fmla="*/ 90 h 90"/>
                  <a:gd name="T24" fmla="*/ 0 w 79"/>
                  <a:gd name="T25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8" y="0"/>
                      <a:pt x="45" y="0"/>
                    </a:cubicBezTo>
                    <a:cubicBezTo>
                      <a:pt x="61" y="0"/>
                      <a:pt x="70" y="6"/>
                      <a:pt x="79" y="14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2" y="19"/>
                      <a:pt x="54" y="14"/>
                      <a:pt x="44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4" y="76"/>
                    </a:cubicBezTo>
                    <a:cubicBezTo>
                      <a:pt x="55" y="76"/>
                      <a:pt x="62" y="72"/>
                      <a:pt x="69" y="65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0" y="84"/>
                      <a:pt x="60" y="90"/>
                      <a:pt x="44" y="90"/>
                    </a:cubicBezTo>
                    <a:cubicBezTo>
                      <a:pt x="19" y="90"/>
                      <a:pt x="0" y="70"/>
                      <a:pt x="0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9"/>
              <p:cNvSpPr>
                <a:spLocks/>
              </p:cNvSpPr>
              <p:nvPr userDrawn="1"/>
            </p:nvSpPr>
            <p:spPr bwMode="auto">
              <a:xfrm>
                <a:off x="3765550" y="1341438"/>
                <a:ext cx="103188" cy="119062"/>
              </a:xfrm>
              <a:custGeom>
                <a:avLst/>
                <a:gdLst>
                  <a:gd name="T0" fmla="*/ 0 w 79"/>
                  <a:gd name="T1" fmla="*/ 45 h 90"/>
                  <a:gd name="T2" fmla="*/ 0 w 79"/>
                  <a:gd name="T3" fmla="*/ 45 h 90"/>
                  <a:gd name="T4" fmla="*/ 45 w 79"/>
                  <a:gd name="T5" fmla="*/ 0 h 90"/>
                  <a:gd name="T6" fmla="*/ 79 w 79"/>
                  <a:gd name="T7" fmla="*/ 14 h 90"/>
                  <a:gd name="T8" fmla="*/ 69 w 79"/>
                  <a:gd name="T9" fmla="*/ 25 h 90"/>
                  <a:gd name="T10" fmla="*/ 45 w 79"/>
                  <a:gd name="T11" fmla="*/ 14 h 90"/>
                  <a:gd name="T12" fmla="*/ 16 w 79"/>
                  <a:gd name="T13" fmla="*/ 45 h 90"/>
                  <a:gd name="T14" fmla="*/ 16 w 79"/>
                  <a:gd name="T15" fmla="*/ 45 h 90"/>
                  <a:gd name="T16" fmla="*/ 45 w 79"/>
                  <a:gd name="T17" fmla="*/ 76 h 90"/>
                  <a:gd name="T18" fmla="*/ 70 w 79"/>
                  <a:gd name="T19" fmla="*/ 65 h 90"/>
                  <a:gd name="T20" fmla="*/ 79 w 79"/>
                  <a:gd name="T21" fmla="*/ 75 h 90"/>
                  <a:gd name="T22" fmla="*/ 44 w 79"/>
                  <a:gd name="T23" fmla="*/ 90 h 90"/>
                  <a:gd name="T24" fmla="*/ 0 w 79"/>
                  <a:gd name="T25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9" y="0"/>
                      <a:pt x="45" y="0"/>
                    </a:cubicBezTo>
                    <a:cubicBezTo>
                      <a:pt x="61" y="0"/>
                      <a:pt x="71" y="6"/>
                      <a:pt x="79" y="14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2" y="19"/>
                      <a:pt x="55" y="14"/>
                      <a:pt x="45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5" y="76"/>
                    </a:cubicBezTo>
                    <a:cubicBezTo>
                      <a:pt x="55" y="76"/>
                      <a:pt x="62" y="72"/>
                      <a:pt x="70" y="65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0" y="84"/>
                      <a:pt x="60" y="90"/>
                      <a:pt x="44" y="90"/>
                    </a:cubicBezTo>
                    <a:cubicBezTo>
                      <a:pt x="19" y="90"/>
                      <a:pt x="0" y="70"/>
                      <a:pt x="0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0"/>
              <p:cNvSpPr>
                <a:spLocks/>
              </p:cNvSpPr>
              <p:nvPr userDrawn="1"/>
            </p:nvSpPr>
            <p:spPr bwMode="auto">
              <a:xfrm>
                <a:off x="3890963" y="1344613"/>
                <a:ext cx="85725" cy="114300"/>
              </a:xfrm>
              <a:custGeom>
                <a:avLst/>
                <a:gdLst>
                  <a:gd name="T0" fmla="*/ 0 w 54"/>
                  <a:gd name="T1" fmla="*/ 0 h 72"/>
                  <a:gd name="T2" fmla="*/ 53 w 54"/>
                  <a:gd name="T3" fmla="*/ 0 h 72"/>
                  <a:gd name="T4" fmla="*/ 53 w 54"/>
                  <a:gd name="T5" fmla="*/ 11 h 72"/>
                  <a:gd name="T6" fmla="*/ 13 w 54"/>
                  <a:gd name="T7" fmla="*/ 11 h 72"/>
                  <a:gd name="T8" fmla="*/ 13 w 54"/>
                  <a:gd name="T9" fmla="*/ 30 h 72"/>
                  <a:gd name="T10" fmla="*/ 48 w 54"/>
                  <a:gd name="T11" fmla="*/ 30 h 72"/>
                  <a:gd name="T12" fmla="*/ 48 w 54"/>
                  <a:gd name="T13" fmla="*/ 41 h 72"/>
                  <a:gd name="T14" fmla="*/ 13 w 54"/>
                  <a:gd name="T15" fmla="*/ 41 h 72"/>
                  <a:gd name="T16" fmla="*/ 13 w 54"/>
                  <a:gd name="T17" fmla="*/ 60 h 72"/>
                  <a:gd name="T18" fmla="*/ 54 w 54"/>
                  <a:gd name="T19" fmla="*/ 60 h 72"/>
                  <a:gd name="T20" fmla="*/ 54 w 54"/>
                  <a:gd name="T21" fmla="*/ 72 h 72"/>
                  <a:gd name="T22" fmla="*/ 0 w 54"/>
                  <a:gd name="T23" fmla="*/ 72 h 72"/>
                  <a:gd name="T24" fmla="*/ 0 w 54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72">
                    <a:moveTo>
                      <a:pt x="0" y="0"/>
                    </a:moveTo>
                    <a:lnTo>
                      <a:pt x="53" y="0"/>
                    </a:lnTo>
                    <a:lnTo>
                      <a:pt x="53" y="11"/>
                    </a:lnTo>
                    <a:lnTo>
                      <a:pt x="13" y="11"/>
                    </a:lnTo>
                    <a:lnTo>
                      <a:pt x="13" y="30"/>
                    </a:lnTo>
                    <a:lnTo>
                      <a:pt x="48" y="30"/>
                    </a:lnTo>
                    <a:lnTo>
                      <a:pt x="48" y="41"/>
                    </a:lnTo>
                    <a:lnTo>
                      <a:pt x="13" y="41"/>
                    </a:lnTo>
                    <a:lnTo>
                      <a:pt x="13" y="6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1"/>
              <p:cNvSpPr>
                <a:spLocks/>
              </p:cNvSpPr>
              <p:nvPr userDrawn="1"/>
            </p:nvSpPr>
            <p:spPr bwMode="auto">
              <a:xfrm>
                <a:off x="3992563" y="1343025"/>
                <a:ext cx="87313" cy="117475"/>
              </a:xfrm>
              <a:custGeom>
                <a:avLst/>
                <a:gdLst>
                  <a:gd name="T0" fmla="*/ 0 w 67"/>
                  <a:gd name="T1" fmla="*/ 75 h 89"/>
                  <a:gd name="T2" fmla="*/ 9 w 67"/>
                  <a:gd name="T3" fmla="*/ 64 h 89"/>
                  <a:gd name="T4" fmla="*/ 37 w 67"/>
                  <a:gd name="T5" fmla="*/ 75 h 89"/>
                  <a:gd name="T6" fmla="*/ 52 w 67"/>
                  <a:gd name="T7" fmla="*/ 64 h 89"/>
                  <a:gd name="T8" fmla="*/ 52 w 67"/>
                  <a:gd name="T9" fmla="*/ 64 h 89"/>
                  <a:gd name="T10" fmla="*/ 32 w 67"/>
                  <a:gd name="T11" fmla="*/ 51 h 89"/>
                  <a:gd name="T12" fmla="*/ 3 w 67"/>
                  <a:gd name="T13" fmla="*/ 25 h 89"/>
                  <a:gd name="T14" fmla="*/ 3 w 67"/>
                  <a:gd name="T15" fmla="*/ 25 h 89"/>
                  <a:gd name="T16" fmla="*/ 33 w 67"/>
                  <a:gd name="T17" fmla="*/ 0 h 89"/>
                  <a:gd name="T18" fmla="*/ 65 w 67"/>
                  <a:gd name="T19" fmla="*/ 10 h 89"/>
                  <a:gd name="T20" fmla="*/ 56 w 67"/>
                  <a:gd name="T21" fmla="*/ 22 h 89"/>
                  <a:gd name="T22" fmla="*/ 33 w 67"/>
                  <a:gd name="T23" fmla="*/ 13 h 89"/>
                  <a:gd name="T24" fmla="*/ 19 w 67"/>
                  <a:gd name="T25" fmla="*/ 23 h 89"/>
                  <a:gd name="T26" fmla="*/ 19 w 67"/>
                  <a:gd name="T27" fmla="*/ 24 h 89"/>
                  <a:gd name="T28" fmla="*/ 39 w 67"/>
                  <a:gd name="T29" fmla="*/ 37 h 89"/>
                  <a:gd name="T30" fmla="*/ 67 w 67"/>
                  <a:gd name="T31" fmla="*/ 63 h 89"/>
                  <a:gd name="T32" fmla="*/ 67 w 67"/>
                  <a:gd name="T33" fmla="*/ 63 h 89"/>
                  <a:gd name="T34" fmla="*/ 36 w 67"/>
                  <a:gd name="T35" fmla="*/ 89 h 89"/>
                  <a:gd name="T36" fmla="*/ 0 w 67"/>
                  <a:gd name="T37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89">
                    <a:moveTo>
                      <a:pt x="0" y="75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17" y="71"/>
                      <a:pt x="26" y="75"/>
                      <a:pt x="37" y="75"/>
                    </a:cubicBezTo>
                    <a:cubicBezTo>
                      <a:pt x="46" y="75"/>
                      <a:pt x="52" y="71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58"/>
                      <a:pt x="48" y="55"/>
                      <a:pt x="32" y="51"/>
                    </a:cubicBezTo>
                    <a:cubicBezTo>
                      <a:pt x="14" y="46"/>
                      <a:pt x="3" y="41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10"/>
                      <a:pt x="16" y="0"/>
                      <a:pt x="33" y="0"/>
                    </a:cubicBezTo>
                    <a:cubicBezTo>
                      <a:pt x="46" y="0"/>
                      <a:pt x="56" y="3"/>
                      <a:pt x="65" y="10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49" y="16"/>
                      <a:pt x="41" y="13"/>
                      <a:pt x="33" y="13"/>
                    </a:cubicBezTo>
                    <a:cubicBezTo>
                      <a:pt x="24" y="13"/>
                      <a:pt x="19" y="18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30"/>
                      <a:pt x="23" y="33"/>
                      <a:pt x="39" y="37"/>
                    </a:cubicBezTo>
                    <a:cubicBezTo>
                      <a:pt x="58" y="42"/>
                      <a:pt x="67" y="48"/>
                      <a:pt x="67" y="63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7" y="79"/>
                      <a:pt x="54" y="89"/>
                      <a:pt x="36" y="89"/>
                    </a:cubicBezTo>
                    <a:cubicBezTo>
                      <a:pt x="23" y="89"/>
                      <a:pt x="10" y="84"/>
                      <a:pt x="0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2"/>
              <p:cNvSpPr>
                <a:spLocks/>
              </p:cNvSpPr>
              <p:nvPr userDrawn="1"/>
            </p:nvSpPr>
            <p:spPr bwMode="auto">
              <a:xfrm>
                <a:off x="4094163" y="1343025"/>
                <a:ext cx="88900" cy="117475"/>
              </a:xfrm>
              <a:custGeom>
                <a:avLst/>
                <a:gdLst>
                  <a:gd name="T0" fmla="*/ 0 w 67"/>
                  <a:gd name="T1" fmla="*/ 75 h 89"/>
                  <a:gd name="T2" fmla="*/ 9 w 67"/>
                  <a:gd name="T3" fmla="*/ 64 h 89"/>
                  <a:gd name="T4" fmla="*/ 37 w 67"/>
                  <a:gd name="T5" fmla="*/ 75 h 89"/>
                  <a:gd name="T6" fmla="*/ 52 w 67"/>
                  <a:gd name="T7" fmla="*/ 64 h 89"/>
                  <a:gd name="T8" fmla="*/ 52 w 67"/>
                  <a:gd name="T9" fmla="*/ 64 h 89"/>
                  <a:gd name="T10" fmla="*/ 33 w 67"/>
                  <a:gd name="T11" fmla="*/ 51 h 89"/>
                  <a:gd name="T12" fmla="*/ 4 w 67"/>
                  <a:gd name="T13" fmla="*/ 25 h 89"/>
                  <a:gd name="T14" fmla="*/ 4 w 67"/>
                  <a:gd name="T15" fmla="*/ 25 h 89"/>
                  <a:gd name="T16" fmla="*/ 33 w 67"/>
                  <a:gd name="T17" fmla="*/ 0 h 89"/>
                  <a:gd name="T18" fmla="*/ 65 w 67"/>
                  <a:gd name="T19" fmla="*/ 10 h 89"/>
                  <a:gd name="T20" fmla="*/ 57 w 67"/>
                  <a:gd name="T21" fmla="*/ 22 h 89"/>
                  <a:gd name="T22" fmla="*/ 33 w 67"/>
                  <a:gd name="T23" fmla="*/ 13 h 89"/>
                  <a:gd name="T24" fmla="*/ 19 w 67"/>
                  <a:gd name="T25" fmla="*/ 23 h 89"/>
                  <a:gd name="T26" fmla="*/ 19 w 67"/>
                  <a:gd name="T27" fmla="*/ 24 h 89"/>
                  <a:gd name="T28" fmla="*/ 40 w 67"/>
                  <a:gd name="T29" fmla="*/ 37 h 89"/>
                  <a:gd name="T30" fmla="*/ 67 w 67"/>
                  <a:gd name="T31" fmla="*/ 63 h 89"/>
                  <a:gd name="T32" fmla="*/ 67 w 67"/>
                  <a:gd name="T33" fmla="*/ 63 h 89"/>
                  <a:gd name="T34" fmla="*/ 36 w 67"/>
                  <a:gd name="T35" fmla="*/ 89 h 89"/>
                  <a:gd name="T36" fmla="*/ 0 w 67"/>
                  <a:gd name="T37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89">
                    <a:moveTo>
                      <a:pt x="0" y="75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18" y="71"/>
                      <a:pt x="26" y="75"/>
                      <a:pt x="37" y="75"/>
                    </a:cubicBezTo>
                    <a:cubicBezTo>
                      <a:pt x="46" y="75"/>
                      <a:pt x="52" y="71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58"/>
                      <a:pt x="49" y="55"/>
                      <a:pt x="33" y="51"/>
                    </a:cubicBezTo>
                    <a:cubicBezTo>
                      <a:pt x="14" y="46"/>
                      <a:pt x="4" y="41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10"/>
                      <a:pt x="16" y="0"/>
                      <a:pt x="33" y="0"/>
                    </a:cubicBezTo>
                    <a:cubicBezTo>
                      <a:pt x="46" y="0"/>
                      <a:pt x="56" y="3"/>
                      <a:pt x="65" y="10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49" y="16"/>
                      <a:pt x="41" y="13"/>
                      <a:pt x="33" y="13"/>
                    </a:cubicBezTo>
                    <a:cubicBezTo>
                      <a:pt x="24" y="13"/>
                      <a:pt x="19" y="18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30"/>
                      <a:pt x="23" y="33"/>
                      <a:pt x="40" y="37"/>
                    </a:cubicBezTo>
                    <a:cubicBezTo>
                      <a:pt x="58" y="42"/>
                      <a:pt x="67" y="48"/>
                      <a:pt x="67" y="63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7" y="79"/>
                      <a:pt x="55" y="89"/>
                      <a:pt x="36" y="89"/>
                    </a:cubicBezTo>
                    <a:cubicBezTo>
                      <a:pt x="23" y="89"/>
                      <a:pt x="11" y="84"/>
                      <a:pt x="0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3"/>
              <p:cNvSpPr>
                <a:spLocks noEditPoints="1"/>
              </p:cNvSpPr>
              <p:nvPr userDrawn="1"/>
            </p:nvSpPr>
            <p:spPr bwMode="auto">
              <a:xfrm>
                <a:off x="4256088" y="1344613"/>
                <a:ext cx="87313" cy="114300"/>
              </a:xfrm>
              <a:custGeom>
                <a:avLst/>
                <a:gdLst>
                  <a:gd name="T0" fmla="*/ 0 w 67"/>
                  <a:gd name="T1" fmla="*/ 0 h 87"/>
                  <a:gd name="T2" fmla="*/ 34 w 67"/>
                  <a:gd name="T3" fmla="*/ 0 h 87"/>
                  <a:gd name="T4" fmla="*/ 67 w 67"/>
                  <a:gd name="T5" fmla="*/ 29 h 87"/>
                  <a:gd name="T6" fmla="*/ 67 w 67"/>
                  <a:gd name="T7" fmla="*/ 29 h 87"/>
                  <a:gd name="T8" fmla="*/ 32 w 67"/>
                  <a:gd name="T9" fmla="*/ 59 h 87"/>
                  <a:gd name="T10" fmla="*/ 15 w 67"/>
                  <a:gd name="T11" fmla="*/ 59 h 87"/>
                  <a:gd name="T12" fmla="*/ 15 w 67"/>
                  <a:gd name="T13" fmla="*/ 87 h 87"/>
                  <a:gd name="T14" fmla="*/ 0 w 67"/>
                  <a:gd name="T15" fmla="*/ 87 h 87"/>
                  <a:gd name="T16" fmla="*/ 0 w 67"/>
                  <a:gd name="T17" fmla="*/ 0 h 87"/>
                  <a:gd name="T18" fmla="*/ 33 w 67"/>
                  <a:gd name="T19" fmla="*/ 45 h 87"/>
                  <a:gd name="T20" fmla="*/ 51 w 67"/>
                  <a:gd name="T21" fmla="*/ 29 h 87"/>
                  <a:gd name="T22" fmla="*/ 51 w 67"/>
                  <a:gd name="T23" fmla="*/ 29 h 87"/>
                  <a:gd name="T24" fmla="*/ 33 w 67"/>
                  <a:gd name="T25" fmla="*/ 14 h 87"/>
                  <a:gd name="T26" fmla="*/ 15 w 67"/>
                  <a:gd name="T27" fmla="*/ 14 h 87"/>
                  <a:gd name="T28" fmla="*/ 15 w 67"/>
                  <a:gd name="T29" fmla="*/ 45 h 87"/>
                  <a:gd name="T30" fmla="*/ 33 w 67"/>
                  <a:gd name="T31" fmla="*/ 4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" h="87">
                    <a:moveTo>
                      <a:pt x="0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4" y="0"/>
                      <a:pt x="67" y="11"/>
                      <a:pt x="67" y="29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7" y="49"/>
                      <a:pt x="51" y="59"/>
                      <a:pt x="32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0" y="87"/>
                      <a:pt x="0" y="87"/>
                      <a:pt x="0" y="87"/>
                    </a:cubicBezTo>
                    <a:lnTo>
                      <a:pt x="0" y="0"/>
                    </a:lnTo>
                    <a:close/>
                    <a:moveTo>
                      <a:pt x="33" y="45"/>
                    </a:moveTo>
                    <a:cubicBezTo>
                      <a:pt x="44" y="45"/>
                      <a:pt x="51" y="39"/>
                      <a:pt x="51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1" y="19"/>
                      <a:pt x="44" y="14"/>
                      <a:pt x="33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45"/>
                      <a:pt x="15" y="45"/>
                      <a:pt x="15" y="45"/>
                    </a:cubicBezTo>
                    <a:lnTo>
                      <a:pt x="33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4"/>
              <p:cNvSpPr>
                <a:spLocks/>
              </p:cNvSpPr>
              <p:nvPr userDrawn="1"/>
            </p:nvSpPr>
            <p:spPr bwMode="auto">
              <a:xfrm>
                <a:off x="4364038" y="1344613"/>
                <a:ext cx="80963" cy="114300"/>
              </a:xfrm>
              <a:custGeom>
                <a:avLst/>
                <a:gdLst>
                  <a:gd name="T0" fmla="*/ 0 w 51"/>
                  <a:gd name="T1" fmla="*/ 0 h 72"/>
                  <a:gd name="T2" fmla="*/ 13 w 51"/>
                  <a:gd name="T3" fmla="*/ 0 h 72"/>
                  <a:gd name="T4" fmla="*/ 13 w 51"/>
                  <a:gd name="T5" fmla="*/ 60 h 72"/>
                  <a:gd name="T6" fmla="*/ 51 w 51"/>
                  <a:gd name="T7" fmla="*/ 60 h 72"/>
                  <a:gd name="T8" fmla="*/ 51 w 51"/>
                  <a:gd name="T9" fmla="*/ 72 h 72"/>
                  <a:gd name="T10" fmla="*/ 0 w 51"/>
                  <a:gd name="T11" fmla="*/ 72 h 72"/>
                  <a:gd name="T12" fmla="*/ 0 w 51"/>
                  <a:gd name="T1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72">
                    <a:moveTo>
                      <a:pt x="0" y="0"/>
                    </a:moveTo>
                    <a:lnTo>
                      <a:pt x="13" y="0"/>
                    </a:lnTo>
                    <a:lnTo>
                      <a:pt x="13" y="60"/>
                    </a:lnTo>
                    <a:lnTo>
                      <a:pt x="51" y="60"/>
                    </a:lnTo>
                    <a:lnTo>
                      <a:pt x="51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25"/>
              <p:cNvSpPr>
                <a:spLocks noEditPoints="1"/>
              </p:cNvSpPr>
              <p:nvPr userDrawn="1"/>
            </p:nvSpPr>
            <p:spPr bwMode="auto">
              <a:xfrm>
                <a:off x="4454525" y="1343025"/>
                <a:ext cx="119063" cy="115887"/>
              </a:xfrm>
              <a:custGeom>
                <a:avLst/>
                <a:gdLst>
                  <a:gd name="T0" fmla="*/ 32 w 75"/>
                  <a:gd name="T1" fmla="*/ 0 h 73"/>
                  <a:gd name="T2" fmla="*/ 43 w 75"/>
                  <a:gd name="T3" fmla="*/ 0 h 73"/>
                  <a:gd name="T4" fmla="*/ 75 w 75"/>
                  <a:gd name="T5" fmla="*/ 73 h 73"/>
                  <a:gd name="T6" fmla="*/ 62 w 75"/>
                  <a:gd name="T7" fmla="*/ 73 h 73"/>
                  <a:gd name="T8" fmla="*/ 55 w 75"/>
                  <a:gd name="T9" fmla="*/ 56 h 73"/>
                  <a:gd name="T10" fmla="*/ 21 w 75"/>
                  <a:gd name="T11" fmla="*/ 56 h 73"/>
                  <a:gd name="T12" fmla="*/ 14 w 75"/>
                  <a:gd name="T13" fmla="*/ 73 h 73"/>
                  <a:gd name="T14" fmla="*/ 0 w 75"/>
                  <a:gd name="T15" fmla="*/ 73 h 73"/>
                  <a:gd name="T16" fmla="*/ 32 w 75"/>
                  <a:gd name="T17" fmla="*/ 0 h 73"/>
                  <a:gd name="T18" fmla="*/ 50 w 75"/>
                  <a:gd name="T19" fmla="*/ 44 h 73"/>
                  <a:gd name="T20" fmla="*/ 38 w 75"/>
                  <a:gd name="T21" fmla="*/ 15 h 73"/>
                  <a:gd name="T22" fmla="*/ 25 w 75"/>
                  <a:gd name="T23" fmla="*/ 44 h 73"/>
                  <a:gd name="T24" fmla="*/ 50 w 75"/>
                  <a:gd name="T25" fmla="*/ 4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73">
                    <a:moveTo>
                      <a:pt x="32" y="0"/>
                    </a:moveTo>
                    <a:lnTo>
                      <a:pt x="43" y="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55" y="56"/>
                    </a:lnTo>
                    <a:lnTo>
                      <a:pt x="21" y="56"/>
                    </a:lnTo>
                    <a:lnTo>
                      <a:pt x="14" y="73"/>
                    </a:lnTo>
                    <a:lnTo>
                      <a:pt x="0" y="73"/>
                    </a:lnTo>
                    <a:lnTo>
                      <a:pt x="32" y="0"/>
                    </a:lnTo>
                    <a:close/>
                    <a:moveTo>
                      <a:pt x="50" y="44"/>
                    </a:moveTo>
                    <a:lnTo>
                      <a:pt x="38" y="15"/>
                    </a:lnTo>
                    <a:lnTo>
                      <a:pt x="25" y="44"/>
                    </a:lnTo>
                    <a:lnTo>
                      <a:pt x="50" y="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6"/>
              <p:cNvSpPr>
                <a:spLocks/>
              </p:cNvSpPr>
              <p:nvPr userDrawn="1"/>
            </p:nvSpPr>
            <p:spPr bwMode="auto">
              <a:xfrm>
                <a:off x="4570413" y="1344613"/>
                <a:ext cx="93663" cy="114300"/>
              </a:xfrm>
              <a:custGeom>
                <a:avLst/>
                <a:gdLst>
                  <a:gd name="T0" fmla="*/ 23 w 59"/>
                  <a:gd name="T1" fmla="*/ 12 h 72"/>
                  <a:gd name="T2" fmla="*/ 0 w 59"/>
                  <a:gd name="T3" fmla="*/ 12 h 72"/>
                  <a:gd name="T4" fmla="*/ 0 w 59"/>
                  <a:gd name="T5" fmla="*/ 0 h 72"/>
                  <a:gd name="T6" fmla="*/ 59 w 59"/>
                  <a:gd name="T7" fmla="*/ 0 h 72"/>
                  <a:gd name="T8" fmla="*/ 59 w 59"/>
                  <a:gd name="T9" fmla="*/ 12 h 72"/>
                  <a:gd name="T10" fmla="*/ 35 w 59"/>
                  <a:gd name="T11" fmla="*/ 12 h 72"/>
                  <a:gd name="T12" fmla="*/ 35 w 59"/>
                  <a:gd name="T13" fmla="*/ 72 h 72"/>
                  <a:gd name="T14" fmla="*/ 23 w 59"/>
                  <a:gd name="T15" fmla="*/ 72 h 72"/>
                  <a:gd name="T16" fmla="*/ 23 w 59"/>
                  <a:gd name="T17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72">
                    <a:moveTo>
                      <a:pt x="23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59" y="0"/>
                    </a:lnTo>
                    <a:lnTo>
                      <a:pt x="59" y="12"/>
                    </a:lnTo>
                    <a:lnTo>
                      <a:pt x="35" y="12"/>
                    </a:lnTo>
                    <a:lnTo>
                      <a:pt x="35" y="72"/>
                    </a:lnTo>
                    <a:lnTo>
                      <a:pt x="23" y="72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7"/>
              <p:cNvSpPr>
                <a:spLocks/>
              </p:cNvSpPr>
              <p:nvPr userDrawn="1"/>
            </p:nvSpPr>
            <p:spPr bwMode="auto">
              <a:xfrm>
                <a:off x="4684713" y="1344613"/>
                <a:ext cx="84138" cy="114300"/>
              </a:xfrm>
              <a:custGeom>
                <a:avLst/>
                <a:gdLst>
                  <a:gd name="T0" fmla="*/ 0 w 53"/>
                  <a:gd name="T1" fmla="*/ 0 h 72"/>
                  <a:gd name="T2" fmla="*/ 53 w 53"/>
                  <a:gd name="T3" fmla="*/ 0 h 72"/>
                  <a:gd name="T4" fmla="*/ 53 w 53"/>
                  <a:gd name="T5" fmla="*/ 12 h 72"/>
                  <a:gd name="T6" fmla="*/ 12 w 53"/>
                  <a:gd name="T7" fmla="*/ 12 h 72"/>
                  <a:gd name="T8" fmla="*/ 12 w 53"/>
                  <a:gd name="T9" fmla="*/ 31 h 72"/>
                  <a:gd name="T10" fmla="*/ 49 w 53"/>
                  <a:gd name="T11" fmla="*/ 31 h 72"/>
                  <a:gd name="T12" fmla="*/ 49 w 53"/>
                  <a:gd name="T13" fmla="*/ 42 h 72"/>
                  <a:gd name="T14" fmla="*/ 12 w 53"/>
                  <a:gd name="T15" fmla="*/ 42 h 72"/>
                  <a:gd name="T16" fmla="*/ 12 w 53"/>
                  <a:gd name="T17" fmla="*/ 72 h 72"/>
                  <a:gd name="T18" fmla="*/ 0 w 53"/>
                  <a:gd name="T19" fmla="*/ 72 h 72"/>
                  <a:gd name="T20" fmla="*/ 0 w 53"/>
                  <a:gd name="T2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72">
                    <a:moveTo>
                      <a:pt x="0" y="0"/>
                    </a:moveTo>
                    <a:lnTo>
                      <a:pt x="53" y="0"/>
                    </a:lnTo>
                    <a:lnTo>
                      <a:pt x="53" y="12"/>
                    </a:lnTo>
                    <a:lnTo>
                      <a:pt x="12" y="12"/>
                    </a:lnTo>
                    <a:lnTo>
                      <a:pt x="12" y="31"/>
                    </a:lnTo>
                    <a:lnTo>
                      <a:pt x="49" y="31"/>
                    </a:lnTo>
                    <a:lnTo>
                      <a:pt x="49" y="42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8"/>
              <p:cNvSpPr>
                <a:spLocks noEditPoints="1"/>
              </p:cNvSpPr>
              <p:nvPr userDrawn="1"/>
            </p:nvSpPr>
            <p:spPr bwMode="auto">
              <a:xfrm>
                <a:off x="4784725" y="1341438"/>
                <a:ext cx="119063" cy="119062"/>
              </a:xfrm>
              <a:custGeom>
                <a:avLst/>
                <a:gdLst>
                  <a:gd name="T0" fmla="*/ 0 w 91"/>
                  <a:gd name="T1" fmla="*/ 45 h 90"/>
                  <a:gd name="T2" fmla="*/ 0 w 91"/>
                  <a:gd name="T3" fmla="*/ 45 h 90"/>
                  <a:gd name="T4" fmla="*/ 45 w 91"/>
                  <a:gd name="T5" fmla="*/ 0 h 90"/>
                  <a:gd name="T6" fmla="*/ 91 w 91"/>
                  <a:gd name="T7" fmla="*/ 45 h 90"/>
                  <a:gd name="T8" fmla="*/ 91 w 91"/>
                  <a:gd name="T9" fmla="*/ 45 h 90"/>
                  <a:gd name="T10" fmla="*/ 45 w 91"/>
                  <a:gd name="T11" fmla="*/ 90 h 90"/>
                  <a:gd name="T12" fmla="*/ 0 w 91"/>
                  <a:gd name="T13" fmla="*/ 45 h 90"/>
                  <a:gd name="T14" fmla="*/ 75 w 91"/>
                  <a:gd name="T15" fmla="*/ 45 h 90"/>
                  <a:gd name="T16" fmla="*/ 75 w 91"/>
                  <a:gd name="T17" fmla="*/ 45 h 90"/>
                  <a:gd name="T18" fmla="*/ 45 w 91"/>
                  <a:gd name="T19" fmla="*/ 14 h 90"/>
                  <a:gd name="T20" fmla="*/ 16 w 91"/>
                  <a:gd name="T21" fmla="*/ 45 h 90"/>
                  <a:gd name="T22" fmla="*/ 16 w 91"/>
                  <a:gd name="T23" fmla="*/ 45 h 90"/>
                  <a:gd name="T24" fmla="*/ 45 w 91"/>
                  <a:gd name="T25" fmla="*/ 76 h 90"/>
                  <a:gd name="T26" fmla="*/ 75 w 91"/>
                  <a:gd name="T2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9" y="0"/>
                      <a:pt x="45" y="0"/>
                    </a:cubicBezTo>
                    <a:cubicBezTo>
                      <a:pt x="72" y="0"/>
                      <a:pt x="91" y="21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70"/>
                      <a:pt x="72" y="90"/>
                      <a:pt x="45" y="90"/>
                    </a:cubicBezTo>
                    <a:cubicBezTo>
                      <a:pt x="18" y="90"/>
                      <a:pt x="0" y="70"/>
                      <a:pt x="0" y="45"/>
                    </a:cubicBezTo>
                    <a:close/>
                    <a:moveTo>
                      <a:pt x="75" y="45"/>
                    </a:moveTo>
                    <a:cubicBezTo>
                      <a:pt x="75" y="45"/>
                      <a:pt x="75" y="45"/>
                      <a:pt x="75" y="45"/>
                    </a:cubicBezTo>
                    <a:cubicBezTo>
                      <a:pt x="75" y="28"/>
                      <a:pt x="62" y="14"/>
                      <a:pt x="45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5" y="76"/>
                    </a:cubicBezTo>
                    <a:cubicBezTo>
                      <a:pt x="63" y="76"/>
                      <a:pt x="75" y="62"/>
                      <a:pt x="75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9"/>
              <p:cNvSpPr>
                <a:spLocks noEditPoints="1"/>
              </p:cNvSpPr>
              <p:nvPr userDrawn="1"/>
            </p:nvSpPr>
            <p:spPr bwMode="auto">
              <a:xfrm>
                <a:off x="4927600" y="1344613"/>
                <a:ext cx="96838" cy="114300"/>
              </a:xfrm>
              <a:custGeom>
                <a:avLst/>
                <a:gdLst>
                  <a:gd name="T0" fmla="*/ 0 w 74"/>
                  <a:gd name="T1" fmla="*/ 0 h 87"/>
                  <a:gd name="T2" fmla="*/ 39 w 74"/>
                  <a:gd name="T3" fmla="*/ 0 h 87"/>
                  <a:gd name="T4" fmla="*/ 64 w 74"/>
                  <a:gd name="T5" fmla="*/ 8 h 87"/>
                  <a:gd name="T6" fmla="*/ 71 w 74"/>
                  <a:gd name="T7" fmla="*/ 27 h 87"/>
                  <a:gd name="T8" fmla="*/ 71 w 74"/>
                  <a:gd name="T9" fmla="*/ 27 h 87"/>
                  <a:gd name="T10" fmla="*/ 51 w 74"/>
                  <a:gd name="T11" fmla="*/ 54 h 87"/>
                  <a:gd name="T12" fmla="*/ 74 w 74"/>
                  <a:gd name="T13" fmla="*/ 87 h 87"/>
                  <a:gd name="T14" fmla="*/ 56 w 74"/>
                  <a:gd name="T15" fmla="*/ 87 h 87"/>
                  <a:gd name="T16" fmla="*/ 35 w 74"/>
                  <a:gd name="T17" fmla="*/ 56 h 87"/>
                  <a:gd name="T18" fmla="*/ 15 w 74"/>
                  <a:gd name="T19" fmla="*/ 56 h 87"/>
                  <a:gd name="T20" fmla="*/ 15 w 74"/>
                  <a:gd name="T21" fmla="*/ 87 h 87"/>
                  <a:gd name="T22" fmla="*/ 0 w 74"/>
                  <a:gd name="T23" fmla="*/ 87 h 87"/>
                  <a:gd name="T24" fmla="*/ 0 w 74"/>
                  <a:gd name="T25" fmla="*/ 0 h 87"/>
                  <a:gd name="T26" fmla="*/ 38 w 74"/>
                  <a:gd name="T27" fmla="*/ 43 h 87"/>
                  <a:gd name="T28" fmla="*/ 56 w 74"/>
                  <a:gd name="T29" fmla="*/ 28 h 87"/>
                  <a:gd name="T30" fmla="*/ 56 w 74"/>
                  <a:gd name="T31" fmla="*/ 28 h 87"/>
                  <a:gd name="T32" fmla="*/ 38 w 74"/>
                  <a:gd name="T33" fmla="*/ 14 h 87"/>
                  <a:gd name="T34" fmla="*/ 15 w 74"/>
                  <a:gd name="T35" fmla="*/ 14 h 87"/>
                  <a:gd name="T36" fmla="*/ 15 w 74"/>
                  <a:gd name="T37" fmla="*/ 43 h 87"/>
                  <a:gd name="T38" fmla="*/ 38 w 74"/>
                  <a:gd name="T39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8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50" y="0"/>
                      <a:pt x="58" y="3"/>
                      <a:pt x="64" y="8"/>
                    </a:cubicBezTo>
                    <a:cubicBezTo>
                      <a:pt x="69" y="13"/>
                      <a:pt x="71" y="20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42"/>
                      <a:pt x="63" y="50"/>
                      <a:pt x="51" y="54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0" y="87"/>
                      <a:pt x="0" y="87"/>
                      <a:pt x="0" y="87"/>
                    </a:cubicBezTo>
                    <a:lnTo>
                      <a:pt x="0" y="0"/>
                    </a:lnTo>
                    <a:close/>
                    <a:moveTo>
                      <a:pt x="38" y="43"/>
                    </a:moveTo>
                    <a:cubicBezTo>
                      <a:pt x="49" y="43"/>
                      <a:pt x="56" y="37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19"/>
                      <a:pt x="49" y="14"/>
                      <a:pt x="38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43"/>
                      <a:pt x="15" y="43"/>
                      <a:pt x="15" y="43"/>
                    </a:cubicBezTo>
                    <a:lnTo>
                      <a:pt x="38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"/>
              <p:cNvSpPr>
                <a:spLocks/>
              </p:cNvSpPr>
              <p:nvPr userDrawn="1"/>
            </p:nvSpPr>
            <p:spPr bwMode="auto">
              <a:xfrm>
                <a:off x="5046663" y="1344613"/>
                <a:ext cx="111125" cy="114300"/>
              </a:xfrm>
              <a:custGeom>
                <a:avLst/>
                <a:gdLst>
                  <a:gd name="T0" fmla="*/ 0 w 70"/>
                  <a:gd name="T1" fmla="*/ 0 h 72"/>
                  <a:gd name="T2" fmla="*/ 13 w 70"/>
                  <a:gd name="T3" fmla="*/ 0 h 72"/>
                  <a:gd name="T4" fmla="*/ 35 w 70"/>
                  <a:gd name="T5" fmla="*/ 34 h 72"/>
                  <a:gd name="T6" fmla="*/ 57 w 70"/>
                  <a:gd name="T7" fmla="*/ 0 h 72"/>
                  <a:gd name="T8" fmla="*/ 70 w 70"/>
                  <a:gd name="T9" fmla="*/ 0 h 72"/>
                  <a:gd name="T10" fmla="*/ 70 w 70"/>
                  <a:gd name="T11" fmla="*/ 72 h 72"/>
                  <a:gd name="T12" fmla="*/ 57 w 70"/>
                  <a:gd name="T13" fmla="*/ 72 h 72"/>
                  <a:gd name="T14" fmla="*/ 57 w 70"/>
                  <a:gd name="T15" fmla="*/ 20 h 72"/>
                  <a:gd name="T16" fmla="*/ 35 w 70"/>
                  <a:gd name="T17" fmla="*/ 54 h 72"/>
                  <a:gd name="T18" fmla="*/ 34 w 70"/>
                  <a:gd name="T19" fmla="*/ 54 h 72"/>
                  <a:gd name="T20" fmla="*/ 12 w 70"/>
                  <a:gd name="T21" fmla="*/ 21 h 72"/>
                  <a:gd name="T22" fmla="*/ 12 w 70"/>
                  <a:gd name="T23" fmla="*/ 72 h 72"/>
                  <a:gd name="T24" fmla="*/ 0 w 70"/>
                  <a:gd name="T25" fmla="*/ 72 h 72"/>
                  <a:gd name="T26" fmla="*/ 0 w 7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72">
                    <a:moveTo>
                      <a:pt x="0" y="0"/>
                    </a:moveTo>
                    <a:lnTo>
                      <a:pt x="13" y="0"/>
                    </a:lnTo>
                    <a:lnTo>
                      <a:pt x="35" y="34"/>
                    </a:lnTo>
                    <a:lnTo>
                      <a:pt x="57" y="0"/>
                    </a:lnTo>
                    <a:lnTo>
                      <a:pt x="70" y="0"/>
                    </a:lnTo>
                    <a:lnTo>
                      <a:pt x="70" y="72"/>
                    </a:lnTo>
                    <a:lnTo>
                      <a:pt x="57" y="72"/>
                    </a:lnTo>
                    <a:lnTo>
                      <a:pt x="57" y="20"/>
                    </a:lnTo>
                    <a:lnTo>
                      <a:pt x="35" y="54"/>
                    </a:lnTo>
                    <a:lnTo>
                      <a:pt x="34" y="54"/>
                    </a:lnTo>
                    <a:lnTo>
                      <a:pt x="12" y="21"/>
                    </a:lnTo>
                    <a:lnTo>
                      <a:pt x="12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5" name="Group 18"/>
            <p:cNvGrpSpPr>
              <a:grpSpLocks noChangeAspect="1"/>
            </p:cNvGrpSpPr>
            <p:nvPr userDrawn="1"/>
          </p:nvGrpSpPr>
          <p:grpSpPr bwMode="auto">
            <a:xfrm>
              <a:off x="338138" y="878332"/>
              <a:ext cx="1593294" cy="1115568"/>
              <a:chOff x="267" y="-340"/>
              <a:chExt cx="7144" cy="5002"/>
            </a:xfrm>
          </p:grpSpPr>
          <p:sp>
            <p:nvSpPr>
              <p:cNvPr id="236" name="Freeform 19"/>
              <p:cNvSpPr>
                <a:spLocks/>
              </p:cNvSpPr>
              <p:nvPr userDrawn="1"/>
            </p:nvSpPr>
            <p:spPr bwMode="auto">
              <a:xfrm>
                <a:off x="267" y="-340"/>
                <a:ext cx="7144" cy="5002"/>
              </a:xfrm>
              <a:custGeom>
                <a:avLst/>
                <a:gdLst>
                  <a:gd name="T0" fmla="*/ 1257 w 3021"/>
                  <a:gd name="T1" fmla="*/ 230 h 2114"/>
                  <a:gd name="T2" fmla="*/ 1640 w 3021"/>
                  <a:gd name="T3" fmla="*/ 66 h 2114"/>
                  <a:gd name="T4" fmla="*/ 2106 w 3021"/>
                  <a:gd name="T5" fmla="*/ 342 h 2114"/>
                  <a:gd name="T6" fmla="*/ 2369 w 3021"/>
                  <a:gd name="T7" fmla="*/ 286 h 2114"/>
                  <a:gd name="T8" fmla="*/ 3021 w 3021"/>
                  <a:gd name="T9" fmla="*/ 943 h 2114"/>
                  <a:gd name="T10" fmla="*/ 2369 w 3021"/>
                  <a:gd name="T11" fmla="*/ 1600 h 2114"/>
                  <a:gd name="T12" fmla="*/ 2241 w 3021"/>
                  <a:gd name="T13" fmla="*/ 1587 h 2114"/>
                  <a:gd name="T14" fmla="*/ 1826 w 3021"/>
                  <a:gd name="T15" fmla="*/ 1831 h 2114"/>
                  <a:gd name="T16" fmla="*/ 1618 w 3021"/>
                  <a:gd name="T17" fmla="*/ 1783 h 2114"/>
                  <a:gd name="T18" fmla="*/ 1118 w 3021"/>
                  <a:gd name="T19" fmla="*/ 2114 h 2114"/>
                  <a:gd name="T20" fmla="*/ 608 w 3021"/>
                  <a:gd name="T21" fmla="*/ 1758 h 2114"/>
                  <a:gd name="T22" fmla="*/ 504 w 3021"/>
                  <a:gd name="T23" fmla="*/ 1769 h 2114"/>
                  <a:gd name="T24" fmla="*/ 0 w 3021"/>
                  <a:gd name="T25" fmla="*/ 1260 h 2114"/>
                  <a:gd name="T26" fmla="*/ 252 w 3021"/>
                  <a:gd name="T27" fmla="*/ 819 h 2114"/>
                  <a:gd name="T28" fmla="*/ 204 w 3021"/>
                  <a:gd name="T29" fmla="*/ 586 h 2114"/>
                  <a:gd name="T30" fmla="*/ 791 w 3021"/>
                  <a:gd name="T31" fmla="*/ 0 h 2114"/>
                  <a:gd name="T32" fmla="*/ 1257 w 3021"/>
                  <a:gd name="T33" fmla="*/ 230 h 2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1" h="2114">
                    <a:moveTo>
                      <a:pt x="1257" y="230"/>
                    </a:moveTo>
                    <a:cubicBezTo>
                      <a:pt x="1355" y="129"/>
                      <a:pt x="1490" y="66"/>
                      <a:pt x="1640" y="66"/>
                    </a:cubicBezTo>
                    <a:cubicBezTo>
                      <a:pt x="1840" y="66"/>
                      <a:pt x="2014" y="177"/>
                      <a:pt x="2106" y="342"/>
                    </a:cubicBezTo>
                    <a:cubicBezTo>
                      <a:pt x="2187" y="306"/>
                      <a:pt x="2276" y="286"/>
                      <a:pt x="2369" y="286"/>
                    </a:cubicBezTo>
                    <a:cubicBezTo>
                      <a:pt x="2729" y="286"/>
                      <a:pt x="3021" y="580"/>
                      <a:pt x="3021" y="943"/>
                    </a:cubicBezTo>
                    <a:cubicBezTo>
                      <a:pt x="3021" y="1306"/>
                      <a:pt x="2729" y="1600"/>
                      <a:pt x="2369" y="1600"/>
                    </a:cubicBezTo>
                    <a:cubicBezTo>
                      <a:pt x="2326" y="1600"/>
                      <a:pt x="2283" y="1595"/>
                      <a:pt x="2241" y="1587"/>
                    </a:cubicBezTo>
                    <a:cubicBezTo>
                      <a:pt x="2160" y="1733"/>
                      <a:pt x="2004" y="1831"/>
                      <a:pt x="1826" y="1831"/>
                    </a:cubicBezTo>
                    <a:cubicBezTo>
                      <a:pt x="1751" y="1831"/>
                      <a:pt x="1680" y="1814"/>
                      <a:pt x="1618" y="1783"/>
                    </a:cubicBezTo>
                    <a:cubicBezTo>
                      <a:pt x="1535" y="1977"/>
                      <a:pt x="1342" y="2114"/>
                      <a:pt x="1118" y="2114"/>
                    </a:cubicBezTo>
                    <a:cubicBezTo>
                      <a:pt x="884" y="2114"/>
                      <a:pt x="685" y="1966"/>
                      <a:pt x="608" y="1758"/>
                    </a:cubicBezTo>
                    <a:cubicBezTo>
                      <a:pt x="575" y="1765"/>
                      <a:pt x="540" y="1769"/>
                      <a:pt x="504" y="1769"/>
                    </a:cubicBezTo>
                    <a:cubicBezTo>
                      <a:pt x="226" y="1769"/>
                      <a:pt x="0" y="1541"/>
                      <a:pt x="0" y="1260"/>
                    </a:cubicBezTo>
                    <a:cubicBezTo>
                      <a:pt x="0" y="1071"/>
                      <a:pt x="102" y="907"/>
                      <a:pt x="252" y="819"/>
                    </a:cubicBezTo>
                    <a:cubicBezTo>
                      <a:pt x="221" y="747"/>
                      <a:pt x="204" y="668"/>
                      <a:pt x="204" y="586"/>
                    </a:cubicBezTo>
                    <a:cubicBezTo>
                      <a:pt x="204" y="262"/>
                      <a:pt x="467" y="0"/>
                      <a:pt x="791" y="0"/>
                    </a:cubicBezTo>
                    <a:cubicBezTo>
                      <a:pt x="981" y="0"/>
                      <a:pt x="1150" y="90"/>
                      <a:pt x="1257" y="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0"/>
              <p:cNvSpPr>
                <a:spLocks/>
              </p:cNvSpPr>
              <p:nvPr userDrawn="1"/>
            </p:nvSpPr>
            <p:spPr bwMode="auto">
              <a:xfrm>
                <a:off x="1298" y="1671"/>
                <a:ext cx="499" cy="672"/>
              </a:xfrm>
              <a:custGeom>
                <a:avLst/>
                <a:gdLst>
                  <a:gd name="T0" fmla="*/ 2 w 211"/>
                  <a:gd name="T1" fmla="*/ 246 h 284"/>
                  <a:gd name="T2" fmla="*/ 3 w 211"/>
                  <a:gd name="T3" fmla="*/ 253 h 284"/>
                  <a:gd name="T4" fmla="*/ 20 w 211"/>
                  <a:gd name="T5" fmla="*/ 263 h 284"/>
                  <a:gd name="T6" fmla="*/ 111 w 211"/>
                  <a:gd name="T7" fmla="*/ 284 h 284"/>
                  <a:gd name="T8" fmla="*/ 211 w 211"/>
                  <a:gd name="T9" fmla="*/ 199 h 284"/>
                  <a:gd name="T10" fmla="*/ 211 w 211"/>
                  <a:gd name="T11" fmla="*/ 197 h 284"/>
                  <a:gd name="T12" fmla="*/ 127 w 211"/>
                  <a:gd name="T13" fmla="*/ 118 h 284"/>
                  <a:gd name="T14" fmla="*/ 122 w 211"/>
                  <a:gd name="T15" fmla="*/ 116 h 284"/>
                  <a:gd name="T16" fmla="*/ 64 w 211"/>
                  <a:gd name="T17" fmla="*/ 77 h 284"/>
                  <a:gd name="T18" fmla="*/ 64 w 211"/>
                  <a:gd name="T19" fmla="*/ 76 h 284"/>
                  <a:gd name="T20" fmla="*/ 104 w 211"/>
                  <a:gd name="T21" fmla="*/ 46 h 284"/>
                  <a:gd name="T22" fmla="*/ 183 w 211"/>
                  <a:gd name="T23" fmla="*/ 66 h 284"/>
                  <a:gd name="T24" fmla="*/ 191 w 211"/>
                  <a:gd name="T25" fmla="*/ 64 h 284"/>
                  <a:gd name="T26" fmla="*/ 203 w 211"/>
                  <a:gd name="T27" fmla="*/ 30 h 284"/>
                  <a:gd name="T28" fmla="*/ 200 w 211"/>
                  <a:gd name="T29" fmla="*/ 23 h 284"/>
                  <a:gd name="T30" fmla="*/ 112 w 211"/>
                  <a:gd name="T31" fmla="*/ 0 h 284"/>
                  <a:gd name="T32" fmla="*/ 105 w 211"/>
                  <a:gd name="T33" fmla="*/ 0 h 284"/>
                  <a:gd name="T34" fmla="*/ 9 w 211"/>
                  <a:gd name="T35" fmla="*/ 83 h 284"/>
                  <a:gd name="T36" fmla="*/ 9 w 211"/>
                  <a:gd name="T37" fmla="*/ 84 h 284"/>
                  <a:gd name="T38" fmla="*/ 94 w 211"/>
                  <a:gd name="T39" fmla="*/ 164 h 284"/>
                  <a:gd name="T40" fmla="*/ 100 w 211"/>
                  <a:gd name="T41" fmla="*/ 166 h 284"/>
                  <a:gd name="T42" fmla="*/ 156 w 211"/>
                  <a:gd name="T43" fmla="*/ 204 h 284"/>
                  <a:gd name="T44" fmla="*/ 156 w 211"/>
                  <a:gd name="T45" fmla="*/ 205 h 284"/>
                  <a:gd name="T46" fmla="*/ 112 w 211"/>
                  <a:gd name="T47" fmla="*/ 239 h 284"/>
                  <a:gd name="T48" fmla="*/ 32 w 211"/>
                  <a:gd name="T49" fmla="*/ 216 h 284"/>
                  <a:gd name="T50" fmla="*/ 22 w 211"/>
                  <a:gd name="T51" fmla="*/ 209 h 284"/>
                  <a:gd name="T52" fmla="*/ 14 w 211"/>
                  <a:gd name="T53" fmla="*/ 212 h 284"/>
                  <a:gd name="T54" fmla="*/ 2 w 211"/>
                  <a:gd name="T55" fmla="*/ 246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1" h="284">
                    <a:moveTo>
                      <a:pt x="2" y="246"/>
                    </a:moveTo>
                    <a:cubicBezTo>
                      <a:pt x="0" y="251"/>
                      <a:pt x="2" y="252"/>
                      <a:pt x="3" y="253"/>
                    </a:cubicBezTo>
                    <a:cubicBezTo>
                      <a:pt x="9" y="257"/>
                      <a:pt x="15" y="260"/>
                      <a:pt x="20" y="263"/>
                    </a:cubicBezTo>
                    <a:cubicBezTo>
                      <a:pt x="51" y="280"/>
                      <a:pt x="80" y="284"/>
                      <a:pt x="111" y="284"/>
                    </a:cubicBezTo>
                    <a:cubicBezTo>
                      <a:pt x="173" y="284"/>
                      <a:pt x="211" y="252"/>
                      <a:pt x="211" y="199"/>
                    </a:cubicBezTo>
                    <a:cubicBezTo>
                      <a:pt x="211" y="197"/>
                      <a:pt x="211" y="197"/>
                      <a:pt x="211" y="197"/>
                    </a:cubicBezTo>
                    <a:cubicBezTo>
                      <a:pt x="211" y="148"/>
                      <a:pt x="168" y="131"/>
                      <a:pt x="127" y="118"/>
                    </a:cubicBezTo>
                    <a:cubicBezTo>
                      <a:pt x="122" y="116"/>
                      <a:pt x="122" y="116"/>
                      <a:pt x="122" y="116"/>
                    </a:cubicBezTo>
                    <a:cubicBezTo>
                      <a:pt x="91" y="106"/>
                      <a:pt x="64" y="97"/>
                      <a:pt x="64" y="77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59"/>
                      <a:pt x="80" y="46"/>
                      <a:pt x="104" y="46"/>
                    </a:cubicBezTo>
                    <a:cubicBezTo>
                      <a:pt x="131" y="46"/>
                      <a:pt x="162" y="55"/>
                      <a:pt x="183" y="66"/>
                    </a:cubicBezTo>
                    <a:cubicBezTo>
                      <a:pt x="183" y="66"/>
                      <a:pt x="189" y="70"/>
                      <a:pt x="191" y="64"/>
                    </a:cubicBezTo>
                    <a:cubicBezTo>
                      <a:pt x="192" y="61"/>
                      <a:pt x="202" y="33"/>
                      <a:pt x="203" y="30"/>
                    </a:cubicBezTo>
                    <a:cubicBezTo>
                      <a:pt x="205" y="27"/>
                      <a:pt x="203" y="25"/>
                      <a:pt x="200" y="23"/>
                    </a:cubicBezTo>
                    <a:cubicBezTo>
                      <a:pt x="177" y="9"/>
                      <a:pt x="145" y="0"/>
                      <a:pt x="112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49" y="0"/>
                      <a:pt x="9" y="34"/>
                      <a:pt x="9" y="83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136"/>
                      <a:pt x="53" y="153"/>
                      <a:pt x="94" y="164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30" y="175"/>
                      <a:pt x="156" y="183"/>
                      <a:pt x="156" y="204"/>
                    </a:cubicBezTo>
                    <a:cubicBezTo>
                      <a:pt x="156" y="205"/>
                      <a:pt x="156" y="205"/>
                      <a:pt x="156" y="205"/>
                    </a:cubicBezTo>
                    <a:cubicBezTo>
                      <a:pt x="156" y="225"/>
                      <a:pt x="139" y="239"/>
                      <a:pt x="112" y="239"/>
                    </a:cubicBezTo>
                    <a:cubicBezTo>
                      <a:pt x="102" y="239"/>
                      <a:pt x="68" y="239"/>
                      <a:pt x="32" y="216"/>
                    </a:cubicBezTo>
                    <a:cubicBezTo>
                      <a:pt x="28" y="213"/>
                      <a:pt x="26" y="211"/>
                      <a:pt x="22" y="209"/>
                    </a:cubicBezTo>
                    <a:cubicBezTo>
                      <a:pt x="20" y="208"/>
                      <a:pt x="16" y="206"/>
                      <a:pt x="14" y="212"/>
                    </a:cubicBezTo>
                    <a:lnTo>
                      <a:pt x="2" y="2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21"/>
              <p:cNvSpPr>
                <a:spLocks/>
              </p:cNvSpPr>
              <p:nvPr userDrawn="1"/>
            </p:nvSpPr>
            <p:spPr bwMode="auto">
              <a:xfrm>
                <a:off x="3443" y="1671"/>
                <a:ext cx="499" cy="672"/>
              </a:xfrm>
              <a:custGeom>
                <a:avLst/>
                <a:gdLst>
                  <a:gd name="T0" fmla="*/ 2 w 211"/>
                  <a:gd name="T1" fmla="*/ 246 h 284"/>
                  <a:gd name="T2" fmla="*/ 3 w 211"/>
                  <a:gd name="T3" fmla="*/ 253 h 284"/>
                  <a:gd name="T4" fmla="*/ 20 w 211"/>
                  <a:gd name="T5" fmla="*/ 263 h 284"/>
                  <a:gd name="T6" fmla="*/ 111 w 211"/>
                  <a:gd name="T7" fmla="*/ 284 h 284"/>
                  <a:gd name="T8" fmla="*/ 211 w 211"/>
                  <a:gd name="T9" fmla="*/ 199 h 284"/>
                  <a:gd name="T10" fmla="*/ 211 w 211"/>
                  <a:gd name="T11" fmla="*/ 197 h 284"/>
                  <a:gd name="T12" fmla="*/ 127 w 211"/>
                  <a:gd name="T13" fmla="*/ 118 h 284"/>
                  <a:gd name="T14" fmla="*/ 122 w 211"/>
                  <a:gd name="T15" fmla="*/ 116 h 284"/>
                  <a:gd name="T16" fmla="*/ 64 w 211"/>
                  <a:gd name="T17" fmla="*/ 77 h 284"/>
                  <a:gd name="T18" fmla="*/ 64 w 211"/>
                  <a:gd name="T19" fmla="*/ 76 h 284"/>
                  <a:gd name="T20" fmla="*/ 104 w 211"/>
                  <a:gd name="T21" fmla="*/ 46 h 284"/>
                  <a:gd name="T22" fmla="*/ 183 w 211"/>
                  <a:gd name="T23" fmla="*/ 66 h 284"/>
                  <a:gd name="T24" fmla="*/ 191 w 211"/>
                  <a:gd name="T25" fmla="*/ 64 h 284"/>
                  <a:gd name="T26" fmla="*/ 203 w 211"/>
                  <a:gd name="T27" fmla="*/ 30 h 284"/>
                  <a:gd name="T28" fmla="*/ 200 w 211"/>
                  <a:gd name="T29" fmla="*/ 23 h 284"/>
                  <a:gd name="T30" fmla="*/ 112 w 211"/>
                  <a:gd name="T31" fmla="*/ 0 h 284"/>
                  <a:gd name="T32" fmla="*/ 105 w 211"/>
                  <a:gd name="T33" fmla="*/ 0 h 284"/>
                  <a:gd name="T34" fmla="*/ 9 w 211"/>
                  <a:gd name="T35" fmla="*/ 83 h 284"/>
                  <a:gd name="T36" fmla="*/ 9 w 211"/>
                  <a:gd name="T37" fmla="*/ 84 h 284"/>
                  <a:gd name="T38" fmla="*/ 94 w 211"/>
                  <a:gd name="T39" fmla="*/ 164 h 284"/>
                  <a:gd name="T40" fmla="*/ 100 w 211"/>
                  <a:gd name="T41" fmla="*/ 166 h 284"/>
                  <a:gd name="T42" fmla="*/ 156 w 211"/>
                  <a:gd name="T43" fmla="*/ 204 h 284"/>
                  <a:gd name="T44" fmla="*/ 156 w 211"/>
                  <a:gd name="T45" fmla="*/ 205 h 284"/>
                  <a:gd name="T46" fmla="*/ 112 w 211"/>
                  <a:gd name="T47" fmla="*/ 239 h 284"/>
                  <a:gd name="T48" fmla="*/ 32 w 211"/>
                  <a:gd name="T49" fmla="*/ 216 h 284"/>
                  <a:gd name="T50" fmla="*/ 22 w 211"/>
                  <a:gd name="T51" fmla="*/ 209 h 284"/>
                  <a:gd name="T52" fmla="*/ 14 w 211"/>
                  <a:gd name="T53" fmla="*/ 212 h 284"/>
                  <a:gd name="T54" fmla="*/ 2 w 211"/>
                  <a:gd name="T55" fmla="*/ 246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1" h="284">
                    <a:moveTo>
                      <a:pt x="2" y="246"/>
                    </a:moveTo>
                    <a:cubicBezTo>
                      <a:pt x="0" y="251"/>
                      <a:pt x="2" y="252"/>
                      <a:pt x="3" y="253"/>
                    </a:cubicBezTo>
                    <a:cubicBezTo>
                      <a:pt x="9" y="257"/>
                      <a:pt x="15" y="260"/>
                      <a:pt x="20" y="263"/>
                    </a:cubicBezTo>
                    <a:cubicBezTo>
                      <a:pt x="51" y="280"/>
                      <a:pt x="80" y="284"/>
                      <a:pt x="111" y="284"/>
                    </a:cubicBezTo>
                    <a:cubicBezTo>
                      <a:pt x="173" y="284"/>
                      <a:pt x="211" y="252"/>
                      <a:pt x="211" y="199"/>
                    </a:cubicBezTo>
                    <a:cubicBezTo>
                      <a:pt x="211" y="197"/>
                      <a:pt x="211" y="197"/>
                      <a:pt x="211" y="197"/>
                    </a:cubicBezTo>
                    <a:cubicBezTo>
                      <a:pt x="211" y="148"/>
                      <a:pt x="168" y="131"/>
                      <a:pt x="127" y="118"/>
                    </a:cubicBezTo>
                    <a:cubicBezTo>
                      <a:pt x="122" y="116"/>
                      <a:pt x="122" y="116"/>
                      <a:pt x="122" y="116"/>
                    </a:cubicBezTo>
                    <a:cubicBezTo>
                      <a:pt x="91" y="106"/>
                      <a:pt x="64" y="97"/>
                      <a:pt x="64" y="77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59"/>
                      <a:pt x="80" y="46"/>
                      <a:pt x="104" y="46"/>
                    </a:cubicBezTo>
                    <a:cubicBezTo>
                      <a:pt x="131" y="46"/>
                      <a:pt x="162" y="55"/>
                      <a:pt x="183" y="66"/>
                    </a:cubicBezTo>
                    <a:cubicBezTo>
                      <a:pt x="183" y="66"/>
                      <a:pt x="189" y="70"/>
                      <a:pt x="191" y="64"/>
                    </a:cubicBezTo>
                    <a:cubicBezTo>
                      <a:pt x="192" y="61"/>
                      <a:pt x="202" y="33"/>
                      <a:pt x="203" y="30"/>
                    </a:cubicBezTo>
                    <a:cubicBezTo>
                      <a:pt x="205" y="27"/>
                      <a:pt x="203" y="25"/>
                      <a:pt x="200" y="23"/>
                    </a:cubicBezTo>
                    <a:cubicBezTo>
                      <a:pt x="177" y="9"/>
                      <a:pt x="145" y="0"/>
                      <a:pt x="112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49" y="0"/>
                      <a:pt x="9" y="34"/>
                      <a:pt x="9" y="83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136"/>
                      <a:pt x="53" y="153"/>
                      <a:pt x="94" y="164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30" y="175"/>
                      <a:pt x="156" y="183"/>
                      <a:pt x="156" y="204"/>
                    </a:cubicBezTo>
                    <a:cubicBezTo>
                      <a:pt x="156" y="205"/>
                      <a:pt x="156" y="205"/>
                      <a:pt x="156" y="205"/>
                    </a:cubicBezTo>
                    <a:cubicBezTo>
                      <a:pt x="156" y="225"/>
                      <a:pt x="139" y="239"/>
                      <a:pt x="112" y="239"/>
                    </a:cubicBezTo>
                    <a:cubicBezTo>
                      <a:pt x="102" y="239"/>
                      <a:pt x="68" y="239"/>
                      <a:pt x="32" y="216"/>
                    </a:cubicBezTo>
                    <a:cubicBezTo>
                      <a:pt x="28" y="213"/>
                      <a:pt x="25" y="212"/>
                      <a:pt x="22" y="209"/>
                    </a:cubicBezTo>
                    <a:cubicBezTo>
                      <a:pt x="21" y="209"/>
                      <a:pt x="16" y="207"/>
                      <a:pt x="14" y="212"/>
                    </a:cubicBezTo>
                    <a:lnTo>
                      <a:pt x="2" y="2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22"/>
              <p:cNvSpPr>
                <a:spLocks noEditPoints="1"/>
              </p:cNvSpPr>
              <p:nvPr userDrawn="1"/>
            </p:nvSpPr>
            <p:spPr bwMode="auto">
              <a:xfrm>
                <a:off x="4455" y="1671"/>
                <a:ext cx="596" cy="672"/>
              </a:xfrm>
              <a:custGeom>
                <a:avLst/>
                <a:gdLst>
                  <a:gd name="T0" fmla="*/ 245 w 252"/>
                  <a:gd name="T1" fmla="*/ 87 h 284"/>
                  <a:gd name="T2" fmla="*/ 221 w 252"/>
                  <a:gd name="T3" fmla="*/ 42 h 284"/>
                  <a:gd name="T4" fmla="*/ 181 w 252"/>
                  <a:gd name="T5" fmla="*/ 12 h 284"/>
                  <a:gd name="T6" fmla="*/ 126 w 252"/>
                  <a:gd name="T7" fmla="*/ 0 h 284"/>
                  <a:gd name="T8" fmla="*/ 71 w 252"/>
                  <a:gd name="T9" fmla="*/ 12 h 284"/>
                  <a:gd name="T10" fmla="*/ 31 w 252"/>
                  <a:gd name="T11" fmla="*/ 42 h 284"/>
                  <a:gd name="T12" fmla="*/ 7 w 252"/>
                  <a:gd name="T13" fmla="*/ 87 h 284"/>
                  <a:gd name="T14" fmla="*/ 0 w 252"/>
                  <a:gd name="T15" fmla="*/ 142 h 284"/>
                  <a:gd name="T16" fmla="*/ 7 w 252"/>
                  <a:gd name="T17" fmla="*/ 198 h 284"/>
                  <a:gd name="T18" fmla="*/ 31 w 252"/>
                  <a:gd name="T19" fmla="*/ 243 h 284"/>
                  <a:gd name="T20" fmla="*/ 71 w 252"/>
                  <a:gd name="T21" fmla="*/ 273 h 284"/>
                  <a:gd name="T22" fmla="*/ 126 w 252"/>
                  <a:gd name="T23" fmla="*/ 284 h 284"/>
                  <a:gd name="T24" fmla="*/ 181 w 252"/>
                  <a:gd name="T25" fmla="*/ 273 h 284"/>
                  <a:gd name="T26" fmla="*/ 221 w 252"/>
                  <a:gd name="T27" fmla="*/ 243 h 284"/>
                  <a:gd name="T28" fmla="*/ 245 w 252"/>
                  <a:gd name="T29" fmla="*/ 198 h 284"/>
                  <a:gd name="T30" fmla="*/ 252 w 252"/>
                  <a:gd name="T31" fmla="*/ 142 h 284"/>
                  <a:gd name="T32" fmla="*/ 245 w 252"/>
                  <a:gd name="T33" fmla="*/ 87 h 284"/>
                  <a:gd name="T34" fmla="*/ 193 w 252"/>
                  <a:gd name="T35" fmla="*/ 142 h 284"/>
                  <a:gd name="T36" fmla="*/ 176 w 252"/>
                  <a:gd name="T37" fmla="*/ 213 h 284"/>
                  <a:gd name="T38" fmla="*/ 126 w 252"/>
                  <a:gd name="T39" fmla="*/ 237 h 284"/>
                  <a:gd name="T40" fmla="*/ 76 w 252"/>
                  <a:gd name="T41" fmla="*/ 213 h 284"/>
                  <a:gd name="T42" fmla="*/ 60 w 252"/>
                  <a:gd name="T43" fmla="*/ 142 h 284"/>
                  <a:gd name="T44" fmla="*/ 76 w 252"/>
                  <a:gd name="T45" fmla="*/ 72 h 284"/>
                  <a:gd name="T46" fmla="*/ 126 w 252"/>
                  <a:gd name="T47" fmla="*/ 48 h 284"/>
                  <a:gd name="T48" fmla="*/ 176 w 252"/>
                  <a:gd name="T49" fmla="*/ 72 h 284"/>
                  <a:gd name="T50" fmla="*/ 193 w 252"/>
                  <a:gd name="T51" fmla="*/ 142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2" h="284">
                    <a:moveTo>
                      <a:pt x="245" y="87"/>
                    </a:moveTo>
                    <a:cubicBezTo>
                      <a:pt x="240" y="69"/>
                      <a:pt x="232" y="54"/>
                      <a:pt x="221" y="42"/>
                    </a:cubicBezTo>
                    <a:cubicBezTo>
                      <a:pt x="211" y="29"/>
                      <a:pt x="197" y="19"/>
                      <a:pt x="181" y="12"/>
                    </a:cubicBezTo>
                    <a:cubicBezTo>
                      <a:pt x="166" y="4"/>
                      <a:pt x="147" y="0"/>
                      <a:pt x="126" y="0"/>
                    </a:cubicBezTo>
                    <a:cubicBezTo>
                      <a:pt x="105" y="0"/>
                      <a:pt x="86" y="4"/>
                      <a:pt x="71" y="12"/>
                    </a:cubicBezTo>
                    <a:cubicBezTo>
                      <a:pt x="55" y="19"/>
                      <a:pt x="41" y="29"/>
                      <a:pt x="31" y="42"/>
                    </a:cubicBezTo>
                    <a:cubicBezTo>
                      <a:pt x="20" y="54"/>
                      <a:pt x="12" y="69"/>
                      <a:pt x="7" y="87"/>
                    </a:cubicBezTo>
                    <a:cubicBezTo>
                      <a:pt x="2" y="104"/>
                      <a:pt x="0" y="122"/>
                      <a:pt x="0" y="142"/>
                    </a:cubicBezTo>
                    <a:cubicBezTo>
                      <a:pt x="0" y="162"/>
                      <a:pt x="2" y="181"/>
                      <a:pt x="7" y="198"/>
                    </a:cubicBezTo>
                    <a:cubicBezTo>
                      <a:pt x="12" y="215"/>
                      <a:pt x="20" y="230"/>
                      <a:pt x="31" y="243"/>
                    </a:cubicBezTo>
                    <a:cubicBezTo>
                      <a:pt x="41" y="255"/>
                      <a:pt x="55" y="265"/>
                      <a:pt x="71" y="273"/>
                    </a:cubicBezTo>
                    <a:cubicBezTo>
                      <a:pt x="86" y="280"/>
                      <a:pt x="105" y="284"/>
                      <a:pt x="126" y="284"/>
                    </a:cubicBezTo>
                    <a:cubicBezTo>
                      <a:pt x="147" y="284"/>
                      <a:pt x="166" y="280"/>
                      <a:pt x="181" y="273"/>
                    </a:cubicBezTo>
                    <a:cubicBezTo>
                      <a:pt x="197" y="265"/>
                      <a:pt x="211" y="255"/>
                      <a:pt x="221" y="243"/>
                    </a:cubicBezTo>
                    <a:cubicBezTo>
                      <a:pt x="232" y="230"/>
                      <a:pt x="240" y="215"/>
                      <a:pt x="245" y="198"/>
                    </a:cubicBezTo>
                    <a:cubicBezTo>
                      <a:pt x="250" y="181"/>
                      <a:pt x="252" y="162"/>
                      <a:pt x="252" y="142"/>
                    </a:cubicBezTo>
                    <a:cubicBezTo>
                      <a:pt x="252" y="122"/>
                      <a:pt x="250" y="104"/>
                      <a:pt x="245" y="87"/>
                    </a:cubicBezTo>
                    <a:moveTo>
                      <a:pt x="193" y="142"/>
                    </a:moveTo>
                    <a:cubicBezTo>
                      <a:pt x="193" y="172"/>
                      <a:pt x="187" y="196"/>
                      <a:pt x="176" y="213"/>
                    </a:cubicBezTo>
                    <a:cubicBezTo>
                      <a:pt x="165" y="229"/>
                      <a:pt x="149" y="237"/>
                      <a:pt x="126" y="237"/>
                    </a:cubicBezTo>
                    <a:cubicBezTo>
                      <a:pt x="103" y="237"/>
                      <a:pt x="87" y="229"/>
                      <a:pt x="76" y="213"/>
                    </a:cubicBezTo>
                    <a:cubicBezTo>
                      <a:pt x="65" y="196"/>
                      <a:pt x="60" y="172"/>
                      <a:pt x="60" y="142"/>
                    </a:cubicBezTo>
                    <a:cubicBezTo>
                      <a:pt x="60" y="112"/>
                      <a:pt x="65" y="89"/>
                      <a:pt x="76" y="72"/>
                    </a:cubicBezTo>
                    <a:cubicBezTo>
                      <a:pt x="87" y="56"/>
                      <a:pt x="103" y="48"/>
                      <a:pt x="126" y="48"/>
                    </a:cubicBezTo>
                    <a:cubicBezTo>
                      <a:pt x="149" y="48"/>
                      <a:pt x="165" y="56"/>
                      <a:pt x="176" y="72"/>
                    </a:cubicBezTo>
                    <a:cubicBezTo>
                      <a:pt x="187" y="89"/>
                      <a:pt x="193" y="112"/>
                      <a:pt x="193" y="14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3"/>
              <p:cNvSpPr>
                <a:spLocks/>
              </p:cNvSpPr>
              <p:nvPr userDrawn="1"/>
            </p:nvSpPr>
            <p:spPr bwMode="auto">
              <a:xfrm>
                <a:off x="5566" y="1671"/>
                <a:ext cx="507" cy="670"/>
              </a:xfrm>
              <a:custGeom>
                <a:avLst/>
                <a:gdLst>
                  <a:gd name="T0" fmla="*/ 199 w 214"/>
                  <a:gd name="T1" fmla="*/ 229 h 283"/>
                  <a:gd name="T2" fmla="*/ 193 w 214"/>
                  <a:gd name="T3" fmla="*/ 226 h 283"/>
                  <a:gd name="T4" fmla="*/ 169 w 214"/>
                  <a:gd name="T5" fmla="*/ 233 h 283"/>
                  <a:gd name="T6" fmla="*/ 140 w 214"/>
                  <a:gd name="T7" fmla="*/ 235 h 283"/>
                  <a:gd name="T8" fmla="*/ 81 w 214"/>
                  <a:gd name="T9" fmla="*/ 213 h 283"/>
                  <a:gd name="T10" fmla="*/ 59 w 214"/>
                  <a:gd name="T11" fmla="*/ 142 h 283"/>
                  <a:gd name="T12" fmla="*/ 79 w 214"/>
                  <a:gd name="T13" fmla="*/ 74 h 283"/>
                  <a:gd name="T14" fmla="*/ 136 w 214"/>
                  <a:gd name="T15" fmla="*/ 49 h 283"/>
                  <a:gd name="T16" fmla="*/ 191 w 214"/>
                  <a:gd name="T17" fmla="*/ 56 h 283"/>
                  <a:gd name="T18" fmla="*/ 197 w 214"/>
                  <a:gd name="T19" fmla="*/ 53 h 283"/>
                  <a:gd name="T20" fmla="*/ 210 w 214"/>
                  <a:gd name="T21" fmla="*/ 18 h 283"/>
                  <a:gd name="T22" fmla="*/ 206 w 214"/>
                  <a:gd name="T23" fmla="*/ 11 h 283"/>
                  <a:gd name="T24" fmla="*/ 172 w 214"/>
                  <a:gd name="T25" fmla="*/ 3 h 283"/>
                  <a:gd name="T26" fmla="*/ 133 w 214"/>
                  <a:gd name="T27" fmla="*/ 0 h 283"/>
                  <a:gd name="T28" fmla="*/ 75 w 214"/>
                  <a:gd name="T29" fmla="*/ 11 h 283"/>
                  <a:gd name="T30" fmla="*/ 34 w 214"/>
                  <a:gd name="T31" fmla="*/ 41 h 283"/>
                  <a:gd name="T32" fmla="*/ 9 w 214"/>
                  <a:gd name="T33" fmla="*/ 86 h 283"/>
                  <a:gd name="T34" fmla="*/ 0 w 214"/>
                  <a:gd name="T35" fmla="*/ 142 h 283"/>
                  <a:gd name="T36" fmla="*/ 35 w 214"/>
                  <a:gd name="T37" fmla="*/ 245 h 283"/>
                  <a:gd name="T38" fmla="*/ 137 w 214"/>
                  <a:gd name="T39" fmla="*/ 283 h 283"/>
                  <a:gd name="T40" fmla="*/ 210 w 214"/>
                  <a:gd name="T41" fmla="*/ 270 h 283"/>
                  <a:gd name="T42" fmla="*/ 212 w 214"/>
                  <a:gd name="T43" fmla="*/ 264 h 283"/>
                  <a:gd name="T44" fmla="*/ 199 w 214"/>
                  <a:gd name="T45" fmla="*/ 22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4" h="283">
                    <a:moveTo>
                      <a:pt x="199" y="229"/>
                    </a:moveTo>
                    <a:cubicBezTo>
                      <a:pt x="198" y="224"/>
                      <a:pt x="193" y="226"/>
                      <a:pt x="193" y="226"/>
                    </a:cubicBezTo>
                    <a:cubicBezTo>
                      <a:pt x="185" y="229"/>
                      <a:pt x="177" y="231"/>
                      <a:pt x="169" y="233"/>
                    </a:cubicBezTo>
                    <a:cubicBezTo>
                      <a:pt x="160" y="234"/>
                      <a:pt x="151" y="235"/>
                      <a:pt x="140" y="235"/>
                    </a:cubicBezTo>
                    <a:cubicBezTo>
                      <a:pt x="115" y="235"/>
                      <a:pt x="95" y="227"/>
                      <a:pt x="81" y="213"/>
                    </a:cubicBezTo>
                    <a:cubicBezTo>
                      <a:pt x="67" y="198"/>
                      <a:pt x="59" y="174"/>
                      <a:pt x="59" y="142"/>
                    </a:cubicBezTo>
                    <a:cubicBezTo>
                      <a:pt x="59" y="113"/>
                      <a:pt x="66" y="91"/>
                      <a:pt x="79" y="74"/>
                    </a:cubicBezTo>
                    <a:cubicBezTo>
                      <a:pt x="91" y="57"/>
                      <a:pt x="111" y="49"/>
                      <a:pt x="136" y="49"/>
                    </a:cubicBezTo>
                    <a:cubicBezTo>
                      <a:pt x="158" y="49"/>
                      <a:pt x="174" y="51"/>
                      <a:pt x="191" y="56"/>
                    </a:cubicBezTo>
                    <a:cubicBezTo>
                      <a:pt x="191" y="56"/>
                      <a:pt x="195" y="58"/>
                      <a:pt x="197" y="53"/>
                    </a:cubicBezTo>
                    <a:cubicBezTo>
                      <a:pt x="201" y="40"/>
                      <a:pt x="205" y="31"/>
                      <a:pt x="210" y="18"/>
                    </a:cubicBezTo>
                    <a:cubicBezTo>
                      <a:pt x="211" y="14"/>
                      <a:pt x="208" y="12"/>
                      <a:pt x="206" y="11"/>
                    </a:cubicBezTo>
                    <a:cubicBezTo>
                      <a:pt x="200" y="9"/>
                      <a:pt x="184" y="5"/>
                      <a:pt x="172" y="3"/>
                    </a:cubicBezTo>
                    <a:cubicBezTo>
                      <a:pt x="161" y="1"/>
                      <a:pt x="148" y="0"/>
                      <a:pt x="133" y="0"/>
                    </a:cubicBezTo>
                    <a:cubicBezTo>
                      <a:pt x="111" y="0"/>
                      <a:pt x="92" y="4"/>
                      <a:pt x="75" y="11"/>
                    </a:cubicBezTo>
                    <a:cubicBezTo>
                      <a:pt x="59" y="19"/>
                      <a:pt x="45" y="29"/>
                      <a:pt x="34" y="41"/>
                    </a:cubicBezTo>
                    <a:cubicBezTo>
                      <a:pt x="23" y="54"/>
                      <a:pt x="14" y="69"/>
                      <a:pt x="9" y="86"/>
                    </a:cubicBezTo>
                    <a:cubicBezTo>
                      <a:pt x="3" y="103"/>
                      <a:pt x="0" y="122"/>
                      <a:pt x="0" y="142"/>
                    </a:cubicBezTo>
                    <a:cubicBezTo>
                      <a:pt x="0" y="185"/>
                      <a:pt x="12" y="220"/>
                      <a:pt x="35" y="245"/>
                    </a:cubicBezTo>
                    <a:cubicBezTo>
                      <a:pt x="58" y="270"/>
                      <a:pt x="92" y="283"/>
                      <a:pt x="137" y="283"/>
                    </a:cubicBezTo>
                    <a:cubicBezTo>
                      <a:pt x="163" y="283"/>
                      <a:pt x="190" y="278"/>
                      <a:pt x="210" y="270"/>
                    </a:cubicBezTo>
                    <a:cubicBezTo>
                      <a:pt x="210" y="270"/>
                      <a:pt x="214" y="268"/>
                      <a:pt x="212" y="264"/>
                    </a:cubicBezTo>
                    <a:lnTo>
                      <a:pt x="199" y="2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4"/>
              <p:cNvSpPr>
                <a:spLocks noEditPoints="1"/>
              </p:cNvSpPr>
              <p:nvPr userDrawn="1"/>
            </p:nvSpPr>
            <p:spPr bwMode="auto">
              <a:xfrm>
                <a:off x="6108" y="1671"/>
                <a:ext cx="582" cy="672"/>
              </a:xfrm>
              <a:custGeom>
                <a:avLst/>
                <a:gdLst>
                  <a:gd name="T0" fmla="*/ 235 w 246"/>
                  <a:gd name="T1" fmla="*/ 77 h 284"/>
                  <a:gd name="T2" fmla="*/ 213 w 246"/>
                  <a:gd name="T3" fmla="*/ 36 h 284"/>
                  <a:gd name="T4" fmla="*/ 179 w 246"/>
                  <a:gd name="T5" fmla="*/ 11 h 284"/>
                  <a:gd name="T6" fmla="*/ 129 w 246"/>
                  <a:gd name="T7" fmla="*/ 0 h 284"/>
                  <a:gd name="T8" fmla="*/ 71 w 246"/>
                  <a:gd name="T9" fmla="*/ 12 h 284"/>
                  <a:gd name="T10" fmla="*/ 31 w 246"/>
                  <a:gd name="T11" fmla="*/ 42 h 284"/>
                  <a:gd name="T12" fmla="*/ 7 w 246"/>
                  <a:gd name="T13" fmla="*/ 88 h 284"/>
                  <a:gd name="T14" fmla="*/ 0 w 246"/>
                  <a:gd name="T15" fmla="*/ 144 h 284"/>
                  <a:gd name="T16" fmla="*/ 8 w 246"/>
                  <a:gd name="T17" fmla="*/ 200 h 284"/>
                  <a:gd name="T18" fmla="*/ 33 w 246"/>
                  <a:gd name="T19" fmla="*/ 244 h 284"/>
                  <a:gd name="T20" fmla="*/ 77 w 246"/>
                  <a:gd name="T21" fmla="*/ 273 h 284"/>
                  <a:gd name="T22" fmla="*/ 141 w 246"/>
                  <a:gd name="T23" fmla="*/ 284 h 284"/>
                  <a:gd name="T24" fmla="*/ 229 w 246"/>
                  <a:gd name="T25" fmla="*/ 266 h 284"/>
                  <a:gd name="T26" fmla="*/ 230 w 246"/>
                  <a:gd name="T27" fmla="*/ 258 h 284"/>
                  <a:gd name="T28" fmla="*/ 219 w 246"/>
                  <a:gd name="T29" fmla="*/ 226 h 284"/>
                  <a:gd name="T30" fmla="*/ 212 w 246"/>
                  <a:gd name="T31" fmla="*/ 223 h 284"/>
                  <a:gd name="T32" fmla="*/ 140 w 246"/>
                  <a:gd name="T33" fmla="*/ 236 h 284"/>
                  <a:gd name="T34" fmla="*/ 80 w 246"/>
                  <a:gd name="T35" fmla="*/ 215 h 284"/>
                  <a:gd name="T36" fmla="*/ 60 w 246"/>
                  <a:gd name="T37" fmla="*/ 157 h 284"/>
                  <a:gd name="T38" fmla="*/ 235 w 246"/>
                  <a:gd name="T39" fmla="*/ 157 h 284"/>
                  <a:gd name="T40" fmla="*/ 240 w 246"/>
                  <a:gd name="T41" fmla="*/ 152 h 284"/>
                  <a:gd name="T42" fmla="*/ 235 w 246"/>
                  <a:gd name="T43" fmla="*/ 77 h 284"/>
                  <a:gd name="T44" fmla="*/ 61 w 246"/>
                  <a:gd name="T45" fmla="*/ 113 h 284"/>
                  <a:gd name="T46" fmla="*/ 75 w 246"/>
                  <a:gd name="T47" fmla="*/ 72 h 284"/>
                  <a:gd name="T48" fmla="*/ 125 w 246"/>
                  <a:gd name="T49" fmla="*/ 47 h 284"/>
                  <a:gd name="T50" fmla="*/ 174 w 246"/>
                  <a:gd name="T51" fmla="*/ 72 h 284"/>
                  <a:gd name="T52" fmla="*/ 186 w 246"/>
                  <a:gd name="T53" fmla="*/ 113 h 284"/>
                  <a:gd name="T54" fmla="*/ 61 w 246"/>
                  <a:gd name="T55" fmla="*/ 11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6" h="284">
                    <a:moveTo>
                      <a:pt x="235" y="77"/>
                    </a:moveTo>
                    <a:cubicBezTo>
                      <a:pt x="231" y="60"/>
                      <a:pt x="220" y="44"/>
                      <a:pt x="213" y="36"/>
                    </a:cubicBezTo>
                    <a:cubicBezTo>
                      <a:pt x="201" y="24"/>
                      <a:pt x="190" y="15"/>
                      <a:pt x="179" y="11"/>
                    </a:cubicBezTo>
                    <a:cubicBezTo>
                      <a:pt x="165" y="4"/>
                      <a:pt x="148" y="0"/>
                      <a:pt x="129" y="0"/>
                    </a:cubicBezTo>
                    <a:cubicBezTo>
                      <a:pt x="107" y="0"/>
                      <a:pt x="87" y="4"/>
                      <a:pt x="71" y="12"/>
                    </a:cubicBezTo>
                    <a:cubicBezTo>
                      <a:pt x="55" y="19"/>
                      <a:pt x="42" y="30"/>
                      <a:pt x="31" y="42"/>
                    </a:cubicBezTo>
                    <a:cubicBezTo>
                      <a:pt x="20" y="55"/>
                      <a:pt x="12" y="71"/>
                      <a:pt x="7" y="88"/>
                    </a:cubicBezTo>
                    <a:cubicBezTo>
                      <a:pt x="2" y="105"/>
                      <a:pt x="0" y="124"/>
                      <a:pt x="0" y="144"/>
                    </a:cubicBezTo>
                    <a:cubicBezTo>
                      <a:pt x="0" y="164"/>
                      <a:pt x="2" y="183"/>
                      <a:pt x="8" y="200"/>
                    </a:cubicBezTo>
                    <a:cubicBezTo>
                      <a:pt x="13" y="217"/>
                      <a:pt x="21" y="232"/>
                      <a:pt x="33" y="244"/>
                    </a:cubicBezTo>
                    <a:cubicBezTo>
                      <a:pt x="44" y="257"/>
                      <a:pt x="59" y="266"/>
                      <a:pt x="77" y="273"/>
                    </a:cubicBezTo>
                    <a:cubicBezTo>
                      <a:pt x="95" y="280"/>
                      <a:pt x="116" y="284"/>
                      <a:pt x="141" y="284"/>
                    </a:cubicBezTo>
                    <a:cubicBezTo>
                      <a:pt x="191" y="283"/>
                      <a:pt x="218" y="272"/>
                      <a:pt x="229" y="266"/>
                    </a:cubicBezTo>
                    <a:cubicBezTo>
                      <a:pt x="231" y="265"/>
                      <a:pt x="232" y="263"/>
                      <a:pt x="230" y="258"/>
                    </a:cubicBezTo>
                    <a:cubicBezTo>
                      <a:pt x="219" y="226"/>
                      <a:pt x="219" y="226"/>
                      <a:pt x="219" y="226"/>
                    </a:cubicBezTo>
                    <a:cubicBezTo>
                      <a:pt x="217" y="221"/>
                      <a:pt x="212" y="223"/>
                      <a:pt x="212" y="223"/>
                    </a:cubicBezTo>
                    <a:cubicBezTo>
                      <a:pt x="200" y="227"/>
                      <a:pt x="182" y="236"/>
                      <a:pt x="140" y="236"/>
                    </a:cubicBezTo>
                    <a:cubicBezTo>
                      <a:pt x="113" y="235"/>
                      <a:pt x="93" y="227"/>
                      <a:pt x="80" y="215"/>
                    </a:cubicBezTo>
                    <a:cubicBezTo>
                      <a:pt x="67" y="202"/>
                      <a:pt x="61" y="183"/>
                      <a:pt x="60" y="157"/>
                    </a:cubicBezTo>
                    <a:cubicBezTo>
                      <a:pt x="235" y="157"/>
                      <a:pt x="235" y="157"/>
                      <a:pt x="235" y="157"/>
                    </a:cubicBezTo>
                    <a:cubicBezTo>
                      <a:pt x="235" y="157"/>
                      <a:pt x="240" y="157"/>
                      <a:pt x="240" y="152"/>
                    </a:cubicBezTo>
                    <a:cubicBezTo>
                      <a:pt x="240" y="150"/>
                      <a:pt x="246" y="116"/>
                      <a:pt x="235" y="77"/>
                    </a:cubicBezTo>
                    <a:close/>
                    <a:moveTo>
                      <a:pt x="61" y="113"/>
                    </a:moveTo>
                    <a:cubicBezTo>
                      <a:pt x="63" y="97"/>
                      <a:pt x="68" y="83"/>
                      <a:pt x="75" y="72"/>
                    </a:cubicBezTo>
                    <a:cubicBezTo>
                      <a:pt x="86" y="56"/>
                      <a:pt x="102" y="47"/>
                      <a:pt x="125" y="47"/>
                    </a:cubicBezTo>
                    <a:cubicBezTo>
                      <a:pt x="148" y="47"/>
                      <a:pt x="163" y="56"/>
                      <a:pt x="174" y="72"/>
                    </a:cubicBezTo>
                    <a:cubicBezTo>
                      <a:pt x="181" y="83"/>
                      <a:pt x="184" y="97"/>
                      <a:pt x="186" y="113"/>
                    </a:cubicBez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25"/>
              <p:cNvSpPr>
                <a:spLocks noEditPoints="1"/>
              </p:cNvSpPr>
              <p:nvPr userDrawn="1"/>
            </p:nvSpPr>
            <p:spPr bwMode="auto">
              <a:xfrm>
                <a:off x="2793" y="1671"/>
                <a:ext cx="581" cy="672"/>
              </a:xfrm>
              <a:custGeom>
                <a:avLst/>
                <a:gdLst>
                  <a:gd name="T0" fmla="*/ 235 w 246"/>
                  <a:gd name="T1" fmla="*/ 77 h 284"/>
                  <a:gd name="T2" fmla="*/ 213 w 246"/>
                  <a:gd name="T3" fmla="*/ 36 h 284"/>
                  <a:gd name="T4" fmla="*/ 179 w 246"/>
                  <a:gd name="T5" fmla="*/ 11 h 284"/>
                  <a:gd name="T6" fmla="*/ 129 w 246"/>
                  <a:gd name="T7" fmla="*/ 0 h 284"/>
                  <a:gd name="T8" fmla="*/ 71 w 246"/>
                  <a:gd name="T9" fmla="*/ 12 h 284"/>
                  <a:gd name="T10" fmla="*/ 31 w 246"/>
                  <a:gd name="T11" fmla="*/ 42 h 284"/>
                  <a:gd name="T12" fmla="*/ 7 w 246"/>
                  <a:gd name="T13" fmla="*/ 88 h 284"/>
                  <a:gd name="T14" fmla="*/ 0 w 246"/>
                  <a:gd name="T15" fmla="*/ 144 h 284"/>
                  <a:gd name="T16" fmla="*/ 8 w 246"/>
                  <a:gd name="T17" fmla="*/ 200 h 284"/>
                  <a:gd name="T18" fmla="*/ 33 w 246"/>
                  <a:gd name="T19" fmla="*/ 244 h 284"/>
                  <a:gd name="T20" fmla="*/ 77 w 246"/>
                  <a:gd name="T21" fmla="*/ 273 h 284"/>
                  <a:gd name="T22" fmla="*/ 141 w 246"/>
                  <a:gd name="T23" fmla="*/ 284 h 284"/>
                  <a:gd name="T24" fmla="*/ 229 w 246"/>
                  <a:gd name="T25" fmla="*/ 266 h 284"/>
                  <a:gd name="T26" fmla="*/ 230 w 246"/>
                  <a:gd name="T27" fmla="*/ 258 h 284"/>
                  <a:gd name="T28" fmla="*/ 219 w 246"/>
                  <a:gd name="T29" fmla="*/ 226 h 284"/>
                  <a:gd name="T30" fmla="*/ 212 w 246"/>
                  <a:gd name="T31" fmla="*/ 223 h 284"/>
                  <a:gd name="T32" fmla="*/ 140 w 246"/>
                  <a:gd name="T33" fmla="*/ 236 h 284"/>
                  <a:gd name="T34" fmla="*/ 80 w 246"/>
                  <a:gd name="T35" fmla="*/ 215 h 284"/>
                  <a:gd name="T36" fmla="*/ 60 w 246"/>
                  <a:gd name="T37" fmla="*/ 157 h 284"/>
                  <a:gd name="T38" fmla="*/ 235 w 246"/>
                  <a:gd name="T39" fmla="*/ 157 h 284"/>
                  <a:gd name="T40" fmla="*/ 240 w 246"/>
                  <a:gd name="T41" fmla="*/ 152 h 284"/>
                  <a:gd name="T42" fmla="*/ 235 w 246"/>
                  <a:gd name="T43" fmla="*/ 77 h 284"/>
                  <a:gd name="T44" fmla="*/ 61 w 246"/>
                  <a:gd name="T45" fmla="*/ 113 h 284"/>
                  <a:gd name="T46" fmla="*/ 75 w 246"/>
                  <a:gd name="T47" fmla="*/ 72 h 284"/>
                  <a:gd name="T48" fmla="*/ 125 w 246"/>
                  <a:gd name="T49" fmla="*/ 47 h 284"/>
                  <a:gd name="T50" fmla="*/ 174 w 246"/>
                  <a:gd name="T51" fmla="*/ 72 h 284"/>
                  <a:gd name="T52" fmla="*/ 186 w 246"/>
                  <a:gd name="T53" fmla="*/ 113 h 284"/>
                  <a:gd name="T54" fmla="*/ 61 w 246"/>
                  <a:gd name="T55" fmla="*/ 11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6" h="284">
                    <a:moveTo>
                      <a:pt x="235" y="77"/>
                    </a:moveTo>
                    <a:cubicBezTo>
                      <a:pt x="231" y="60"/>
                      <a:pt x="220" y="44"/>
                      <a:pt x="213" y="36"/>
                    </a:cubicBezTo>
                    <a:cubicBezTo>
                      <a:pt x="201" y="24"/>
                      <a:pt x="190" y="15"/>
                      <a:pt x="179" y="11"/>
                    </a:cubicBezTo>
                    <a:cubicBezTo>
                      <a:pt x="165" y="4"/>
                      <a:pt x="148" y="0"/>
                      <a:pt x="129" y="0"/>
                    </a:cubicBezTo>
                    <a:cubicBezTo>
                      <a:pt x="107" y="0"/>
                      <a:pt x="87" y="4"/>
                      <a:pt x="71" y="12"/>
                    </a:cubicBezTo>
                    <a:cubicBezTo>
                      <a:pt x="55" y="19"/>
                      <a:pt x="42" y="30"/>
                      <a:pt x="31" y="42"/>
                    </a:cubicBezTo>
                    <a:cubicBezTo>
                      <a:pt x="20" y="55"/>
                      <a:pt x="12" y="71"/>
                      <a:pt x="7" y="88"/>
                    </a:cubicBezTo>
                    <a:cubicBezTo>
                      <a:pt x="2" y="105"/>
                      <a:pt x="0" y="124"/>
                      <a:pt x="0" y="144"/>
                    </a:cubicBezTo>
                    <a:cubicBezTo>
                      <a:pt x="0" y="164"/>
                      <a:pt x="2" y="183"/>
                      <a:pt x="8" y="200"/>
                    </a:cubicBezTo>
                    <a:cubicBezTo>
                      <a:pt x="13" y="217"/>
                      <a:pt x="21" y="232"/>
                      <a:pt x="33" y="244"/>
                    </a:cubicBezTo>
                    <a:cubicBezTo>
                      <a:pt x="44" y="257"/>
                      <a:pt x="59" y="266"/>
                      <a:pt x="77" y="273"/>
                    </a:cubicBezTo>
                    <a:cubicBezTo>
                      <a:pt x="95" y="280"/>
                      <a:pt x="116" y="284"/>
                      <a:pt x="141" y="284"/>
                    </a:cubicBezTo>
                    <a:cubicBezTo>
                      <a:pt x="191" y="283"/>
                      <a:pt x="218" y="272"/>
                      <a:pt x="229" y="266"/>
                    </a:cubicBezTo>
                    <a:cubicBezTo>
                      <a:pt x="231" y="265"/>
                      <a:pt x="232" y="263"/>
                      <a:pt x="230" y="258"/>
                    </a:cubicBezTo>
                    <a:cubicBezTo>
                      <a:pt x="219" y="226"/>
                      <a:pt x="219" y="226"/>
                      <a:pt x="219" y="226"/>
                    </a:cubicBezTo>
                    <a:cubicBezTo>
                      <a:pt x="217" y="221"/>
                      <a:pt x="212" y="223"/>
                      <a:pt x="212" y="223"/>
                    </a:cubicBezTo>
                    <a:cubicBezTo>
                      <a:pt x="200" y="227"/>
                      <a:pt x="182" y="236"/>
                      <a:pt x="140" y="236"/>
                    </a:cubicBezTo>
                    <a:cubicBezTo>
                      <a:pt x="113" y="235"/>
                      <a:pt x="93" y="227"/>
                      <a:pt x="80" y="215"/>
                    </a:cubicBezTo>
                    <a:cubicBezTo>
                      <a:pt x="67" y="202"/>
                      <a:pt x="61" y="183"/>
                      <a:pt x="60" y="157"/>
                    </a:cubicBezTo>
                    <a:cubicBezTo>
                      <a:pt x="235" y="157"/>
                      <a:pt x="235" y="157"/>
                      <a:pt x="235" y="157"/>
                    </a:cubicBezTo>
                    <a:cubicBezTo>
                      <a:pt x="235" y="157"/>
                      <a:pt x="240" y="157"/>
                      <a:pt x="240" y="152"/>
                    </a:cubicBezTo>
                    <a:cubicBezTo>
                      <a:pt x="240" y="150"/>
                      <a:pt x="246" y="116"/>
                      <a:pt x="235" y="77"/>
                    </a:cubicBezTo>
                    <a:close/>
                    <a:moveTo>
                      <a:pt x="61" y="113"/>
                    </a:moveTo>
                    <a:cubicBezTo>
                      <a:pt x="63" y="97"/>
                      <a:pt x="68" y="83"/>
                      <a:pt x="75" y="72"/>
                    </a:cubicBezTo>
                    <a:cubicBezTo>
                      <a:pt x="86" y="56"/>
                      <a:pt x="102" y="47"/>
                      <a:pt x="125" y="47"/>
                    </a:cubicBezTo>
                    <a:cubicBezTo>
                      <a:pt x="148" y="47"/>
                      <a:pt x="163" y="56"/>
                      <a:pt x="174" y="72"/>
                    </a:cubicBezTo>
                    <a:cubicBezTo>
                      <a:pt x="181" y="83"/>
                      <a:pt x="184" y="97"/>
                      <a:pt x="186" y="113"/>
                    </a:cubicBez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26"/>
              <p:cNvSpPr>
                <a:spLocks noEditPoints="1"/>
              </p:cNvSpPr>
              <p:nvPr userDrawn="1"/>
            </p:nvSpPr>
            <p:spPr bwMode="auto">
              <a:xfrm>
                <a:off x="1870" y="1671"/>
                <a:ext cx="537" cy="672"/>
              </a:xfrm>
              <a:custGeom>
                <a:avLst/>
                <a:gdLst>
                  <a:gd name="T0" fmla="*/ 142 w 227"/>
                  <a:gd name="T1" fmla="*/ 105 h 284"/>
                  <a:gd name="T2" fmla="*/ 115 w 227"/>
                  <a:gd name="T3" fmla="*/ 104 h 284"/>
                  <a:gd name="T4" fmla="*/ 72 w 227"/>
                  <a:gd name="T5" fmla="*/ 110 h 284"/>
                  <a:gd name="T6" fmla="*/ 35 w 227"/>
                  <a:gd name="T7" fmla="*/ 127 h 284"/>
                  <a:gd name="T8" fmla="*/ 10 w 227"/>
                  <a:gd name="T9" fmla="*/ 156 h 284"/>
                  <a:gd name="T10" fmla="*/ 0 w 227"/>
                  <a:gd name="T11" fmla="*/ 196 h 284"/>
                  <a:gd name="T12" fmla="*/ 8 w 227"/>
                  <a:gd name="T13" fmla="*/ 236 h 284"/>
                  <a:gd name="T14" fmla="*/ 31 w 227"/>
                  <a:gd name="T15" fmla="*/ 263 h 284"/>
                  <a:gd name="T16" fmla="*/ 67 w 227"/>
                  <a:gd name="T17" fmla="*/ 279 h 284"/>
                  <a:gd name="T18" fmla="*/ 113 w 227"/>
                  <a:gd name="T19" fmla="*/ 284 h 284"/>
                  <a:gd name="T20" fmla="*/ 166 w 227"/>
                  <a:gd name="T21" fmla="*/ 279 h 284"/>
                  <a:gd name="T22" fmla="*/ 210 w 227"/>
                  <a:gd name="T23" fmla="*/ 271 h 284"/>
                  <a:gd name="T24" fmla="*/ 223 w 227"/>
                  <a:gd name="T25" fmla="*/ 267 h 284"/>
                  <a:gd name="T26" fmla="*/ 227 w 227"/>
                  <a:gd name="T27" fmla="*/ 262 h 284"/>
                  <a:gd name="T28" fmla="*/ 227 w 227"/>
                  <a:gd name="T29" fmla="*/ 102 h 284"/>
                  <a:gd name="T30" fmla="*/ 199 w 227"/>
                  <a:gd name="T31" fmla="*/ 24 h 284"/>
                  <a:gd name="T32" fmla="*/ 118 w 227"/>
                  <a:gd name="T33" fmla="*/ 0 h 284"/>
                  <a:gd name="T34" fmla="*/ 72 w 227"/>
                  <a:gd name="T35" fmla="*/ 4 h 284"/>
                  <a:gd name="T36" fmla="*/ 18 w 227"/>
                  <a:gd name="T37" fmla="*/ 24 h 284"/>
                  <a:gd name="T38" fmla="*/ 16 w 227"/>
                  <a:gd name="T39" fmla="*/ 31 h 284"/>
                  <a:gd name="T40" fmla="*/ 28 w 227"/>
                  <a:gd name="T41" fmla="*/ 64 h 284"/>
                  <a:gd name="T42" fmla="*/ 34 w 227"/>
                  <a:gd name="T43" fmla="*/ 67 h 284"/>
                  <a:gd name="T44" fmla="*/ 37 w 227"/>
                  <a:gd name="T45" fmla="*/ 66 h 284"/>
                  <a:gd name="T46" fmla="*/ 113 w 227"/>
                  <a:gd name="T47" fmla="*/ 48 h 284"/>
                  <a:gd name="T48" fmla="*/ 157 w 227"/>
                  <a:gd name="T49" fmla="*/ 59 h 284"/>
                  <a:gd name="T50" fmla="*/ 171 w 227"/>
                  <a:gd name="T51" fmla="*/ 101 h 284"/>
                  <a:gd name="T52" fmla="*/ 171 w 227"/>
                  <a:gd name="T53" fmla="*/ 109 h 284"/>
                  <a:gd name="T54" fmla="*/ 142 w 227"/>
                  <a:gd name="T55" fmla="*/ 105 h 284"/>
                  <a:gd name="T56" fmla="*/ 72 w 227"/>
                  <a:gd name="T57" fmla="*/ 228 h 284"/>
                  <a:gd name="T58" fmla="*/ 62 w 227"/>
                  <a:gd name="T59" fmla="*/ 218 h 284"/>
                  <a:gd name="T60" fmla="*/ 57 w 227"/>
                  <a:gd name="T61" fmla="*/ 195 h 284"/>
                  <a:gd name="T62" fmla="*/ 73 w 227"/>
                  <a:gd name="T63" fmla="*/ 161 h 284"/>
                  <a:gd name="T64" fmla="*/ 123 w 227"/>
                  <a:gd name="T65" fmla="*/ 148 h 284"/>
                  <a:gd name="T66" fmla="*/ 171 w 227"/>
                  <a:gd name="T67" fmla="*/ 152 h 284"/>
                  <a:gd name="T68" fmla="*/ 171 w 227"/>
                  <a:gd name="T69" fmla="*/ 232 h 284"/>
                  <a:gd name="T70" fmla="*/ 171 w 227"/>
                  <a:gd name="T71" fmla="*/ 232 h 284"/>
                  <a:gd name="T72" fmla="*/ 124 w 227"/>
                  <a:gd name="T73" fmla="*/ 238 h 284"/>
                  <a:gd name="T74" fmla="*/ 72 w 227"/>
                  <a:gd name="T75" fmla="*/ 228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7" h="284">
                    <a:moveTo>
                      <a:pt x="142" y="105"/>
                    </a:moveTo>
                    <a:cubicBezTo>
                      <a:pt x="135" y="105"/>
                      <a:pt x="126" y="104"/>
                      <a:pt x="115" y="104"/>
                    </a:cubicBezTo>
                    <a:cubicBezTo>
                      <a:pt x="100" y="104"/>
                      <a:pt x="85" y="106"/>
                      <a:pt x="72" y="110"/>
                    </a:cubicBezTo>
                    <a:cubicBezTo>
                      <a:pt x="58" y="114"/>
                      <a:pt x="46" y="119"/>
                      <a:pt x="35" y="127"/>
                    </a:cubicBezTo>
                    <a:cubicBezTo>
                      <a:pt x="24" y="134"/>
                      <a:pt x="16" y="144"/>
                      <a:pt x="10" y="156"/>
                    </a:cubicBezTo>
                    <a:cubicBezTo>
                      <a:pt x="4" y="167"/>
                      <a:pt x="0" y="181"/>
                      <a:pt x="0" y="196"/>
                    </a:cubicBezTo>
                    <a:cubicBezTo>
                      <a:pt x="0" y="212"/>
                      <a:pt x="3" y="225"/>
                      <a:pt x="8" y="236"/>
                    </a:cubicBezTo>
                    <a:cubicBezTo>
                      <a:pt x="14" y="247"/>
                      <a:pt x="21" y="256"/>
                      <a:pt x="31" y="263"/>
                    </a:cubicBezTo>
                    <a:cubicBezTo>
                      <a:pt x="41" y="270"/>
                      <a:pt x="53" y="276"/>
                      <a:pt x="67" y="279"/>
                    </a:cubicBezTo>
                    <a:cubicBezTo>
                      <a:pt x="81" y="282"/>
                      <a:pt x="96" y="284"/>
                      <a:pt x="113" y="284"/>
                    </a:cubicBezTo>
                    <a:cubicBezTo>
                      <a:pt x="131" y="284"/>
                      <a:pt x="149" y="282"/>
                      <a:pt x="166" y="279"/>
                    </a:cubicBezTo>
                    <a:cubicBezTo>
                      <a:pt x="184" y="276"/>
                      <a:pt x="205" y="272"/>
                      <a:pt x="210" y="271"/>
                    </a:cubicBezTo>
                    <a:cubicBezTo>
                      <a:pt x="216" y="269"/>
                      <a:pt x="223" y="267"/>
                      <a:pt x="223" y="267"/>
                    </a:cubicBezTo>
                    <a:cubicBezTo>
                      <a:pt x="227" y="266"/>
                      <a:pt x="227" y="262"/>
                      <a:pt x="227" y="262"/>
                    </a:cubicBezTo>
                    <a:cubicBezTo>
                      <a:pt x="227" y="102"/>
                      <a:pt x="227" y="102"/>
                      <a:pt x="227" y="102"/>
                    </a:cubicBezTo>
                    <a:cubicBezTo>
                      <a:pt x="227" y="67"/>
                      <a:pt x="217" y="40"/>
                      <a:pt x="199" y="24"/>
                    </a:cubicBezTo>
                    <a:cubicBezTo>
                      <a:pt x="180" y="8"/>
                      <a:pt x="153" y="0"/>
                      <a:pt x="118" y="0"/>
                    </a:cubicBezTo>
                    <a:cubicBezTo>
                      <a:pt x="105" y="0"/>
                      <a:pt x="84" y="2"/>
                      <a:pt x="72" y="4"/>
                    </a:cubicBezTo>
                    <a:cubicBezTo>
                      <a:pt x="72" y="4"/>
                      <a:pt x="33" y="12"/>
                      <a:pt x="18" y="24"/>
                    </a:cubicBezTo>
                    <a:cubicBezTo>
                      <a:pt x="18" y="24"/>
                      <a:pt x="14" y="26"/>
                      <a:pt x="16" y="3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30" y="69"/>
                      <a:pt x="34" y="67"/>
                      <a:pt x="34" y="67"/>
                    </a:cubicBezTo>
                    <a:cubicBezTo>
                      <a:pt x="34" y="67"/>
                      <a:pt x="35" y="67"/>
                      <a:pt x="37" y="66"/>
                    </a:cubicBezTo>
                    <a:cubicBezTo>
                      <a:pt x="71" y="48"/>
                      <a:pt x="113" y="48"/>
                      <a:pt x="113" y="48"/>
                    </a:cubicBezTo>
                    <a:cubicBezTo>
                      <a:pt x="132" y="48"/>
                      <a:pt x="147" y="52"/>
                      <a:pt x="157" y="59"/>
                    </a:cubicBezTo>
                    <a:cubicBezTo>
                      <a:pt x="166" y="67"/>
                      <a:pt x="171" y="78"/>
                      <a:pt x="171" y="101"/>
                    </a:cubicBezTo>
                    <a:cubicBezTo>
                      <a:pt x="171" y="109"/>
                      <a:pt x="171" y="109"/>
                      <a:pt x="171" y="109"/>
                    </a:cubicBezTo>
                    <a:cubicBezTo>
                      <a:pt x="156" y="106"/>
                      <a:pt x="142" y="105"/>
                      <a:pt x="142" y="105"/>
                    </a:cubicBezTo>
                    <a:close/>
                    <a:moveTo>
                      <a:pt x="72" y="228"/>
                    </a:moveTo>
                    <a:cubicBezTo>
                      <a:pt x="66" y="223"/>
                      <a:pt x="65" y="221"/>
                      <a:pt x="62" y="218"/>
                    </a:cubicBezTo>
                    <a:cubicBezTo>
                      <a:pt x="59" y="212"/>
                      <a:pt x="57" y="205"/>
                      <a:pt x="57" y="195"/>
                    </a:cubicBezTo>
                    <a:cubicBezTo>
                      <a:pt x="57" y="180"/>
                      <a:pt x="62" y="169"/>
                      <a:pt x="73" y="161"/>
                    </a:cubicBezTo>
                    <a:cubicBezTo>
                      <a:pt x="73" y="161"/>
                      <a:pt x="88" y="148"/>
                      <a:pt x="123" y="148"/>
                    </a:cubicBezTo>
                    <a:cubicBezTo>
                      <a:pt x="149" y="149"/>
                      <a:pt x="171" y="152"/>
                      <a:pt x="171" y="152"/>
                    </a:cubicBezTo>
                    <a:cubicBezTo>
                      <a:pt x="171" y="232"/>
                      <a:pt x="171" y="232"/>
                      <a:pt x="171" y="232"/>
                    </a:cubicBezTo>
                    <a:cubicBezTo>
                      <a:pt x="171" y="232"/>
                      <a:pt x="171" y="232"/>
                      <a:pt x="171" y="232"/>
                    </a:cubicBezTo>
                    <a:cubicBezTo>
                      <a:pt x="171" y="232"/>
                      <a:pt x="149" y="237"/>
                      <a:pt x="124" y="238"/>
                    </a:cubicBezTo>
                    <a:cubicBezTo>
                      <a:pt x="88" y="240"/>
                      <a:pt x="72" y="228"/>
                      <a:pt x="72" y="2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27"/>
              <p:cNvSpPr>
                <a:spLocks/>
              </p:cNvSpPr>
              <p:nvPr userDrawn="1"/>
            </p:nvSpPr>
            <p:spPr bwMode="auto">
              <a:xfrm>
                <a:off x="5162" y="1676"/>
                <a:ext cx="386" cy="653"/>
              </a:xfrm>
              <a:custGeom>
                <a:avLst/>
                <a:gdLst>
                  <a:gd name="T0" fmla="*/ 162 w 163"/>
                  <a:gd name="T1" fmla="*/ 13 h 276"/>
                  <a:gd name="T2" fmla="*/ 159 w 163"/>
                  <a:gd name="T3" fmla="*/ 7 h 276"/>
                  <a:gd name="T4" fmla="*/ 130 w 163"/>
                  <a:gd name="T5" fmla="*/ 2 h 276"/>
                  <a:gd name="T6" fmla="*/ 85 w 163"/>
                  <a:gd name="T7" fmla="*/ 9 h 276"/>
                  <a:gd name="T8" fmla="*/ 55 w 163"/>
                  <a:gd name="T9" fmla="*/ 31 h 276"/>
                  <a:gd name="T10" fmla="*/ 55 w 163"/>
                  <a:gd name="T11" fmla="*/ 9 h 276"/>
                  <a:gd name="T12" fmla="*/ 50 w 163"/>
                  <a:gd name="T13" fmla="*/ 4 h 276"/>
                  <a:gd name="T14" fmla="*/ 5 w 163"/>
                  <a:gd name="T15" fmla="*/ 4 h 276"/>
                  <a:gd name="T16" fmla="*/ 0 w 163"/>
                  <a:gd name="T17" fmla="*/ 9 h 276"/>
                  <a:gd name="T18" fmla="*/ 0 w 163"/>
                  <a:gd name="T19" fmla="*/ 270 h 276"/>
                  <a:gd name="T20" fmla="*/ 6 w 163"/>
                  <a:gd name="T21" fmla="*/ 276 h 276"/>
                  <a:gd name="T22" fmla="*/ 52 w 163"/>
                  <a:gd name="T23" fmla="*/ 276 h 276"/>
                  <a:gd name="T24" fmla="*/ 57 w 163"/>
                  <a:gd name="T25" fmla="*/ 270 h 276"/>
                  <a:gd name="T26" fmla="*/ 57 w 163"/>
                  <a:gd name="T27" fmla="*/ 140 h 276"/>
                  <a:gd name="T28" fmla="*/ 63 w 163"/>
                  <a:gd name="T29" fmla="*/ 94 h 276"/>
                  <a:gd name="T30" fmla="*/ 78 w 163"/>
                  <a:gd name="T31" fmla="*/ 68 h 276"/>
                  <a:gd name="T32" fmla="*/ 100 w 163"/>
                  <a:gd name="T33" fmla="*/ 55 h 276"/>
                  <a:gd name="T34" fmla="*/ 123 w 163"/>
                  <a:gd name="T35" fmla="*/ 52 h 276"/>
                  <a:gd name="T36" fmla="*/ 142 w 163"/>
                  <a:gd name="T37" fmla="*/ 54 h 276"/>
                  <a:gd name="T38" fmla="*/ 149 w 163"/>
                  <a:gd name="T39" fmla="*/ 50 h 276"/>
                  <a:gd name="T40" fmla="*/ 162 w 163"/>
                  <a:gd name="T41" fmla="*/ 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3" h="276">
                    <a:moveTo>
                      <a:pt x="162" y="13"/>
                    </a:moveTo>
                    <a:cubicBezTo>
                      <a:pt x="163" y="9"/>
                      <a:pt x="161" y="7"/>
                      <a:pt x="159" y="7"/>
                    </a:cubicBezTo>
                    <a:cubicBezTo>
                      <a:pt x="156" y="5"/>
                      <a:pt x="142" y="2"/>
                      <a:pt x="130" y="2"/>
                    </a:cubicBezTo>
                    <a:cubicBezTo>
                      <a:pt x="108" y="0"/>
                      <a:pt x="96" y="4"/>
                      <a:pt x="85" y="9"/>
                    </a:cubicBezTo>
                    <a:cubicBezTo>
                      <a:pt x="74" y="14"/>
                      <a:pt x="62" y="22"/>
                      <a:pt x="55" y="3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6"/>
                      <a:pt x="53" y="4"/>
                      <a:pt x="5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4"/>
                      <a:pt x="0" y="6"/>
                      <a:pt x="0" y="9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0" y="273"/>
                      <a:pt x="3" y="276"/>
                      <a:pt x="6" y="276"/>
                    </a:cubicBezTo>
                    <a:cubicBezTo>
                      <a:pt x="52" y="276"/>
                      <a:pt x="52" y="276"/>
                      <a:pt x="52" y="276"/>
                    </a:cubicBezTo>
                    <a:cubicBezTo>
                      <a:pt x="55" y="276"/>
                      <a:pt x="57" y="273"/>
                      <a:pt x="57" y="270"/>
                    </a:cubicBezTo>
                    <a:cubicBezTo>
                      <a:pt x="57" y="140"/>
                      <a:pt x="57" y="140"/>
                      <a:pt x="57" y="140"/>
                    </a:cubicBezTo>
                    <a:cubicBezTo>
                      <a:pt x="57" y="123"/>
                      <a:pt x="59" y="105"/>
                      <a:pt x="63" y="94"/>
                    </a:cubicBezTo>
                    <a:cubicBezTo>
                      <a:pt x="67" y="83"/>
                      <a:pt x="72" y="75"/>
                      <a:pt x="78" y="68"/>
                    </a:cubicBezTo>
                    <a:cubicBezTo>
                      <a:pt x="85" y="62"/>
                      <a:pt x="92" y="58"/>
                      <a:pt x="100" y="55"/>
                    </a:cubicBezTo>
                    <a:cubicBezTo>
                      <a:pt x="108" y="53"/>
                      <a:pt x="117" y="52"/>
                      <a:pt x="123" y="52"/>
                    </a:cubicBezTo>
                    <a:cubicBezTo>
                      <a:pt x="132" y="52"/>
                      <a:pt x="142" y="54"/>
                      <a:pt x="142" y="54"/>
                    </a:cubicBezTo>
                    <a:cubicBezTo>
                      <a:pt x="146" y="55"/>
                      <a:pt x="148" y="53"/>
                      <a:pt x="149" y="50"/>
                    </a:cubicBezTo>
                    <a:cubicBezTo>
                      <a:pt x="152" y="42"/>
                      <a:pt x="160" y="18"/>
                      <a:pt x="162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28"/>
              <p:cNvSpPr>
                <a:spLocks/>
              </p:cNvSpPr>
              <p:nvPr userDrawn="1"/>
            </p:nvSpPr>
            <p:spPr bwMode="auto">
              <a:xfrm>
                <a:off x="3807" y="1406"/>
                <a:ext cx="728" cy="1219"/>
              </a:xfrm>
              <a:custGeom>
                <a:avLst/>
                <a:gdLst>
                  <a:gd name="T0" fmla="*/ 303 w 308"/>
                  <a:gd name="T1" fmla="*/ 6 h 515"/>
                  <a:gd name="T2" fmla="*/ 286 w 308"/>
                  <a:gd name="T3" fmla="*/ 2 h 515"/>
                  <a:gd name="T4" fmla="*/ 262 w 308"/>
                  <a:gd name="T5" fmla="*/ 0 h 515"/>
                  <a:gd name="T6" fmla="*/ 188 w 308"/>
                  <a:gd name="T7" fmla="*/ 27 h 515"/>
                  <a:gd name="T8" fmla="*/ 153 w 308"/>
                  <a:gd name="T9" fmla="*/ 106 h 515"/>
                  <a:gd name="T10" fmla="*/ 151 w 308"/>
                  <a:gd name="T11" fmla="*/ 118 h 515"/>
                  <a:gd name="T12" fmla="*/ 111 w 308"/>
                  <a:gd name="T13" fmla="*/ 118 h 515"/>
                  <a:gd name="T14" fmla="*/ 105 w 308"/>
                  <a:gd name="T15" fmla="*/ 123 h 515"/>
                  <a:gd name="T16" fmla="*/ 99 w 308"/>
                  <a:gd name="T17" fmla="*/ 159 h 515"/>
                  <a:gd name="T18" fmla="*/ 104 w 308"/>
                  <a:gd name="T19" fmla="*/ 165 h 515"/>
                  <a:gd name="T20" fmla="*/ 143 w 308"/>
                  <a:gd name="T21" fmla="*/ 165 h 515"/>
                  <a:gd name="T22" fmla="*/ 104 w 308"/>
                  <a:gd name="T23" fmla="*/ 384 h 515"/>
                  <a:gd name="T24" fmla="*/ 93 w 308"/>
                  <a:gd name="T25" fmla="*/ 427 h 515"/>
                  <a:gd name="T26" fmla="*/ 81 w 308"/>
                  <a:gd name="T27" fmla="*/ 452 h 515"/>
                  <a:gd name="T28" fmla="*/ 65 w 308"/>
                  <a:gd name="T29" fmla="*/ 464 h 515"/>
                  <a:gd name="T30" fmla="*/ 44 w 308"/>
                  <a:gd name="T31" fmla="*/ 467 h 515"/>
                  <a:gd name="T32" fmla="*/ 30 w 308"/>
                  <a:gd name="T33" fmla="*/ 466 h 515"/>
                  <a:gd name="T34" fmla="*/ 21 w 308"/>
                  <a:gd name="T35" fmla="*/ 463 h 515"/>
                  <a:gd name="T36" fmla="*/ 15 w 308"/>
                  <a:gd name="T37" fmla="*/ 466 h 515"/>
                  <a:gd name="T38" fmla="*/ 2 w 308"/>
                  <a:gd name="T39" fmla="*/ 501 h 515"/>
                  <a:gd name="T40" fmla="*/ 4 w 308"/>
                  <a:gd name="T41" fmla="*/ 508 h 515"/>
                  <a:gd name="T42" fmla="*/ 20 w 308"/>
                  <a:gd name="T43" fmla="*/ 513 h 515"/>
                  <a:gd name="T44" fmla="*/ 46 w 308"/>
                  <a:gd name="T45" fmla="*/ 515 h 515"/>
                  <a:gd name="T46" fmla="*/ 89 w 308"/>
                  <a:gd name="T47" fmla="*/ 509 h 515"/>
                  <a:gd name="T48" fmla="*/ 121 w 308"/>
                  <a:gd name="T49" fmla="*/ 486 h 515"/>
                  <a:gd name="T50" fmla="*/ 144 w 308"/>
                  <a:gd name="T51" fmla="*/ 447 h 515"/>
                  <a:gd name="T52" fmla="*/ 159 w 308"/>
                  <a:gd name="T53" fmla="*/ 388 h 515"/>
                  <a:gd name="T54" fmla="*/ 199 w 308"/>
                  <a:gd name="T55" fmla="*/ 165 h 515"/>
                  <a:gd name="T56" fmla="*/ 257 w 308"/>
                  <a:gd name="T57" fmla="*/ 165 h 515"/>
                  <a:gd name="T58" fmla="*/ 262 w 308"/>
                  <a:gd name="T59" fmla="*/ 160 h 515"/>
                  <a:gd name="T60" fmla="*/ 269 w 308"/>
                  <a:gd name="T61" fmla="*/ 123 h 515"/>
                  <a:gd name="T62" fmla="*/ 263 w 308"/>
                  <a:gd name="T63" fmla="*/ 118 h 515"/>
                  <a:gd name="T64" fmla="*/ 207 w 308"/>
                  <a:gd name="T65" fmla="*/ 118 h 515"/>
                  <a:gd name="T66" fmla="*/ 217 w 308"/>
                  <a:gd name="T67" fmla="*/ 78 h 515"/>
                  <a:gd name="T68" fmla="*/ 229 w 308"/>
                  <a:gd name="T69" fmla="*/ 60 h 515"/>
                  <a:gd name="T70" fmla="*/ 243 w 308"/>
                  <a:gd name="T71" fmla="*/ 51 h 515"/>
                  <a:gd name="T72" fmla="*/ 262 w 308"/>
                  <a:gd name="T73" fmla="*/ 48 h 515"/>
                  <a:gd name="T74" fmla="*/ 277 w 308"/>
                  <a:gd name="T75" fmla="*/ 49 h 515"/>
                  <a:gd name="T76" fmla="*/ 286 w 308"/>
                  <a:gd name="T77" fmla="*/ 51 h 515"/>
                  <a:gd name="T78" fmla="*/ 293 w 308"/>
                  <a:gd name="T79" fmla="*/ 49 h 515"/>
                  <a:gd name="T80" fmla="*/ 307 w 308"/>
                  <a:gd name="T81" fmla="*/ 12 h 515"/>
                  <a:gd name="T82" fmla="*/ 303 w 308"/>
                  <a:gd name="T83" fmla="*/ 6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8" h="515">
                    <a:moveTo>
                      <a:pt x="303" y="6"/>
                    </a:moveTo>
                    <a:cubicBezTo>
                      <a:pt x="298" y="4"/>
                      <a:pt x="293" y="3"/>
                      <a:pt x="286" y="2"/>
                    </a:cubicBezTo>
                    <a:cubicBezTo>
                      <a:pt x="279" y="1"/>
                      <a:pt x="271" y="0"/>
                      <a:pt x="262" y="0"/>
                    </a:cubicBezTo>
                    <a:cubicBezTo>
                      <a:pt x="231" y="0"/>
                      <a:pt x="206" y="9"/>
                      <a:pt x="188" y="27"/>
                    </a:cubicBezTo>
                    <a:cubicBezTo>
                      <a:pt x="171" y="44"/>
                      <a:pt x="159" y="71"/>
                      <a:pt x="153" y="106"/>
                    </a:cubicBezTo>
                    <a:cubicBezTo>
                      <a:pt x="151" y="118"/>
                      <a:pt x="151" y="118"/>
                      <a:pt x="151" y="118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1" y="118"/>
                      <a:pt x="106" y="118"/>
                      <a:pt x="105" y="123"/>
                    </a:cubicBezTo>
                    <a:cubicBezTo>
                      <a:pt x="99" y="159"/>
                      <a:pt x="99" y="159"/>
                      <a:pt x="99" y="159"/>
                    </a:cubicBezTo>
                    <a:cubicBezTo>
                      <a:pt x="98" y="163"/>
                      <a:pt x="100" y="165"/>
                      <a:pt x="104" y="165"/>
                    </a:cubicBezTo>
                    <a:cubicBezTo>
                      <a:pt x="143" y="165"/>
                      <a:pt x="143" y="165"/>
                      <a:pt x="143" y="165"/>
                    </a:cubicBezTo>
                    <a:cubicBezTo>
                      <a:pt x="104" y="384"/>
                      <a:pt x="104" y="384"/>
                      <a:pt x="104" y="384"/>
                    </a:cubicBezTo>
                    <a:cubicBezTo>
                      <a:pt x="101" y="402"/>
                      <a:pt x="97" y="416"/>
                      <a:pt x="93" y="427"/>
                    </a:cubicBezTo>
                    <a:cubicBezTo>
                      <a:pt x="89" y="438"/>
                      <a:pt x="86" y="446"/>
                      <a:pt x="81" y="452"/>
                    </a:cubicBezTo>
                    <a:cubicBezTo>
                      <a:pt x="77" y="458"/>
                      <a:pt x="72" y="462"/>
                      <a:pt x="65" y="464"/>
                    </a:cubicBezTo>
                    <a:cubicBezTo>
                      <a:pt x="59" y="466"/>
                      <a:pt x="52" y="467"/>
                      <a:pt x="44" y="467"/>
                    </a:cubicBezTo>
                    <a:cubicBezTo>
                      <a:pt x="40" y="467"/>
                      <a:pt x="35" y="467"/>
                      <a:pt x="30" y="466"/>
                    </a:cubicBezTo>
                    <a:cubicBezTo>
                      <a:pt x="26" y="465"/>
                      <a:pt x="24" y="464"/>
                      <a:pt x="21" y="463"/>
                    </a:cubicBezTo>
                    <a:cubicBezTo>
                      <a:pt x="21" y="463"/>
                      <a:pt x="16" y="461"/>
                      <a:pt x="15" y="466"/>
                    </a:cubicBezTo>
                    <a:cubicBezTo>
                      <a:pt x="13" y="469"/>
                      <a:pt x="3" y="498"/>
                      <a:pt x="2" y="501"/>
                    </a:cubicBezTo>
                    <a:cubicBezTo>
                      <a:pt x="0" y="505"/>
                      <a:pt x="2" y="507"/>
                      <a:pt x="4" y="508"/>
                    </a:cubicBezTo>
                    <a:cubicBezTo>
                      <a:pt x="10" y="510"/>
                      <a:pt x="13" y="511"/>
                      <a:pt x="20" y="513"/>
                    </a:cubicBezTo>
                    <a:cubicBezTo>
                      <a:pt x="30" y="515"/>
                      <a:pt x="38" y="515"/>
                      <a:pt x="46" y="515"/>
                    </a:cubicBezTo>
                    <a:cubicBezTo>
                      <a:pt x="62" y="515"/>
                      <a:pt x="77" y="513"/>
                      <a:pt x="89" y="509"/>
                    </a:cubicBezTo>
                    <a:cubicBezTo>
                      <a:pt x="101" y="504"/>
                      <a:pt x="112" y="496"/>
                      <a:pt x="121" y="486"/>
                    </a:cubicBezTo>
                    <a:cubicBezTo>
                      <a:pt x="132" y="475"/>
                      <a:pt x="138" y="463"/>
                      <a:pt x="144" y="447"/>
                    </a:cubicBezTo>
                    <a:cubicBezTo>
                      <a:pt x="150" y="431"/>
                      <a:pt x="155" y="411"/>
                      <a:pt x="159" y="388"/>
                    </a:cubicBezTo>
                    <a:cubicBezTo>
                      <a:pt x="199" y="165"/>
                      <a:pt x="199" y="165"/>
                      <a:pt x="199" y="165"/>
                    </a:cubicBezTo>
                    <a:cubicBezTo>
                      <a:pt x="257" y="165"/>
                      <a:pt x="257" y="165"/>
                      <a:pt x="257" y="165"/>
                    </a:cubicBezTo>
                    <a:cubicBezTo>
                      <a:pt x="257" y="165"/>
                      <a:pt x="261" y="165"/>
                      <a:pt x="262" y="160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69" y="120"/>
                      <a:pt x="268" y="118"/>
                      <a:pt x="263" y="118"/>
                    </a:cubicBezTo>
                    <a:cubicBezTo>
                      <a:pt x="207" y="118"/>
                      <a:pt x="207" y="118"/>
                      <a:pt x="207" y="118"/>
                    </a:cubicBezTo>
                    <a:cubicBezTo>
                      <a:pt x="208" y="117"/>
                      <a:pt x="210" y="97"/>
                      <a:pt x="217" y="78"/>
                    </a:cubicBezTo>
                    <a:cubicBezTo>
                      <a:pt x="219" y="70"/>
                      <a:pt x="224" y="64"/>
                      <a:pt x="229" y="60"/>
                    </a:cubicBezTo>
                    <a:cubicBezTo>
                      <a:pt x="233" y="55"/>
                      <a:pt x="238" y="52"/>
                      <a:pt x="243" y="51"/>
                    </a:cubicBezTo>
                    <a:cubicBezTo>
                      <a:pt x="249" y="49"/>
                      <a:pt x="255" y="48"/>
                      <a:pt x="262" y="48"/>
                    </a:cubicBezTo>
                    <a:cubicBezTo>
                      <a:pt x="267" y="48"/>
                      <a:pt x="273" y="48"/>
                      <a:pt x="277" y="49"/>
                    </a:cubicBezTo>
                    <a:cubicBezTo>
                      <a:pt x="282" y="50"/>
                      <a:pt x="284" y="51"/>
                      <a:pt x="286" y="51"/>
                    </a:cubicBezTo>
                    <a:cubicBezTo>
                      <a:pt x="291" y="53"/>
                      <a:pt x="292" y="52"/>
                      <a:pt x="293" y="49"/>
                    </a:cubicBezTo>
                    <a:cubicBezTo>
                      <a:pt x="307" y="12"/>
                      <a:pt x="307" y="12"/>
                      <a:pt x="307" y="12"/>
                    </a:cubicBezTo>
                    <a:cubicBezTo>
                      <a:pt x="308" y="8"/>
                      <a:pt x="305" y="6"/>
                      <a:pt x="303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29"/>
              <p:cNvSpPr>
                <a:spLocks/>
              </p:cNvSpPr>
              <p:nvPr userDrawn="1"/>
            </p:nvSpPr>
            <p:spPr bwMode="auto">
              <a:xfrm>
                <a:off x="2542" y="1421"/>
                <a:ext cx="132" cy="908"/>
              </a:xfrm>
              <a:custGeom>
                <a:avLst/>
                <a:gdLst>
                  <a:gd name="T0" fmla="*/ 56 w 56"/>
                  <a:gd name="T1" fmla="*/ 378 h 384"/>
                  <a:gd name="T2" fmla="*/ 51 w 56"/>
                  <a:gd name="T3" fmla="*/ 384 h 384"/>
                  <a:gd name="T4" fmla="*/ 5 w 56"/>
                  <a:gd name="T5" fmla="*/ 384 h 384"/>
                  <a:gd name="T6" fmla="*/ 0 w 56"/>
                  <a:gd name="T7" fmla="*/ 378 h 384"/>
                  <a:gd name="T8" fmla="*/ 0 w 56"/>
                  <a:gd name="T9" fmla="*/ 5 h 384"/>
                  <a:gd name="T10" fmla="*/ 5 w 56"/>
                  <a:gd name="T11" fmla="*/ 0 h 384"/>
                  <a:gd name="T12" fmla="*/ 51 w 56"/>
                  <a:gd name="T13" fmla="*/ 0 h 384"/>
                  <a:gd name="T14" fmla="*/ 56 w 56"/>
                  <a:gd name="T15" fmla="*/ 5 h 384"/>
                  <a:gd name="T16" fmla="*/ 56 w 56"/>
                  <a:gd name="T17" fmla="*/ 378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84">
                    <a:moveTo>
                      <a:pt x="56" y="378"/>
                    </a:moveTo>
                    <a:cubicBezTo>
                      <a:pt x="56" y="381"/>
                      <a:pt x="54" y="384"/>
                      <a:pt x="51" y="384"/>
                    </a:cubicBezTo>
                    <a:cubicBezTo>
                      <a:pt x="5" y="384"/>
                      <a:pt x="5" y="384"/>
                      <a:pt x="5" y="384"/>
                    </a:cubicBezTo>
                    <a:cubicBezTo>
                      <a:pt x="2" y="384"/>
                      <a:pt x="0" y="381"/>
                      <a:pt x="0" y="37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2"/>
                      <a:pt x="56" y="5"/>
                    </a:cubicBezTo>
                    <a:lnTo>
                      <a:pt x="56" y="3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9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Placeholder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" r="2403" b="146"/>
          <a:stretch/>
        </p:blipFill>
        <p:spPr>
          <a:xfrm>
            <a:off x="7944459" y="-63501"/>
            <a:ext cx="4244366" cy="6960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085210"/>
            <a:ext cx="7273925" cy="26289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90000"/>
              </a:lnSpc>
              <a:defRPr sz="4800" b="0" spc="-8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362" y="5079156"/>
            <a:ext cx="7273925" cy="10668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38138" y="878332"/>
            <a:ext cx="4819650" cy="1115568"/>
            <a:chOff x="338138" y="878332"/>
            <a:chExt cx="4819650" cy="1115568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2032000" y="1341438"/>
              <a:ext cx="3125788" cy="119062"/>
              <a:chOff x="2032000" y="1341438"/>
              <a:chExt cx="3125788" cy="119062"/>
            </a:xfrm>
          </p:grpSpPr>
          <p:sp>
            <p:nvSpPr>
              <p:cNvPr id="141" name="Freeform 5"/>
              <p:cNvSpPr>
                <a:spLocks/>
              </p:cNvSpPr>
              <p:nvPr userDrawn="1"/>
            </p:nvSpPr>
            <p:spPr bwMode="auto">
              <a:xfrm>
                <a:off x="2032000" y="1344613"/>
                <a:ext cx="92075" cy="114300"/>
              </a:xfrm>
              <a:custGeom>
                <a:avLst/>
                <a:gdLst>
                  <a:gd name="T0" fmla="*/ 22 w 58"/>
                  <a:gd name="T1" fmla="*/ 12 h 72"/>
                  <a:gd name="T2" fmla="*/ 0 w 58"/>
                  <a:gd name="T3" fmla="*/ 12 h 72"/>
                  <a:gd name="T4" fmla="*/ 0 w 58"/>
                  <a:gd name="T5" fmla="*/ 0 h 72"/>
                  <a:gd name="T6" fmla="*/ 58 w 58"/>
                  <a:gd name="T7" fmla="*/ 0 h 72"/>
                  <a:gd name="T8" fmla="*/ 58 w 58"/>
                  <a:gd name="T9" fmla="*/ 12 h 72"/>
                  <a:gd name="T10" fmla="*/ 36 w 58"/>
                  <a:gd name="T11" fmla="*/ 12 h 72"/>
                  <a:gd name="T12" fmla="*/ 36 w 58"/>
                  <a:gd name="T13" fmla="*/ 72 h 72"/>
                  <a:gd name="T14" fmla="*/ 22 w 58"/>
                  <a:gd name="T15" fmla="*/ 72 h 72"/>
                  <a:gd name="T16" fmla="*/ 22 w 58"/>
                  <a:gd name="T17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72">
                    <a:moveTo>
                      <a:pt x="22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58" y="0"/>
                    </a:lnTo>
                    <a:lnTo>
                      <a:pt x="58" y="12"/>
                    </a:lnTo>
                    <a:lnTo>
                      <a:pt x="36" y="12"/>
                    </a:lnTo>
                    <a:lnTo>
                      <a:pt x="36" y="72"/>
                    </a:lnTo>
                    <a:lnTo>
                      <a:pt x="22" y="72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6"/>
              <p:cNvSpPr>
                <a:spLocks/>
              </p:cNvSpPr>
              <p:nvPr userDrawn="1"/>
            </p:nvSpPr>
            <p:spPr bwMode="auto">
              <a:xfrm>
                <a:off x="2146300" y="1344613"/>
                <a:ext cx="93663" cy="114300"/>
              </a:xfrm>
              <a:custGeom>
                <a:avLst/>
                <a:gdLst>
                  <a:gd name="T0" fmla="*/ 0 w 59"/>
                  <a:gd name="T1" fmla="*/ 0 h 72"/>
                  <a:gd name="T2" fmla="*/ 12 w 59"/>
                  <a:gd name="T3" fmla="*/ 0 h 72"/>
                  <a:gd name="T4" fmla="*/ 12 w 59"/>
                  <a:gd name="T5" fmla="*/ 30 h 72"/>
                  <a:gd name="T6" fmla="*/ 46 w 59"/>
                  <a:gd name="T7" fmla="*/ 30 h 72"/>
                  <a:gd name="T8" fmla="*/ 46 w 59"/>
                  <a:gd name="T9" fmla="*/ 0 h 72"/>
                  <a:gd name="T10" fmla="*/ 59 w 59"/>
                  <a:gd name="T11" fmla="*/ 0 h 72"/>
                  <a:gd name="T12" fmla="*/ 59 w 59"/>
                  <a:gd name="T13" fmla="*/ 72 h 72"/>
                  <a:gd name="T14" fmla="*/ 46 w 59"/>
                  <a:gd name="T15" fmla="*/ 72 h 72"/>
                  <a:gd name="T16" fmla="*/ 46 w 59"/>
                  <a:gd name="T17" fmla="*/ 41 h 72"/>
                  <a:gd name="T18" fmla="*/ 12 w 59"/>
                  <a:gd name="T19" fmla="*/ 41 h 72"/>
                  <a:gd name="T20" fmla="*/ 12 w 59"/>
                  <a:gd name="T21" fmla="*/ 72 h 72"/>
                  <a:gd name="T22" fmla="*/ 0 w 59"/>
                  <a:gd name="T23" fmla="*/ 72 h 72"/>
                  <a:gd name="T24" fmla="*/ 0 w 59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72">
                    <a:moveTo>
                      <a:pt x="0" y="0"/>
                    </a:moveTo>
                    <a:lnTo>
                      <a:pt x="12" y="0"/>
                    </a:lnTo>
                    <a:lnTo>
                      <a:pt x="12" y="30"/>
                    </a:lnTo>
                    <a:lnTo>
                      <a:pt x="46" y="30"/>
                    </a:lnTo>
                    <a:lnTo>
                      <a:pt x="46" y="0"/>
                    </a:lnTo>
                    <a:lnTo>
                      <a:pt x="59" y="0"/>
                    </a:lnTo>
                    <a:lnTo>
                      <a:pt x="59" y="72"/>
                    </a:lnTo>
                    <a:lnTo>
                      <a:pt x="46" y="72"/>
                    </a:lnTo>
                    <a:lnTo>
                      <a:pt x="46" y="41"/>
                    </a:lnTo>
                    <a:lnTo>
                      <a:pt x="12" y="41"/>
                    </a:lnTo>
                    <a:lnTo>
                      <a:pt x="12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7"/>
              <p:cNvSpPr>
                <a:spLocks/>
              </p:cNvSpPr>
              <p:nvPr userDrawn="1"/>
            </p:nvSpPr>
            <p:spPr bwMode="auto">
              <a:xfrm>
                <a:off x="2270125" y="1344613"/>
                <a:ext cx="84138" cy="114300"/>
              </a:xfrm>
              <a:custGeom>
                <a:avLst/>
                <a:gdLst>
                  <a:gd name="T0" fmla="*/ 0 w 53"/>
                  <a:gd name="T1" fmla="*/ 0 h 72"/>
                  <a:gd name="T2" fmla="*/ 52 w 53"/>
                  <a:gd name="T3" fmla="*/ 0 h 72"/>
                  <a:gd name="T4" fmla="*/ 52 w 53"/>
                  <a:gd name="T5" fmla="*/ 11 h 72"/>
                  <a:gd name="T6" fmla="*/ 12 w 53"/>
                  <a:gd name="T7" fmla="*/ 11 h 72"/>
                  <a:gd name="T8" fmla="*/ 12 w 53"/>
                  <a:gd name="T9" fmla="*/ 30 h 72"/>
                  <a:gd name="T10" fmla="*/ 48 w 53"/>
                  <a:gd name="T11" fmla="*/ 30 h 72"/>
                  <a:gd name="T12" fmla="*/ 48 w 53"/>
                  <a:gd name="T13" fmla="*/ 41 h 72"/>
                  <a:gd name="T14" fmla="*/ 12 w 53"/>
                  <a:gd name="T15" fmla="*/ 41 h 72"/>
                  <a:gd name="T16" fmla="*/ 12 w 53"/>
                  <a:gd name="T17" fmla="*/ 60 h 72"/>
                  <a:gd name="T18" fmla="*/ 53 w 53"/>
                  <a:gd name="T19" fmla="*/ 60 h 72"/>
                  <a:gd name="T20" fmla="*/ 53 w 53"/>
                  <a:gd name="T21" fmla="*/ 72 h 72"/>
                  <a:gd name="T22" fmla="*/ 0 w 53"/>
                  <a:gd name="T23" fmla="*/ 72 h 72"/>
                  <a:gd name="T24" fmla="*/ 0 w 53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72">
                    <a:moveTo>
                      <a:pt x="0" y="0"/>
                    </a:moveTo>
                    <a:lnTo>
                      <a:pt x="52" y="0"/>
                    </a:lnTo>
                    <a:lnTo>
                      <a:pt x="52" y="11"/>
                    </a:lnTo>
                    <a:lnTo>
                      <a:pt x="12" y="11"/>
                    </a:lnTo>
                    <a:lnTo>
                      <a:pt x="12" y="30"/>
                    </a:lnTo>
                    <a:lnTo>
                      <a:pt x="48" y="30"/>
                    </a:lnTo>
                    <a:lnTo>
                      <a:pt x="48" y="41"/>
                    </a:lnTo>
                    <a:lnTo>
                      <a:pt x="12" y="41"/>
                    </a:lnTo>
                    <a:lnTo>
                      <a:pt x="12" y="60"/>
                    </a:lnTo>
                    <a:lnTo>
                      <a:pt x="53" y="60"/>
                    </a:lnTo>
                    <a:lnTo>
                      <a:pt x="53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"/>
              <p:cNvSpPr>
                <a:spLocks/>
              </p:cNvSpPr>
              <p:nvPr userDrawn="1"/>
            </p:nvSpPr>
            <p:spPr bwMode="auto">
              <a:xfrm>
                <a:off x="2422525" y="1341438"/>
                <a:ext cx="103188" cy="119062"/>
              </a:xfrm>
              <a:custGeom>
                <a:avLst/>
                <a:gdLst>
                  <a:gd name="T0" fmla="*/ 0 w 79"/>
                  <a:gd name="T1" fmla="*/ 45 h 90"/>
                  <a:gd name="T2" fmla="*/ 0 w 79"/>
                  <a:gd name="T3" fmla="*/ 45 h 90"/>
                  <a:gd name="T4" fmla="*/ 44 w 79"/>
                  <a:gd name="T5" fmla="*/ 0 h 90"/>
                  <a:gd name="T6" fmla="*/ 78 w 79"/>
                  <a:gd name="T7" fmla="*/ 14 h 90"/>
                  <a:gd name="T8" fmla="*/ 69 w 79"/>
                  <a:gd name="T9" fmla="*/ 25 h 90"/>
                  <a:gd name="T10" fmla="*/ 44 w 79"/>
                  <a:gd name="T11" fmla="*/ 14 h 90"/>
                  <a:gd name="T12" fmla="*/ 16 w 79"/>
                  <a:gd name="T13" fmla="*/ 45 h 90"/>
                  <a:gd name="T14" fmla="*/ 16 w 79"/>
                  <a:gd name="T15" fmla="*/ 45 h 90"/>
                  <a:gd name="T16" fmla="*/ 44 w 79"/>
                  <a:gd name="T17" fmla="*/ 76 h 90"/>
                  <a:gd name="T18" fmla="*/ 69 w 79"/>
                  <a:gd name="T19" fmla="*/ 65 h 90"/>
                  <a:gd name="T20" fmla="*/ 79 w 79"/>
                  <a:gd name="T21" fmla="*/ 75 h 90"/>
                  <a:gd name="T22" fmla="*/ 44 w 79"/>
                  <a:gd name="T23" fmla="*/ 90 h 90"/>
                  <a:gd name="T24" fmla="*/ 0 w 79"/>
                  <a:gd name="T25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8" y="0"/>
                      <a:pt x="44" y="0"/>
                    </a:cubicBezTo>
                    <a:cubicBezTo>
                      <a:pt x="60" y="0"/>
                      <a:pt x="70" y="6"/>
                      <a:pt x="78" y="14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2" y="19"/>
                      <a:pt x="54" y="14"/>
                      <a:pt x="44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4" y="76"/>
                    </a:cubicBezTo>
                    <a:cubicBezTo>
                      <a:pt x="55" y="76"/>
                      <a:pt x="62" y="72"/>
                      <a:pt x="69" y="65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0" y="84"/>
                      <a:pt x="60" y="90"/>
                      <a:pt x="44" y="90"/>
                    </a:cubicBezTo>
                    <a:cubicBezTo>
                      <a:pt x="18" y="90"/>
                      <a:pt x="0" y="70"/>
                      <a:pt x="0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9"/>
              <p:cNvSpPr>
                <a:spLocks/>
              </p:cNvSpPr>
              <p:nvPr userDrawn="1"/>
            </p:nvSpPr>
            <p:spPr bwMode="auto">
              <a:xfrm>
                <a:off x="2546350" y="1344613"/>
                <a:ext cx="96838" cy="115887"/>
              </a:xfrm>
              <a:custGeom>
                <a:avLst/>
                <a:gdLst>
                  <a:gd name="T0" fmla="*/ 0 w 74"/>
                  <a:gd name="T1" fmla="*/ 50 h 88"/>
                  <a:gd name="T2" fmla="*/ 0 w 74"/>
                  <a:gd name="T3" fmla="*/ 0 h 88"/>
                  <a:gd name="T4" fmla="*/ 15 w 74"/>
                  <a:gd name="T5" fmla="*/ 0 h 88"/>
                  <a:gd name="T6" fmla="*/ 15 w 74"/>
                  <a:gd name="T7" fmla="*/ 49 h 88"/>
                  <a:gd name="T8" fmla="*/ 37 w 74"/>
                  <a:gd name="T9" fmla="*/ 74 h 88"/>
                  <a:gd name="T10" fmla="*/ 59 w 74"/>
                  <a:gd name="T11" fmla="*/ 50 h 88"/>
                  <a:gd name="T12" fmla="*/ 59 w 74"/>
                  <a:gd name="T13" fmla="*/ 0 h 88"/>
                  <a:gd name="T14" fmla="*/ 74 w 74"/>
                  <a:gd name="T15" fmla="*/ 0 h 88"/>
                  <a:gd name="T16" fmla="*/ 74 w 74"/>
                  <a:gd name="T17" fmla="*/ 49 h 88"/>
                  <a:gd name="T18" fmla="*/ 37 w 74"/>
                  <a:gd name="T19" fmla="*/ 88 h 88"/>
                  <a:gd name="T20" fmla="*/ 0 w 74"/>
                  <a:gd name="T21" fmla="*/ 5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88">
                    <a:moveTo>
                      <a:pt x="0" y="5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65"/>
                      <a:pt x="23" y="74"/>
                      <a:pt x="37" y="74"/>
                    </a:cubicBezTo>
                    <a:cubicBezTo>
                      <a:pt x="50" y="74"/>
                      <a:pt x="59" y="66"/>
                      <a:pt x="59" y="5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75"/>
                      <a:pt x="59" y="88"/>
                      <a:pt x="37" y="88"/>
                    </a:cubicBezTo>
                    <a:cubicBezTo>
                      <a:pt x="14" y="88"/>
                      <a:pt x="0" y="75"/>
                      <a:pt x="0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0"/>
              <p:cNvSpPr>
                <a:spLocks/>
              </p:cNvSpPr>
              <p:nvPr userDrawn="1"/>
            </p:nvSpPr>
            <p:spPr bwMode="auto">
              <a:xfrm>
                <a:off x="2662238" y="1343025"/>
                <a:ext cx="87313" cy="117475"/>
              </a:xfrm>
              <a:custGeom>
                <a:avLst/>
                <a:gdLst>
                  <a:gd name="T0" fmla="*/ 0 w 67"/>
                  <a:gd name="T1" fmla="*/ 75 h 89"/>
                  <a:gd name="T2" fmla="*/ 9 w 67"/>
                  <a:gd name="T3" fmla="*/ 64 h 89"/>
                  <a:gd name="T4" fmla="*/ 37 w 67"/>
                  <a:gd name="T5" fmla="*/ 75 h 89"/>
                  <a:gd name="T6" fmla="*/ 52 w 67"/>
                  <a:gd name="T7" fmla="*/ 64 h 89"/>
                  <a:gd name="T8" fmla="*/ 52 w 67"/>
                  <a:gd name="T9" fmla="*/ 64 h 89"/>
                  <a:gd name="T10" fmla="*/ 33 w 67"/>
                  <a:gd name="T11" fmla="*/ 51 h 89"/>
                  <a:gd name="T12" fmla="*/ 4 w 67"/>
                  <a:gd name="T13" fmla="*/ 25 h 89"/>
                  <a:gd name="T14" fmla="*/ 4 w 67"/>
                  <a:gd name="T15" fmla="*/ 25 h 89"/>
                  <a:gd name="T16" fmla="*/ 33 w 67"/>
                  <a:gd name="T17" fmla="*/ 0 h 89"/>
                  <a:gd name="T18" fmla="*/ 65 w 67"/>
                  <a:gd name="T19" fmla="*/ 10 h 89"/>
                  <a:gd name="T20" fmla="*/ 57 w 67"/>
                  <a:gd name="T21" fmla="*/ 22 h 89"/>
                  <a:gd name="T22" fmla="*/ 33 w 67"/>
                  <a:gd name="T23" fmla="*/ 13 h 89"/>
                  <a:gd name="T24" fmla="*/ 19 w 67"/>
                  <a:gd name="T25" fmla="*/ 23 h 89"/>
                  <a:gd name="T26" fmla="*/ 19 w 67"/>
                  <a:gd name="T27" fmla="*/ 24 h 89"/>
                  <a:gd name="T28" fmla="*/ 40 w 67"/>
                  <a:gd name="T29" fmla="*/ 37 h 89"/>
                  <a:gd name="T30" fmla="*/ 67 w 67"/>
                  <a:gd name="T31" fmla="*/ 63 h 89"/>
                  <a:gd name="T32" fmla="*/ 67 w 67"/>
                  <a:gd name="T33" fmla="*/ 63 h 89"/>
                  <a:gd name="T34" fmla="*/ 36 w 67"/>
                  <a:gd name="T35" fmla="*/ 89 h 89"/>
                  <a:gd name="T36" fmla="*/ 0 w 67"/>
                  <a:gd name="T37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89">
                    <a:moveTo>
                      <a:pt x="0" y="75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18" y="71"/>
                      <a:pt x="26" y="75"/>
                      <a:pt x="37" y="75"/>
                    </a:cubicBezTo>
                    <a:cubicBezTo>
                      <a:pt x="46" y="75"/>
                      <a:pt x="52" y="71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58"/>
                      <a:pt x="49" y="55"/>
                      <a:pt x="33" y="51"/>
                    </a:cubicBezTo>
                    <a:cubicBezTo>
                      <a:pt x="14" y="46"/>
                      <a:pt x="4" y="41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10"/>
                      <a:pt x="16" y="0"/>
                      <a:pt x="33" y="0"/>
                    </a:cubicBezTo>
                    <a:cubicBezTo>
                      <a:pt x="46" y="0"/>
                      <a:pt x="56" y="3"/>
                      <a:pt x="65" y="10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49" y="16"/>
                      <a:pt x="41" y="13"/>
                      <a:pt x="33" y="13"/>
                    </a:cubicBezTo>
                    <a:cubicBezTo>
                      <a:pt x="24" y="13"/>
                      <a:pt x="19" y="18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30"/>
                      <a:pt x="23" y="33"/>
                      <a:pt x="40" y="37"/>
                    </a:cubicBezTo>
                    <a:cubicBezTo>
                      <a:pt x="58" y="42"/>
                      <a:pt x="67" y="48"/>
                      <a:pt x="67" y="63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7" y="79"/>
                      <a:pt x="55" y="89"/>
                      <a:pt x="36" y="89"/>
                    </a:cubicBezTo>
                    <a:cubicBezTo>
                      <a:pt x="23" y="89"/>
                      <a:pt x="11" y="84"/>
                      <a:pt x="0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1"/>
              <p:cNvSpPr>
                <a:spLocks/>
              </p:cNvSpPr>
              <p:nvPr userDrawn="1"/>
            </p:nvSpPr>
            <p:spPr bwMode="auto">
              <a:xfrm>
                <a:off x="2765425" y="1344613"/>
                <a:ext cx="90488" cy="114300"/>
              </a:xfrm>
              <a:custGeom>
                <a:avLst/>
                <a:gdLst>
                  <a:gd name="T0" fmla="*/ 22 w 57"/>
                  <a:gd name="T1" fmla="*/ 12 h 72"/>
                  <a:gd name="T2" fmla="*/ 0 w 57"/>
                  <a:gd name="T3" fmla="*/ 12 h 72"/>
                  <a:gd name="T4" fmla="*/ 0 w 57"/>
                  <a:gd name="T5" fmla="*/ 0 h 72"/>
                  <a:gd name="T6" fmla="*/ 57 w 57"/>
                  <a:gd name="T7" fmla="*/ 0 h 72"/>
                  <a:gd name="T8" fmla="*/ 57 w 57"/>
                  <a:gd name="T9" fmla="*/ 12 h 72"/>
                  <a:gd name="T10" fmla="*/ 35 w 57"/>
                  <a:gd name="T11" fmla="*/ 12 h 72"/>
                  <a:gd name="T12" fmla="*/ 35 w 57"/>
                  <a:gd name="T13" fmla="*/ 72 h 72"/>
                  <a:gd name="T14" fmla="*/ 22 w 57"/>
                  <a:gd name="T15" fmla="*/ 72 h 72"/>
                  <a:gd name="T16" fmla="*/ 22 w 57"/>
                  <a:gd name="T17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72">
                    <a:moveTo>
                      <a:pt x="22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12"/>
                    </a:lnTo>
                    <a:lnTo>
                      <a:pt x="35" y="12"/>
                    </a:lnTo>
                    <a:lnTo>
                      <a:pt x="35" y="72"/>
                    </a:lnTo>
                    <a:lnTo>
                      <a:pt x="22" y="72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2"/>
              <p:cNvSpPr>
                <a:spLocks noEditPoints="1"/>
              </p:cNvSpPr>
              <p:nvPr userDrawn="1"/>
            </p:nvSpPr>
            <p:spPr bwMode="auto">
              <a:xfrm>
                <a:off x="2867025" y="1341438"/>
                <a:ext cx="119063" cy="119062"/>
              </a:xfrm>
              <a:custGeom>
                <a:avLst/>
                <a:gdLst>
                  <a:gd name="T0" fmla="*/ 0 w 91"/>
                  <a:gd name="T1" fmla="*/ 45 h 90"/>
                  <a:gd name="T2" fmla="*/ 0 w 91"/>
                  <a:gd name="T3" fmla="*/ 45 h 90"/>
                  <a:gd name="T4" fmla="*/ 45 w 91"/>
                  <a:gd name="T5" fmla="*/ 0 h 90"/>
                  <a:gd name="T6" fmla="*/ 91 w 91"/>
                  <a:gd name="T7" fmla="*/ 45 h 90"/>
                  <a:gd name="T8" fmla="*/ 91 w 91"/>
                  <a:gd name="T9" fmla="*/ 45 h 90"/>
                  <a:gd name="T10" fmla="*/ 45 w 91"/>
                  <a:gd name="T11" fmla="*/ 90 h 90"/>
                  <a:gd name="T12" fmla="*/ 0 w 91"/>
                  <a:gd name="T13" fmla="*/ 45 h 90"/>
                  <a:gd name="T14" fmla="*/ 75 w 91"/>
                  <a:gd name="T15" fmla="*/ 45 h 90"/>
                  <a:gd name="T16" fmla="*/ 75 w 91"/>
                  <a:gd name="T17" fmla="*/ 45 h 90"/>
                  <a:gd name="T18" fmla="*/ 45 w 91"/>
                  <a:gd name="T19" fmla="*/ 14 h 90"/>
                  <a:gd name="T20" fmla="*/ 16 w 91"/>
                  <a:gd name="T21" fmla="*/ 45 h 90"/>
                  <a:gd name="T22" fmla="*/ 16 w 91"/>
                  <a:gd name="T23" fmla="*/ 45 h 90"/>
                  <a:gd name="T24" fmla="*/ 45 w 91"/>
                  <a:gd name="T25" fmla="*/ 76 h 90"/>
                  <a:gd name="T26" fmla="*/ 75 w 91"/>
                  <a:gd name="T2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9" y="0"/>
                      <a:pt x="45" y="0"/>
                    </a:cubicBezTo>
                    <a:cubicBezTo>
                      <a:pt x="72" y="0"/>
                      <a:pt x="91" y="21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70"/>
                      <a:pt x="72" y="90"/>
                      <a:pt x="45" y="90"/>
                    </a:cubicBezTo>
                    <a:cubicBezTo>
                      <a:pt x="18" y="90"/>
                      <a:pt x="0" y="70"/>
                      <a:pt x="0" y="45"/>
                    </a:cubicBezTo>
                    <a:close/>
                    <a:moveTo>
                      <a:pt x="75" y="45"/>
                    </a:moveTo>
                    <a:cubicBezTo>
                      <a:pt x="75" y="45"/>
                      <a:pt x="75" y="45"/>
                      <a:pt x="75" y="45"/>
                    </a:cubicBezTo>
                    <a:cubicBezTo>
                      <a:pt x="75" y="28"/>
                      <a:pt x="62" y="14"/>
                      <a:pt x="45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5" y="76"/>
                    </a:cubicBezTo>
                    <a:cubicBezTo>
                      <a:pt x="62" y="76"/>
                      <a:pt x="75" y="62"/>
                      <a:pt x="75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3"/>
              <p:cNvSpPr>
                <a:spLocks/>
              </p:cNvSpPr>
              <p:nvPr userDrawn="1"/>
            </p:nvSpPr>
            <p:spPr bwMode="auto">
              <a:xfrm>
                <a:off x="3009900" y="1344613"/>
                <a:ext cx="111125" cy="114300"/>
              </a:xfrm>
              <a:custGeom>
                <a:avLst/>
                <a:gdLst>
                  <a:gd name="T0" fmla="*/ 0 w 70"/>
                  <a:gd name="T1" fmla="*/ 0 h 72"/>
                  <a:gd name="T2" fmla="*/ 13 w 70"/>
                  <a:gd name="T3" fmla="*/ 0 h 72"/>
                  <a:gd name="T4" fmla="*/ 35 w 70"/>
                  <a:gd name="T5" fmla="*/ 34 h 72"/>
                  <a:gd name="T6" fmla="*/ 57 w 70"/>
                  <a:gd name="T7" fmla="*/ 0 h 72"/>
                  <a:gd name="T8" fmla="*/ 70 w 70"/>
                  <a:gd name="T9" fmla="*/ 0 h 72"/>
                  <a:gd name="T10" fmla="*/ 70 w 70"/>
                  <a:gd name="T11" fmla="*/ 72 h 72"/>
                  <a:gd name="T12" fmla="*/ 58 w 70"/>
                  <a:gd name="T13" fmla="*/ 72 h 72"/>
                  <a:gd name="T14" fmla="*/ 58 w 70"/>
                  <a:gd name="T15" fmla="*/ 20 h 72"/>
                  <a:gd name="T16" fmla="*/ 35 w 70"/>
                  <a:gd name="T17" fmla="*/ 54 h 72"/>
                  <a:gd name="T18" fmla="*/ 35 w 70"/>
                  <a:gd name="T19" fmla="*/ 54 h 72"/>
                  <a:gd name="T20" fmla="*/ 12 w 70"/>
                  <a:gd name="T21" fmla="*/ 21 h 72"/>
                  <a:gd name="T22" fmla="*/ 12 w 70"/>
                  <a:gd name="T23" fmla="*/ 72 h 72"/>
                  <a:gd name="T24" fmla="*/ 0 w 70"/>
                  <a:gd name="T25" fmla="*/ 72 h 72"/>
                  <a:gd name="T26" fmla="*/ 0 w 7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72">
                    <a:moveTo>
                      <a:pt x="0" y="0"/>
                    </a:moveTo>
                    <a:lnTo>
                      <a:pt x="13" y="0"/>
                    </a:lnTo>
                    <a:lnTo>
                      <a:pt x="35" y="34"/>
                    </a:lnTo>
                    <a:lnTo>
                      <a:pt x="57" y="0"/>
                    </a:lnTo>
                    <a:lnTo>
                      <a:pt x="70" y="0"/>
                    </a:lnTo>
                    <a:lnTo>
                      <a:pt x="70" y="72"/>
                    </a:lnTo>
                    <a:lnTo>
                      <a:pt x="58" y="72"/>
                    </a:lnTo>
                    <a:lnTo>
                      <a:pt x="58" y="20"/>
                    </a:lnTo>
                    <a:lnTo>
                      <a:pt x="35" y="54"/>
                    </a:lnTo>
                    <a:lnTo>
                      <a:pt x="35" y="54"/>
                    </a:lnTo>
                    <a:lnTo>
                      <a:pt x="12" y="21"/>
                    </a:lnTo>
                    <a:lnTo>
                      <a:pt x="12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4"/>
              <p:cNvSpPr>
                <a:spLocks/>
              </p:cNvSpPr>
              <p:nvPr userDrawn="1"/>
            </p:nvSpPr>
            <p:spPr bwMode="auto">
              <a:xfrm>
                <a:off x="3151188" y="1344613"/>
                <a:ext cx="85725" cy="114300"/>
              </a:xfrm>
              <a:custGeom>
                <a:avLst/>
                <a:gdLst>
                  <a:gd name="T0" fmla="*/ 0 w 54"/>
                  <a:gd name="T1" fmla="*/ 0 h 72"/>
                  <a:gd name="T2" fmla="*/ 53 w 54"/>
                  <a:gd name="T3" fmla="*/ 0 h 72"/>
                  <a:gd name="T4" fmla="*/ 53 w 54"/>
                  <a:gd name="T5" fmla="*/ 11 h 72"/>
                  <a:gd name="T6" fmla="*/ 12 w 54"/>
                  <a:gd name="T7" fmla="*/ 11 h 72"/>
                  <a:gd name="T8" fmla="*/ 12 w 54"/>
                  <a:gd name="T9" fmla="*/ 30 h 72"/>
                  <a:gd name="T10" fmla="*/ 49 w 54"/>
                  <a:gd name="T11" fmla="*/ 30 h 72"/>
                  <a:gd name="T12" fmla="*/ 49 w 54"/>
                  <a:gd name="T13" fmla="*/ 41 h 72"/>
                  <a:gd name="T14" fmla="*/ 12 w 54"/>
                  <a:gd name="T15" fmla="*/ 41 h 72"/>
                  <a:gd name="T16" fmla="*/ 12 w 54"/>
                  <a:gd name="T17" fmla="*/ 60 h 72"/>
                  <a:gd name="T18" fmla="*/ 54 w 54"/>
                  <a:gd name="T19" fmla="*/ 60 h 72"/>
                  <a:gd name="T20" fmla="*/ 54 w 54"/>
                  <a:gd name="T21" fmla="*/ 72 h 72"/>
                  <a:gd name="T22" fmla="*/ 0 w 54"/>
                  <a:gd name="T23" fmla="*/ 72 h 72"/>
                  <a:gd name="T24" fmla="*/ 0 w 54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72">
                    <a:moveTo>
                      <a:pt x="0" y="0"/>
                    </a:moveTo>
                    <a:lnTo>
                      <a:pt x="53" y="0"/>
                    </a:lnTo>
                    <a:lnTo>
                      <a:pt x="53" y="11"/>
                    </a:lnTo>
                    <a:lnTo>
                      <a:pt x="12" y="11"/>
                    </a:lnTo>
                    <a:lnTo>
                      <a:pt x="12" y="30"/>
                    </a:lnTo>
                    <a:lnTo>
                      <a:pt x="49" y="30"/>
                    </a:lnTo>
                    <a:lnTo>
                      <a:pt x="49" y="41"/>
                    </a:lnTo>
                    <a:lnTo>
                      <a:pt x="12" y="41"/>
                    </a:lnTo>
                    <a:lnTo>
                      <a:pt x="12" y="6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5"/>
              <p:cNvSpPr>
                <a:spLocks noEditPoints="1"/>
              </p:cNvSpPr>
              <p:nvPr userDrawn="1"/>
            </p:nvSpPr>
            <p:spPr bwMode="auto">
              <a:xfrm>
                <a:off x="3260725" y="1344613"/>
                <a:ext cx="96838" cy="114300"/>
              </a:xfrm>
              <a:custGeom>
                <a:avLst/>
                <a:gdLst>
                  <a:gd name="T0" fmla="*/ 0 w 74"/>
                  <a:gd name="T1" fmla="*/ 0 h 87"/>
                  <a:gd name="T2" fmla="*/ 39 w 74"/>
                  <a:gd name="T3" fmla="*/ 0 h 87"/>
                  <a:gd name="T4" fmla="*/ 64 w 74"/>
                  <a:gd name="T5" fmla="*/ 8 h 87"/>
                  <a:gd name="T6" fmla="*/ 71 w 74"/>
                  <a:gd name="T7" fmla="*/ 27 h 87"/>
                  <a:gd name="T8" fmla="*/ 71 w 74"/>
                  <a:gd name="T9" fmla="*/ 27 h 87"/>
                  <a:gd name="T10" fmla="*/ 50 w 74"/>
                  <a:gd name="T11" fmla="*/ 54 h 87"/>
                  <a:gd name="T12" fmla="*/ 74 w 74"/>
                  <a:gd name="T13" fmla="*/ 87 h 87"/>
                  <a:gd name="T14" fmla="*/ 56 w 74"/>
                  <a:gd name="T15" fmla="*/ 87 h 87"/>
                  <a:gd name="T16" fmla="*/ 34 w 74"/>
                  <a:gd name="T17" fmla="*/ 56 h 87"/>
                  <a:gd name="T18" fmla="*/ 15 w 74"/>
                  <a:gd name="T19" fmla="*/ 56 h 87"/>
                  <a:gd name="T20" fmla="*/ 15 w 74"/>
                  <a:gd name="T21" fmla="*/ 87 h 87"/>
                  <a:gd name="T22" fmla="*/ 0 w 74"/>
                  <a:gd name="T23" fmla="*/ 87 h 87"/>
                  <a:gd name="T24" fmla="*/ 0 w 74"/>
                  <a:gd name="T25" fmla="*/ 0 h 87"/>
                  <a:gd name="T26" fmla="*/ 38 w 74"/>
                  <a:gd name="T27" fmla="*/ 43 h 87"/>
                  <a:gd name="T28" fmla="*/ 56 w 74"/>
                  <a:gd name="T29" fmla="*/ 28 h 87"/>
                  <a:gd name="T30" fmla="*/ 56 w 74"/>
                  <a:gd name="T31" fmla="*/ 28 h 87"/>
                  <a:gd name="T32" fmla="*/ 38 w 74"/>
                  <a:gd name="T33" fmla="*/ 14 h 87"/>
                  <a:gd name="T34" fmla="*/ 15 w 74"/>
                  <a:gd name="T35" fmla="*/ 14 h 87"/>
                  <a:gd name="T36" fmla="*/ 15 w 74"/>
                  <a:gd name="T37" fmla="*/ 43 h 87"/>
                  <a:gd name="T38" fmla="*/ 38 w 74"/>
                  <a:gd name="T39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8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50" y="0"/>
                      <a:pt x="58" y="3"/>
                      <a:pt x="64" y="8"/>
                    </a:cubicBezTo>
                    <a:cubicBezTo>
                      <a:pt x="68" y="13"/>
                      <a:pt x="71" y="20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42"/>
                      <a:pt x="62" y="50"/>
                      <a:pt x="50" y="54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0" y="87"/>
                      <a:pt x="0" y="87"/>
                      <a:pt x="0" y="87"/>
                    </a:cubicBezTo>
                    <a:lnTo>
                      <a:pt x="0" y="0"/>
                    </a:lnTo>
                    <a:close/>
                    <a:moveTo>
                      <a:pt x="38" y="43"/>
                    </a:moveTo>
                    <a:cubicBezTo>
                      <a:pt x="49" y="43"/>
                      <a:pt x="56" y="37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19"/>
                      <a:pt x="49" y="14"/>
                      <a:pt x="38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43"/>
                      <a:pt x="15" y="43"/>
                      <a:pt x="15" y="43"/>
                    </a:cubicBezTo>
                    <a:lnTo>
                      <a:pt x="38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6"/>
              <p:cNvSpPr>
                <a:spLocks/>
              </p:cNvSpPr>
              <p:nvPr userDrawn="1"/>
            </p:nvSpPr>
            <p:spPr bwMode="auto">
              <a:xfrm>
                <a:off x="3417888" y="1343025"/>
                <a:ext cx="90488" cy="117475"/>
              </a:xfrm>
              <a:custGeom>
                <a:avLst/>
                <a:gdLst>
                  <a:gd name="T0" fmla="*/ 0 w 68"/>
                  <a:gd name="T1" fmla="*/ 75 h 89"/>
                  <a:gd name="T2" fmla="*/ 9 w 68"/>
                  <a:gd name="T3" fmla="*/ 64 h 89"/>
                  <a:gd name="T4" fmla="*/ 37 w 68"/>
                  <a:gd name="T5" fmla="*/ 75 h 89"/>
                  <a:gd name="T6" fmla="*/ 52 w 68"/>
                  <a:gd name="T7" fmla="*/ 64 h 89"/>
                  <a:gd name="T8" fmla="*/ 52 w 68"/>
                  <a:gd name="T9" fmla="*/ 64 h 89"/>
                  <a:gd name="T10" fmla="*/ 33 w 68"/>
                  <a:gd name="T11" fmla="*/ 51 h 89"/>
                  <a:gd name="T12" fmla="*/ 4 w 68"/>
                  <a:gd name="T13" fmla="*/ 25 h 89"/>
                  <a:gd name="T14" fmla="*/ 4 w 68"/>
                  <a:gd name="T15" fmla="*/ 25 h 89"/>
                  <a:gd name="T16" fmla="*/ 33 w 68"/>
                  <a:gd name="T17" fmla="*/ 0 h 89"/>
                  <a:gd name="T18" fmla="*/ 65 w 68"/>
                  <a:gd name="T19" fmla="*/ 10 h 89"/>
                  <a:gd name="T20" fmla="*/ 57 w 68"/>
                  <a:gd name="T21" fmla="*/ 22 h 89"/>
                  <a:gd name="T22" fmla="*/ 33 w 68"/>
                  <a:gd name="T23" fmla="*/ 13 h 89"/>
                  <a:gd name="T24" fmla="*/ 19 w 68"/>
                  <a:gd name="T25" fmla="*/ 23 h 89"/>
                  <a:gd name="T26" fmla="*/ 19 w 68"/>
                  <a:gd name="T27" fmla="*/ 24 h 89"/>
                  <a:gd name="T28" fmla="*/ 40 w 68"/>
                  <a:gd name="T29" fmla="*/ 37 h 89"/>
                  <a:gd name="T30" fmla="*/ 68 w 68"/>
                  <a:gd name="T31" fmla="*/ 63 h 89"/>
                  <a:gd name="T32" fmla="*/ 68 w 68"/>
                  <a:gd name="T33" fmla="*/ 63 h 89"/>
                  <a:gd name="T34" fmla="*/ 37 w 68"/>
                  <a:gd name="T35" fmla="*/ 89 h 89"/>
                  <a:gd name="T36" fmla="*/ 0 w 68"/>
                  <a:gd name="T37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8" h="89">
                    <a:moveTo>
                      <a:pt x="0" y="75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18" y="71"/>
                      <a:pt x="26" y="75"/>
                      <a:pt x="37" y="75"/>
                    </a:cubicBezTo>
                    <a:cubicBezTo>
                      <a:pt x="46" y="75"/>
                      <a:pt x="52" y="71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58"/>
                      <a:pt x="49" y="55"/>
                      <a:pt x="33" y="51"/>
                    </a:cubicBezTo>
                    <a:cubicBezTo>
                      <a:pt x="14" y="46"/>
                      <a:pt x="4" y="41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10"/>
                      <a:pt x="16" y="0"/>
                      <a:pt x="33" y="0"/>
                    </a:cubicBezTo>
                    <a:cubicBezTo>
                      <a:pt x="46" y="0"/>
                      <a:pt x="56" y="3"/>
                      <a:pt x="65" y="10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49" y="16"/>
                      <a:pt x="41" y="13"/>
                      <a:pt x="33" y="13"/>
                    </a:cubicBezTo>
                    <a:cubicBezTo>
                      <a:pt x="24" y="13"/>
                      <a:pt x="19" y="18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30"/>
                      <a:pt x="23" y="33"/>
                      <a:pt x="40" y="37"/>
                    </a:cubicBezTo>
                    <a:cubicBezTo>
                      <a:pt x="58" y="42"/>
                      <a:pt x="68" y="48"/>
                      <a:pt x="68" y="63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79"/>
                      <a:pt x="55" y="89"/>
                      <a:pt x="37" y="89"/>
                    </a:cubicBezTo>
                    <a:cubicBezTo>
                      <a:pt x="23" y="89"/>
                      <a:pt x="11" y="84"/>
                      <a:pt x="0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7"/>
              <p:cNvSpPr>
                <a:spLocks/>
              </p:cNvSpPr>
              <p:nvPr userDrawn="1"/>
            </p:nvSpPr>
            <p:spPr bwMode="auto">
              <a:xfrm>
                <a:off x="3529013" y="1344613"/>
                <a:ext cx="98425" cy="115887"/>
              </a:xfrm>
              <a:custGeom>
                <a:avLst/>
                <a:gdLst>
                  <a:gd name="T0" fmla="*/ 0 w 75"/>
                  <a:gd name="T1" fmla="*/ 50 h 88"/>
                  <a:gd name="T2" fmla="*/ 0 w 75"/>
                  <a:gd name="T3" fmla="*/ 0 h 88"/>
                  <a:gd name="T4" fmla="*/ 16 w 75"/>
                  <a:gd name="T5" fmla="*/ 0 h 88"/>
                  <a:gd name="T6" fmla="*/ 16 w 75"/>
                  <a:gd name="T7" fmla="*/ 49 h 88"/>
                  <a:gd name="T8" fmla="*/ 37 w 75"/>
                  <a:gd name="T9" fmla="*/ 74 h 88"/>
                  <a:gd name="T10" fmla="*/ 59 w 75"/>
                  <a:gd name="T11" fmla="*/ 50 h 88"/>
                  <a:gd name="T12" fmla="*/ 59 w 75"/>
                  <a:gd name="T13" fmla="*/ 0 h 88"/>
                  <a:gd name="T14" fmla="*/ 75 w 75"/>
                  <a:gd name="T15" fmla="*/ 0 h 88"/>
                  <a:gd name="T16" fmla="*/ 75 w 75"/>
                  <a:gd name="T17" fmla="*/ 49 h 88"/>
                  <a:gd name="T18" fmla="*/ 37 w 75"/>
                  <a:gd name="T19" fmla="*/ 88 h 88"/>
                  <a:gd name="T20" fmla="*/ 0 w 75"/>
                  <a:gd name="T21" fmla="*/ 5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88">
                    <a:moveTo>
                      <a:pt x="0" y="5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65"/>
                      <a:pt x="24" y="74"/>
                      <a:pt x="37" y="74"/>
                    </a:cubicBezTo>
                    <a:cubicBezTo>
                      <a:pt x="51" y="74"/>
                      <a:pt x="59" y="66"/>
                      <a:pt x="59" y="5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5" y="75"/>
                      <a:pt x="60" y="88"/>
                      <a:pt x="37" y="88"/>
                    </a:cubicBezTo>
                    <a:cubicBezTo>
                      <a:pt x="15" y="88"/>
                      <a:pt x="0" y="75"/>
                      <a:pt x="0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8"/>
              <p:cNvSpPr>
                <a:spLocks/>
              </p:cNvSpPr>
              <p:nvPr userDrawn="1"/>
            </p:nvSpPr>
            <p:spPr bwMode="auto">
              <a:xfrm>
                <a:off x="3649663" y="1341438"/>
                <a:ext cx="103188" cy="119062"/>
              </a:xfrm>
              <a:custGeom>
                <a:avLst/>
                <a:gdLst>
                  <a:gd name="T0" fmla="*/ 0 w 79"/>
                  <a:gd name="T1" fmla="*/ 45 h 90"/>
                  <a:gd name="T2" fmla="*/ 0 w 79"/>
                  <a:gd name="T3" fmla="*/ 45 h 90"/>
                  <a:gd name="T4" fmla="*/ 45 w 79"/>
                  <a:gd name="T5" fmla="*/ 0 h 90"/>
                  <a:gd name="T6" fmla="*/ 79 w 79"/>
                  <a:gd name="T7" fmla="*/ 14 h 90"/>
                  <a:gd name="T8" fmla="*/ 69 w 79"/>
                  <a:gd name="T9" fmla="*/ 25 h 90"/>
                  <a:gd name="T10" fmla="*/ 44 w 79"/>
                  <a:gd name="T11" fmla="*/ 14 h 90"/>
                  <a:gd name="T12" fmla="*/ 16 w 79"/>
                  <a:gd name="T13" fmla="*/ 45 h 90"/>
                  <a:gd name="T14" fmla="*/ 16 w 79"/>
                  <a:gd name="T15" fmla="*/ 45 h 90"/>
                  <a:gd name="T16" fmla="*/ 44 w 79"/>
                  <a:gd name="T17" fmla="*/ 76 h 90"/>
                  <a:gd name="T18" fmla="*/ 69 w 79"/>
                  <a:gd name="T19" fmla="*/ 65 h 90"/>
                  <a:gd name="T20" fmla="*/ 79 w 79"/>
                  <a:gd name="T21" fmla="*/ 75 h 90"/>
                  <a:gd name="T22" fmla="*/ 44 w 79"/>
                  <a:gd name="T23" fmla="*/ 90 h 90"/>
                  <a:gd name="T24" fmla="*/ 0 w 79"/>
                  <a:gd name="T25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8" y="0"/>
                      <a:pt x="45" y="0"/>
                    </a:cubicBezTo>
                    <a:cubicBezTo>
                      <a:pt x="61" y="0"/>
                      <a:pt x="70" y="6"/>
                      <a:pt x="79" y="14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2" y="19"/>
                      <a:pt x="54" y="14"/>
                      <a:pt x="44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4" y="76"/>
                    </a:cubicBezTo>
                    <a:cubicBezTo>
                      <a:pt x="55" y="76"/>
                      <a:pt x="62" y="72"/>
                      <a:pt x="69" y="65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0" y="84"/>
                      <a:pt x="60" y="90"/>
                      <a:pt x="44" y="90"/>
                    </a:cubicBezTo>
                    <a:cubicBezTo>
                      <a:pt x="19" y="90"/>
                      <a:pt x="0" y="70"/>
                      <a:pt x="0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9"/>
              <p:cNvSpPr>
                <a:spLocks/>
              </p:cNvSpPr>
              <p:nvPr userDrawn="1"/>
            </p:nvSpPr>
            <p:spPr bwMode="auto">
              <a:xfrm>
                <a:off x="3765550" y="1341438"/>
                <a:ext cx="103188" cy="119062"/>
              </a:xfrm>
              <a:custGeom>
                <a:avLst/>
                <a:gdLst>
                  <a:gd name="T0" fmla="*/ 0 w 79"/>
                  <a:gd name="T1" fmla="*/ 45 h 90"/>
                  <a:gd name="T2" fmla="*/ 0 w 79"/>
                  <a:gd name="T3" fmla="*/ 45 h 90"/>
                  <a:gd name="T4" fmla="*/ 45 w 79"/>
                  <a:gd name="T5" fmla="*/ 0 h 90"/>
                  <a:gd name="T6" fmla="*/ 79 w 79"/>
                  <a:gd name="T7" fmla="*/ 14 h 90"/>
                  <a:gd name="T8" fmla="*/ 69 w 79"/>
                  <a:gd name="T9" fmla="*/ 25 h 90"/>
                  <a:gd name="T10" fmla="*/ 45 w 79"/>
                  <a:gd name="T11" fmla="*/ 14 h 90"/>
                  <a:gd name="T12" fmla="*/ 16 w 79"/>
                  <a:gd name="T13" fmla="*/ 45 h 90"/>
                  <a:gd name="T14" fmla="*/ 16 w 79"/>
                  <a:gd name="T15" fmla="*/ 45 h 90"/>
                  <a:gd name="T16" fmla="*/ 45 w 79"/>
                  <a:gd name="T17" fmla="*/ 76 h 90"/>
                  <a:gd name="T18" fmla="*/ 70 w 79"/>
                  <a:gd name="T19" fmla="*/ 65 h 90"/>
                  <a:gd name="T20" fmla="*/ 79 w 79"/>
                  <a:gd name="T21" fmla="*/ 75 h 90"/>
                  <a:gd name="T22" fmla="*/ 44 w 79"/>
                  <a:gd name="T23" fmla="*/ 90 h 90"/>
                  <a:gd name="T24" fmla="*/ 0 w 79"/>
                  <a:gd name="T25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9" y="0"/>
                      <a:pt x="45" y="0"/>
                    </a:cubicBezTo>
                    <a:cubicBezTo>
                      <a:pt x="61" y="0"/>
                      <a:pt x="71" y="6"/>
                      <a:pt x="79" y="14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2" y="19"/>
                      <a:pt x="55" y="14"/>
                      <a:pt x="45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5" y="76"/>
                    </a:cubicBezTo>
                    <a:cubicBezTo>
                      <a:pt x="55" y="76"/>
                      <a:pt x="62" y="72"/>
                      <a:pt x="70" y="65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0" y="84"/>
                      <a:pt x="60" y="90"/>
                      <a:pt x="44" y="90"/>
                    </a:cubicBezTo>
                    <a:cubicBezTo>
                      <a:pt x="19" y="90"/>
                      <a:pt x="0" y="70"/>
                      <a:pt x="0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0"/>
              <p:cNvSpPr>
                <a:spLocks/>
              </p:cNvSpPr>
              <p:nvPr userDrawn="1"/>
            </p:nvSpPr>
            <p:spPr bwMode="auto">
              <a:xfrm>
                <a:off x="3890963" y="1344613"/>
                <a:ext cx="85725" cy="114300"/>
              </a:xfrm>
              <a:custGeom>
                <a:avLst/>
                <a:gdLst>
                  <a:gd name="T0" fmla="*/ 0 w 54"/>
                  <a:gd name="T1" fmla="*/ 0 h 72"/>
                  <a:gd name="T2" fmla="*/ 53 w 54"/>
                  <a:gd name="T3" fmla="*/ 0 h 72"/>
                  <a:gd name="T4" fmla="*/ 53 w 54"/>
                  <a:gd name="T5" fmla="*/ 11 h 72"/>
                  <a:gd name="T6" fmla="*/ 13 w 54"/>
                  <a:gd name="T7" fmla="*/ 11 h 72"/>
                  <a:gd name="T8" fmla="*/ 13 w 54"/>
                  <a:gd name="T9" fmla="*/ 30 h 72"/>
                  <a:gd name="T10" fmla="*/ 48 w 54"/>
                  <a:gd name="T11" fmla="*/ 30 h 72"/>
                  <a:gd name="T12" fmla="*/ 48 w 54"/>
                  <a:gd name="T13" fmla="*/ 41 h 72"/>
                  <a:gd name="T14" fmla="*/ 13 w 54"/>
                  <a:gd name="T15" fmla="*/ 41 h 72"/>
                  <a:gd name="T16" fmla="*/ 13 w 54"/>
                  <a:gd name="T17" fmla="*/ 60 h 72"/>
                  <a:gd name="T18" fmla="*/ 54 w 54"/>
                  <a:gd name="T19" fmla="*/ 60 h 72"/>
                  <a:gd name="T20" fmla="*/ 54 w 54"/>
                  <a:gd name="T21" fmla="*/ 72 h 72"/>
                  <a:gd name="T22" fmla="*/ 0 w 54"/>
                  <a:gd name="T23" fmla="*/ 72 h 72"/>
                  <a:gd name="T24" fmla="*/ 0 w 54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72">
                    <a:moveTo>
                      <a:pt x="0" y="0"/>
                    </a:moveTo>
                    <a:lnTo>
                      <a:pt x="53" y="0"/>
                    </a:lnTo>
                    <a:lnTo>
                      <a:pt x="53" y="11"/>
                    </a:lnTo>
                    <a:lnTo>
                      <a:pt x="13" y="11"/>
                    </a:lnTo>
                    <a:lnTo>
                      <a:pt x="13" y="30"/>
                    </a:lnTo>
                    <a:lnTo>
                      <a:pt x="48" y="30"/>
                    </a:lnTo>
                    <a:lnTo>
                      <a:pt x="48" y="41"/>
                    </a:lnTo>
                    <a:lnTo>
                      <a:pt x="13" y="41"/>
                    </a:lnTo>
                    <a:lnTo>
                      <a:pt x="13" y="6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1"/>
              <p:cNvSpPr>
                <a:spLocks/>
              </p:cNvSpPr>
              <p:nvPr userDrawn="1"/>
            </p:nvSpPr>
            <p:spPr bwMode="auto">
              <a:xfrm>
                <a:off x="3992563" y="1343025"/>
                <a:ext cx="87313" cy="117475"/>
              </a:xfrm>
              <a:custGeom>
                <a:avLst/>
                <a:gdLst>
                  <a:gd name="T0" fmla="*/ 0 w 67"/>
                  <a:gd name="T1" fmla="*/ 75 h 89"/>
                  <a:gd name="T2" fmla="*/ 9 w 67"/>
                  <a:gd name="T3" fmla="*/ 64 h 89"/>
                  <a:gd name="T4" fmla="*/ 37 w 67"/>
                  <a:gd name="T5" fmla="*/ 75 h 89"/>
                  <a:gd name="T6" fmla="*/ 52 w 67"/>
                  <a:gd name="T7" fmla="*/ 64 h 89"/>
                  <a:gd name="T8" fmla="*/ 52 w 67"/>
                  <a:gd name="T9" fmla="*/ 64 h 89"/>
                  <a:gd name="T10" fmla="*/ 32 w 67"/>
                  <a:gd name="T11" fmla="*/ 51 h 89"/>
                  <a:gd name="T12" fmla="*/ 3 w 67"/>
                  <a:gd name="T13" fmla="*/ 25 h 89"/>
                  <a:gd name="T14" fmla="*/ 3 w 67"/>
                  <a:gd name="T15" fmla="*/ 25 h 89"/>
                  <a:gd name="T16" fmla="*/ 33 w 67"/>
                  <a:gd name="T17" fmla="*/ 0 h 89"/>
                  <a:gd name="T18" fmla="*/ 65 w 67"/>
                  <a:gd name="T19" fmla="*/ 10 h 89"/>
                  <a:gd name="T20" fmla="*/ 56 w 67"/>
                  <a:gd name="T21" fmla="*/ 22 h 89"/>
                  <a:gd name="T22" fmla="*/ 33 w 67"/>
                  <a:gd name="T23" fmla="*/ 13 h 89"/>
                  <a:gd name="T24" fmla="*/ 19 w 67"/>
                  <a:gd name="T25" fmla="*/ 23 h 89"/>
                  <a:gd name="T26" fmla="*/ 19 w 67"/>
                  <a:gd name="T27" fmla="*/ 24 h 89"/>
                  <a:gd name="T28" fmla="*/ 39 w 67"/>
                  <a:gd name="T29" fmla="*/ 37 h 89"/>
                  <a:gd name="T30" fmla="*/ 67 w 67"/>
                  <a:gd name="T31" fmla="*/ 63 h 89"/>
                  <a:gd name="T32" fmla="*/ 67 w 67"/>
                  <a:gd name="T33" fmla="*/ 63 h 89"/>
                  <a:gd name="T34" fmla="*/ 36 w 67"/>
                  <a:gd name="T35" fmla="*/ 89 h 89"/>
                  <a:gd name="T36" fmla="*/ 0 w 67"/>
                  <a:gd name="T37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89">
                    <a:moveTo>
                      <a:pt x="0" y="75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17" y="71"/>
                      <a:pt x="26" y="75"/>
                      <a:pt x="37" y="75"/>
                    </a:cubicBezTo>
                    <a:cubicBezTo>
                      <a:pt x="46" y="75"/>
                      <a:pt x="52" y="71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58"/>
                      <a:pt x="48" y="55"/>
                      <a:pt x="32" y="51"/>
                    </a:cubicBezTo>
                    <a:cubicBezTo>
                      <a:pt x="14" y="46"/>
                      <a:pt x="3" y="41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10"/>
                      <a:pt x="16" y="0"/>
                      <a:pt x="33" y="0"/>
                    </a:cubicBezTo>
                    <a:cubicBezTo>
                      <a:pt x="46" y="0"/>
                      <a:pt x="56" y="3"/>
                      <a:pt x="65" y="10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49" y="16"/>
                      <a:pt x="41" y="13"/>
                      <a:pt x="33" y="13"/>
                    </a:cubicBezTo>
                    <a:cubicBezTo>
                      <a:pt x="24" y="13"/>
                      <a:pt x="19" y="18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30"/>
                      <a:pt x="23" y="33"/>
                      <a:pt x="39" y="37"/>
                    </a:cubicBezTo>
                    <a:cubicBezTo>
                      <a:pt x="58" y="42"/>
                      <a:pt x="67" y="48"/>
                      <a:pt x="67" y="63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7" y="79"/>
                      <a:pt x="54" y="89"/>
                      <a:pt x="36" y="89"/>
                    </a:cubicBezTo>
                    <a:cubicBezTo>
                      <a:pt x="23" y="89"/>
                      <a:pt x="10" y="84"/>
                      <a:pt x="0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2"/>
              <p:cNvSpPr>
                <a:spLocks/>
              </p:cNvSpPr>
              <p:nvPr userDrawn="1"/>
            </p:nvSpPr>
            <p:spPr bwMode="auto">
              <a:xfrm>
                <a:off x="4094163" y="1343025"/>
                <a:ext cx="88900" cy="117475"/>
              </a:xfrm>
              <a:custGeom>
                <a:avLst/>
                <a:gdLst>
                  <a:gd name="T0" fmla="*/ 0 w 67"/>
                  <a:gd name="T1" fmla="*/ 75 h 89"/>
                  <a:gd name="T2" fmla="*/ 9 w 67"/>
                  <a:gd name="T3" fmla="*/ 64 h 89"/>
                  <a:gd name="T4" fmla="*/ 37 w 67"/>
                  <a:gd name="T5" fmla="*/ 75 h 89"/>
                  <a:gd name="T6" fmla="*/ 52 w 67"/>
                  <a:gd name="T7" fmla="*/ 64 h 89"/>
                  <a:gd name="T8" fmla="*/ 52 w 67"/>
                  <a:gd name="T9" fmla="*/ 64 h 89"/>
                  <a:gd name="T10" fmla="*/ 33 w 67"/>
                  <a:gd name="T11" fmla="*/ 51 h 89"/>
                  <a:gd name="T12" fmla="*/ 4 w 67"/>
                  <a:gd name="T13" fmla="*/ 25 h 89"/>
                  <a:gd name="T14" fmla="*/ 4 w 67"/>
                  <a:gd name="T15" fmla="*/ 25 h 89"/>
                  <a:gd name="T16" fmla="*/ 33 w 67"/>
                  <a:gd name="T17" fmla="*/ 0 h 89"/>
                  <a:gd name="T18" fmla="*/ 65 w 67"/>
                  <a:gd name="T19" fmla="*/ 10 h 89"/>
                  <a:gd name="T20" fmla="*/ 57 w 67"/>
                  <a:gd name="T21" fmla="*/ 22 h 89"/>
                  <a:gd name="T22" fmla="*/ 33 w 67"/>
                  <a:gd name="T23" fmla="*/ 13 h 89"/>
                  <a:gd name="T24" fmla="*/ 19 w 67"/>
                  <a:gd name="T25" fmla="*/ 23 h 89"/>
                  <a:gd name="T26" fmla="*/ 19 w 67"/>
                  <a:gd name="T27" fmla="*/ 24 h 89"/>
                  <a:gd name="T28" fmla="*/ 40 w 67"/>
                  <a:gd name="T29" fmla="*/ 37 h 89"/>
                  <a:gd name="T30" fmla="*/ 67 w 67"/>
                  <a:gd name="T31" fmla="*/ 63 h 89"/>
                  <a:gd name="T32" fmla="*/ 67 w 67"/>
                  <a:gd name="T33" fmla="*/ 63 h 89"/>
                  <a:gd name="T34" fmla="*/ 36 w 67"/>
                  <a:gd name="T35" fmla="*/ 89 h 89"/>
                  <a:gd name="T36" fmla="*/ 0 w 67"/>
                  <a:gd name="T37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89">
                    <a:moveTo>
                      <a:pt x="0" y="75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18" y="71"/>
                      <a:pt x="26" y="75"/>
                      <a:pt x="37" y="75"/>
                    </a:cubicBezTo>
                    <a:cubicBezTo>
                      <a:pt x="46" y="75"/>
                      <a:pt x="52" y="71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58"/>
                      <a:pt x="49" y="55"/>
                      <a:pt x="33" y="51"/>
                    </a:cubicBezTo>
                    <a:cubicBezTo>
                      <a:pt x="14" y="46"/>
                      <a:pt x="4" y="41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10"/>
                      <a:pt x="16" y="0"/>
                      <a:pt x="33" y="0"/>
                    </a:cubicBezTo>
                    <a:cubicBezTo>
                      <a:pt x="46" y="0"/>
                      <a:pt x="56" y="3"/>
                      <a:pt x="65" y="10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49" y="16"/>
                      <a:pt x="41" y="13"/>
                      <a:pt x="33" y="13"/>
                    </a:cubicBezTo>
                    <a:cubicBezTo>
                      <a:pt x="24" y="13"/>
                      <a:pt x="19" y="18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30"/>
                      <a:pt x="23" y="33"/>
                      <a:pt x="40" y="37"/>
                    </a:cubicBezTo>
                    <a:cubicBezTo>
                      <a:pt x="58" y="42"/>
                      <a:pt x="67" y="48"/>
                      <a:pt x="67" y="63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7" y="79"/>
                      <a:pt x="55" y="89"/>
                      <a:pt x="36" y="89"/>
                    </a:cubicBezTo>
                    <a:cubicBezTo>
                      <a:pt x="23" y="89"/>
                      <a:pt x="11" y="84"/>
                      <a:pt x="0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"/>
              <p:cNvSpPr>
                <a:spLocks noEditPoints="1"/>
              </p:cNvSpPr>
              <p:nvPr userDrawn="1"/>
            </p:nvSpPr>
            <p:spPr bwMode="auto">
              <a:xfrm>
                <a:off x="4256088" y="1344613"/>
                <a:ext cx="87313" cy="114300"/>
              </a:xfrm>
              <a:custGeom>
                <a:avLst/>
                <a:gdLst>
                  <a:gd name="T0" fmla="*/ 0 w 67"/>
                  <a:gd name="T1" fmla="*/ 0 h 87"/>
                  <a:gd name="T2" fmla="*/ 34 w 67"/>
                  <a:gd name="T3" fmla="*/ 0 h 87"/>
                  <a:gd name="T4" fmla="*/ 67 w 67"/>
                  <a:gd name="T5" fmla="*/ 29 h 87"/>
                  <a:gd name="T6" fmla="*/ 67 w 67"/>
                  <a:gd name="T7" fmla="*/ 29 h 87"/>
                  <a:gd name="T8" fmla="*/ 32 w 67"/>
                  <a:gd name="T9" fmla="*/ 59 h 87"/>
                  <a:gd name="T10" fmla="*/ 15 w 67"/>
                  <a:gd name="T11" fmla="*/ 59 h 87"/>
                  <a:gd name="T12" fmla="*/ 15 w 67"/>
                  <a:gd name="T13" fmla="*/ 87 h 87"/>
                  <a:gd name="T14" fmla="*/ 0 w 67"/>
                  <a:gd name="T15" fmla="*/ 87 h 87"/>
                  <a:gd name="T16" fmla="*/ 0 w 67"/>
                  <a:gd name="T17" fmla="*/ 0 h 87"/>
                  <a:gd name="T18" fmla="*/ 33 w 67"/>
                  <a:gd name="T19" fmla="*/ 45 h 87"/>
                  <a:gd name="T20" fmla="*/ 51 w 67"/>
                  <a:gd name="T21" fmla="*/ 29 h 87"/>
                  <a:gd name="T22" fmla="*/ 51 w 67"/>
                  <a:gd name="T23" fmla="*/ 29 h 87"/>
                  <a:gd name="T24" fmla="*/ 33 w 67"/>
                  <a:gd name="T25" fmla="*/ 14 h 87"/>
                  <a:gd name="T26" fmla="*/ 15 w 67"/>
                  <a:gd name="T27" fmla="*/ 14 h 87"/>
                  <a:gd name="T28" fmla="*/ 15 w 67"/>
                  <a:gd name="T29" fmla="*/ 45 h 87"/>
                  <a:gd name="T30" fmla="*/ 33 w 67"/>
                  <a:gd name="T31" fmla="*/ 4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" h="87">
                    <a:moveTo>
                      <a:pt x="0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4" y="0"/>
                      <a:pt x="67" y="11"/>
                      <a:pt x="67" y="29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7" y="49"/>
                      <a:pt x="51" y="59"/>
                      <a:pt x="32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0" y="87"/>
                      <a:pt x="0" y="87"/>
                      <a:pt x="0" y="87"/>
                    </a:cubicBezTo>
                    <a:lnTo>
                      <a:pt x="0" y="0"/>
                    </a:lnTo>
                    <a:close/>
                    <a:moveTo>
                      <a:pt x="33" y="45"/>
                    </a:moveTo>
                    <a:cubicBezTo>
                      <a:pt x="44" y="45"/>
                      <a:pt x="51" y="39"/>
                      <a:pt x="51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1" y="19"/>
                      <a:pt x="44" y="14"/>
                      <a:pt x="33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45"/>
                      <a:pt x="15" y="45"/>
                      <a:pt x="15" y="45"/>
                    </a:cubicBezTo>
                    <a:lnTo>
                      <a:pt x="33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4"/>
              <p:cNvSpPr>
                <a:spLocks/>
              </p:cNvSpPr>
              <p:nvPr userDrawn="1"/>
            </p:nvSpPr>
            <p:spPr bwMode="auto">
              <a:xfrm>
                <a:off x="4364038" y="1344613"/>
                <a:ext cx="80963" cy="114300"/>
              </a:xfrm>
              <a:custGeom>
                <a:avLst/>
                <a:gdLst>
                  <a:gd name="T0" fmla="*/ 0 w 51"/>
                  <a:gd name="T1" fmla="*/ 0 h 72"/>
                  <a:gd name="T2" fmla="*/ 13 w 51"/>
                  <a:gd name="T3" fmla="*/ 0 h 72"/>
                  <a:gd name="T4" fmla="*/ 13 w 51"/>
                  <a:gd name="T5" fmla="*/ 60 h 72"/>
                  <a:gd name="T6" fmla="*/ 51 w 51"/>
                  <a:gd name="T7" fmla="*/ 60 h 72"/>
                  <a:gd name="T8" fmla="*/ 51 w 51"/>
                  <a:gd name="T9" fmla="*/ 72 h 72"/>
                  <a:gd name="T10" fmla="*/ 0 w 51"/>
                  <a:gd name="T11" fmla="*/ 72 h 72"/>
                  <a:gd name="T12" fmla="*/ 0 w 51"/>
                  <a:gd name="T1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72">
                    <a:moveTo>
                      <a:pt x="0" y="0"/>
                    </a:moveTo>
                    <a:lnTo>
                      <a:pt x="13" y="0"/>
                    </a:lnTo>
                    <a:lnTo>
                      <a:pt x="13" y="60"/>
                    </a:lnTo>
                    <a:lnTo>
                      <a:pt x="51" y="60"/>
                    </a:lnTo>
                    <a:lnTo>
                      <a:pt x="51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5"/>
              <p:cNvSpPr>
                <a:spLocks noEditPoints="1"/>
              </p:cNvSpPr>
              <p:nvPr userDrawn="1"/>
            </p:nvSpPr>
            <p:spPr bwMode="auto">
              <a:xfrm>
                <a:off x="4454525" y="1343025"/>
                <a:ext cx="119063" cy="115887"/>
              </a:xfrm>
              <a:custGeom>
                <a:avLst/>
                <a:gdLst>
                  <a:gd name="T0" fmla="*/ 32 w 75"/>
                  <a:gd name="T1" fmla="*/ 0 h 73"/>
                  <a:gd name="T2" fmla="*/ 43 w 75"/>
                  <a:gd name="T3" fmla="*/ 0 h 73"/>
                  <a:gd name="T4" fmla="*/ 75 w 75"/>
                  <a:gd name="T5" fmla="*/ 73 h 73"/>
                  <a:gd name="T6" fmla="*/ 62 w 75"/>
                  <a:gd name="T7" fmla="*/ 73 h 73"/>
                  <a:gd name="T8" fmla="*/ 55 w 75"/>
                  <a:gd name="T9" fmla="*/ 56 h 73"/>
                  <a:gd name="T10" fmla="*/ 21 w 75"/>
                  <a:gd name="T11" fmla="*/ 56 h 73"/>
                  <a:gd name="T12" fmla="*/ 14 w 75"/>
                  <a:gd name="T13" fmla="*/ 73 h 73"/>
                  <a:gd name="T14" fmla="*/ 0 w 75"/>
                  <a:gd name="T15" fmla="*/ 73 h 73"/>
                  <a:gd name="T16" fmla="*/ 32 w 75"/>
                  <a:gd name="T17" fmla="*/ 0 h 73"/>
                  <a:gd name="T18" fmla="*/ 50 w 75"/>
                  <a:gd name="T19" fmla="*/ 44 h 73"/>
                  <a:gd name="T20" fmla="*/ 38 w 75"/>
                  <a:gd name="T21" fmla="*/ 15 h 73"/>
                  <a:gd name="T22" fmla="*/ 25 w 75"/>
                  <a:gd name="T23" fmla="*/ 44 h 73"/>
                  <a:gd name="T24" fmla="*/ 50 w 75"/>
                  <a:gd name="T25" fmla="*/ 4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73">
                    <a:moveTo>
                      <a:pt x="32" y="0"/>
                    </a:moveTo>
                    <a:lnTo>
                      <a:pt x="43" y="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55" y="56"/>
                    </a:lnTo>
                    <a:lnTo>
                      <a:pt x="21" y="56"/>
                    </a:lnTo>
                    <a:lnTo>
                      <a:pt x="14" y="73"/>
                    </a:lnTo>
                    <a:lnTo>
                      <a:pt x="0" y="73"/>
                    </a:lnTo>
                    <a:lnTo>
                      <a:pt x="32" y="0"/>
                    </a:lnTo>
                    <a:close/>
                    <a:moveTo>
                      <a:pt x="50" y="44"/>
                    </a:moveTo>
                    <a:lnTo>
                      <a:pt x="38" y="15"/>
                    </a:lnTo>
                    <a:lnTo>
                      <a:pt x="25" y="44"/>
                    </a:lnTo>
                    <a:lnTo>
                      <a:pt x="50" y="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6"/>
              <p:cNvSpPr>
                <a:spLocks/>
              </p:cNvSpPr>
              <p:nvPr userDrawn="1"/>
            </p:nvSpPr>
            <p:spPr bwMode="auto">
              <a:xfrm>
                <a:off x="4570413" y="1344613"/>
                <a:ext cx="93663" cy="114300"/>
              </a:xfrm>
              <a:custGeom>
                <a:avLst/>
                <a:gdLst>
                  <a:gd name="T0" fmla="*/ 23 w 59"/>
                  <a:gd name="T1" fmla="*/ 12 h 72"/>
                  <a:gd name="T2" fmla="*/ 0 w 59"/>
                  <a:gd name="T3" fmla="*/ 12 h 72"/>
                  <a:gd name="T4" fmla="*/ 0 w 59"/>
                  <a:gd name="T5" fmla="*/ 0 h 72"/>
                  <a:gd name="T6" fmla="*/ 59 w 59"/>
                  <a:gd name="T7" fmla="*/ 0 h 72"/>
                  <a:gd name="T8" fmla="*/ 59 w 59"/>
                  <a:gd name="T9" fmla="*/ 12 h 72"/>
                  <a:gd name="T10" fmla="*/ 35 w 59"/>
                  <a:gd name="T11" fmla="*/ 12 h 72"/>
                  <a:gd name="T12" fmla="*/ 35 w 59"/>
                  <a:gd name="T13" fmla="*/ 72 h 72"/>
                  <a:gd name="T14" fmla="*/ 23 w 59"/>
                  <a:gd name="T15" fmla="*/ 72 h 72"/>
                  <a:gd name="T16" fmla="*/ 23 w 59"/>
                  <a:gd name="T17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72">
                    <a:moveTo>
                      <a:pt x="23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59" y="0"/>
                    </a:lnTo>
                    <a:lnTo>
                      <a:pt x="59" y="12"/>
                    </a:lnTo>
                    <a:lnTo>
                      <a:pt x="35" y="12"/>
                    </a:lnTo>
                    <a:lnTo>
                      <a:pt x="35" y="72"/>
                    </a:lnTo>
                    <a:lnTo>
                      <a:pt x="23" y="72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7"/>
              <p:cNvSpPr>
                <a:spLocks/>
              </p:cNvSpPr>
              <p:nvPr userDrawn="1"/>
            </p:nvSpPr>
            <p:spPr bwMode="auto">
              <a:xfrm>
                <a:off x="4684713" y="1344613"/>
                <a:ext cx="84138" cy="114300"/>
              </a:xfrm>
              <a:custGeom>
                <a:avLst/>
                <a:gdLst>
                  <a:gd name="T0" fmla="*/ 0 w 53"/>
                  <a:gd name="T1" fmla="*/ 0 h 72"/>
                  <a:gd name="T2" fmla="*/ 53 w 53"/>
                  <a:gd name="T3" fmla="*/ 0 h 72"/>
                  <a:gd name="T4" fmla="*/ 53 w 53"/>
                  <a:gd name="T5" fmla="*/ 12 h 72"/>
                  <a:gd name="T6" fmla="*/ 12 w 53"/>
                  <a:gd name="T7" fmla="*/ 12 h 72"/>
                  <a:gd name="T8" fmla="*/ 12 w 53"/>
                  <a:gd name="T9" fmla="*/ 31 h 72"/>
                  <a:gd name="T10" fmla="*/ 49 w 53"/>
                  <a:gd name="T11" fmla="*/ 31 h 72"/>
                  <a:gd name="T12" fmla="*/ 49 w 53"/>
                  <a:gd name="T13" fmla="*/ 42 h 72"/>
                  <a:gd name="T14" fmla="*/ 12 w 53"/>
                  <a:gd name="T15" fmla="*/ 42 h 72"/>
                  <a:gd name="T16" fmla="*/ 12 w 53"/>
                  <a:gd name="T17" fmla="*/ 72 h 72"/>
                  <a:gd name="T18" fmla="*/ 0 w 53"/>
                  <a:gd name="T19" fmla="*/ 72 h 72"/>
                  <a:gd name="T20" fmla="*/ 0 w 53"/>
                  <a:gd name="T2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72">
                    <a:moveTo>
                      <a:pt x="0" y="0"/>
                    </a:moveTo>
                    <a:lnTo>
                      <a:pt x="53" y="0"/>
                    </a:lnTo>
                    <a:lnTo>
                      <a:pt x="53" y="12"/>
                    </a:lnTo>
                    <a:lnTo>
                      <a:pt x="12" y="12"/>
                    </a:lnTo>
                    <a:lnTo>
                      <a:pt x="12" y="31"/>
                    </a:lnTo>
                    <a:lnTo>
                      <a:pt x="49" y="31"/>
                    </a:lnTo>
                    <a:lnTo>
                      <a:pt x="49" y="42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8"/>
              <p:cNvSpPr>
                <a:spLocks noEditPoints="1"/>
              </p:cNvSpPr>
              <p:nvPr userDrawn="1"/>
            </p:nvSpPr>
            <p:spPr bwMode="auto">
              <a:xfrm>
                <a:off x="4784725" y="1341438"/>
                <a:ext cx="119063" cy="119062"/>
              </a:xfrm>
              <a:custGeom>
                <a:avLst/>
                <a:gdLst>
                  <a:gd name="T0" fmla="*/ 0 w 91"/>
                  <a:gd name="T1" fmla="*/ 45 h 90"/>
                  <a:gd name="T2" fmla="*/ 0 w 91"/>
                  <a:gd name="T3" fmla="*/ 45 h 90"/>
                  <a:gd name="T4" fmla="*/ 45 w 91"/>
                  <a:gd name="T5" fmla="*/ 0 h 90"/>
                  <a:gd name="T6" fmla="*/ 91 w 91"/>
                  <a:gd name="T7" fmla="*/ 45 h 90"/>
                  <a:gd name="T8" fmla="*/ 91 w 91"/>
                  <a:gd name="T9" fmla="*/ 45 h 90"/>
                  <a:gd name="T10" fmla="*/ 45 w 91"/>
                  <a:gd name="T11" fmla="*/ 90 h 90"/>
                  <a:gd name="T12" fmla="*/ 0 w 91"/>
                  <a:gd name="T13" fmla="*/ 45 h 90"/>
                  <a:gd name="T14" fmla="*/ 75 w 91"/>
                  <a:gd name="T15" fmla="*/ 45 h 90"/>
                  <a:gd name="T16" fmla="*/ 75 w 91"/>
                  <a:gd name="T17" fmla="*/ 45 h 90"/>
                  <a:gd name="T18" fmla="*/ 45 w 91"/>
                  <a:gd name="T19" fmla="*/ 14 h 90"/>
                  <a:gd name="T20" fmla="*/ 16 w 91"/>
                  <a:gd name="T21" fmla="*/ 45 h 90"/>
                  <a:gd name="T22" fmla="*/ 16 w 91"/>
                  <a:gd name="T23" fmla="*/ 45 h 90"/>
                  <a:gd name="T24" fmla="*/ 45 w 91"/>
                  <a:gd name="T25" fmla="*/ 76 h 90"/>
                  <a:gd name="T26" fmla="*/ 75 w 91"/>
                  <a:gd name="T2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9" y="0"/>
                      <a:pt x="45" y="0"/>
                    </a:cubicBezTo>
                    <a:cubicBezTo>
                      <a:pt x="72" y="0"/>
                      <a:pt x="91" y="21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70"/>
                      <a:pt x="72" y="90"/>
                      <a:pt x="45" y="90"/>
                    </a:cubicBezTo>
                    <a:cubicBezTo>
                      <a:pt x="18" y="90"/>
                      <a:pt x="0" y="70"/>
                      <a:pt x="0" y="45"/>
                    </a:cubicBezTo>
                    <a:close/>
                    <a:moveTo>
                      <a:pt x="75" y="45"/>
                    </a:moveTo>
                    <a:cubicBezTo>
                      <a:pt x="75" y="45"/>
                      <a:pt x="75" y="45"/>
                      <a:pt x="75" y="45"/>
                    </a:cubicBezTo>
                    <a:cubicBezTo>
                      <a:pt x="75" y="28"/>
                      <a:pt x="62" y="14"/>
                      <a:pt x="45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5" y="76"/>
                    </a:cubicBezTo>
                    <a:cubicBezTo>
                      <a:pt x="63" y="76"/>
                      <a:pt x="75" y="62"/>
                      <a:pt x="75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9"/>
              <p:cNvSpPr>
                <a:spLocks noEditPoints="1"/>
              </p:cNvSpPr>
              <p:nvPr userDrawn="1"/>
            </p:nvSpPr>
            <p:spPr bwMode="auto">
              <a:xfrm>
                <a:off x="4927600" y="1344613"/>
                <a:ext cx="96838" cy="114300"/>
              </a:xfrm>
              <a:custGeom>
                <a:avLst/>
                <a:gdLst>
                  <a:gd name="T0" fmla="*/ 0 w 74"/>
                  <a:gd name="T1" fmla="*/ 0 h 87"/>
                  <a:gd name="T2" fmla="*/ 39 w 74"/>
                  <a:gd name="T3" fmla="*/ 0 h 87"/>
                  <a:gd name="T4" fmla="*/ 64 w 74"/>
                  <a:gd name="T5" fmla="*/ 8 h 87"/>
                  <a:gd name="T6" fmla="*/ 71 w 74"/>
                  <a:gd name="T7" fmla="*/ 27 h 87"/>
                  <a:gd name="T8" fmla="*/ 71 w 74"/>
                  <a:gd name="T9" fmla="*/ 27 h 87"/>
                  <a:gd name="T10" fmla="*/ 51 w 74"/>
                  <a:gd name="T11" fmla="*/ 54 h 87"/>
                  <a:gd name="T12" fmla="*/ 74 w 74"/>
                  <a:gd name="T13" fmla="*/ 87 h 87"/>
                  <a:gd name="T14" fmla="*/ 56 w 74"/>
                  <a:gd name="T15" fmla="*/ 87 h 87"/>
                  <a:gd name="T16" fmla="*/ 35 w 74"/>
                  <a:gd name="T17" fmla="*/ 56 h 87"/>
                  <a:gd name="T18" fmla="*/ 15 w 74"/>
                  <a:gd name="T19" fmla="*/ 56 h 87"/>
                  <a:gd name="T20" fmla="*/ 15 w 74"/>
                  <a:gd name="T21" fmla="*/ 87 h 87"/>
                  <a:gd name="T22" fmla="*/ 0 w 74"/>
                  <a:gd name="T23" fmla="*/ 87 h 87"/>
                  <a:gd name="T24" fmla="*/ 0 w 74"/>
                  <a:gd name="T25" fmla="*/ 0 h 87"/>
                  <a:gd name="T26" fmla="*/ 38 w 74"/>
                  <a:gd name="T27" fmla="*/ 43 h 87"/>
                  <a:gd name="T28" fmla="*/ 56 w 74"/>
                  <a:gd name="T29" fmla="*/ 28 h 87"/>
                  <a:gd name="T30" fmla="*/ 56 w 74"/>
                  <a:gd name="T31" fmla="*/ 28 h 87"/>
                  <a:gd name="T32" fmla="*/ 38 w 74"/>
                  <a:gd name="T33" fmla="*/ 14 h 87"/>
                  <a:gd name="T34" fmla="*/ 15 w 74"/>
                  <a:gd name="T35" fmla="*/ 14 h 87"/>
                  <a:gd name="T36" fmla="*/ 15 w 74"/>
                  <a:gd name="T37" fmla="*/ 43 h 87"/>
                  <a:gd name="T38" fmla="*/ 38 w 74"/>
                  <a:gd name="T39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8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50" y="0"/>
                      <a:pt x="58" y="3"/>
                      <a:pt x="64" y="8"/>
                    </a:cubicBezTo>
                    <a:cubicBezTo>
                      <a:pt x="69" y="13"/>
                      <a:pt x="71" y="20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42"/>
                      <a:pt x="63" y="50"/>
                      <a:pt x="51" y="54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0" y="87"/>
                      <a:pt x="0" y="87"/>
                      <a:pt x="0" y="87"/>
                    </a:cubicBezTo>
                    <a:lnTo>
                      <a:pt x="0" y="0"/>
                    </a:lnTo>
                    <a:close/>
                    <a:moveTo>
                      <a:pt x="38" y="43"/>
                    </a:moveTo>
                    <a:cubicBezTo>
                      <a:pt x="49" y="43"/>
                      <a:pt x="56" y="37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19"/>
                      <a:pt x="49" y="14"/>
                      <a:pt x="38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43"/>
                      <a:pt x="15" y="43"/>
                      <a:pt x="15" y="43"/>
                    </a:cubicBezTo>
                    <a:lnTo>
                      <a:pt x="38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0"/>
              <p:cNvSpPr>
                <a:spLocks/>
              </p:cNvSpPr>
              <p:nvPr userDrawn="1"/>
            </p:nvSpPr>
            <p:spPr bwMode="auto">
              <a:xfrm>
                <a:off x="5046663" y="1344613"/>
                <a:ext cx="111125" cy="114300"/>
              </a:xfrm>
              <a:custGeom>
                <a:avLst/>
                <a:gdLst>
                  <a:gd name="T0" fmla="*/ 0 w 70"/>
                  <a:gd name="T1" fmla="*/ 0 h 72"/>
                  <a:gd name="T2" fmla="*/ 13 w 70"/>
                  <a:gd name="T3" fmla="*/ 0 h 72"/>
                  <a:gd name="T4" fmla="*/ 35 w 70"/>
                  <a:gd name="T5" fmla="*/ 34 h 72"/>
                  <a:gd name="T6" fmla="*/ 57 w 70"/>
                  <a:gd name="T7" fmla="*/ 0 h 72"/>
                  <a:gd name="T8" fmla="*/ 70 w 70"/>
                  <a:gd name="T9" fmla="*/ 0 h 72"/>
                  <a:gd name="T10" fmla="*/ 70 w 70"/>
                  <a:gd name="T11" fmla="*/ 72 h 72"/>
                  <a:gd name="T12" fmla="*/ 57 w 70"/>
                  <a:gd name="T13" fmla="*/ 72 h 72"/>
                  <a:gd name="T14" fmla="*/ 57 w 70"/>
                  <a:gd name="T15" fmla="*/ 20 h 72"/>
                  <a:gd name="T16" fmla="*/ 35 w 70"/>
                  <a:gd name="T17" fmla="*/ 54 h 72"/>
                  <a:gd name="T18" fmla="*/ 34 w 70"/>
                  <a:gd name="T19" fmla="*/ 54 h 72"/>
                  <a:gd name="T20" fmla="*/ 12 w 70"/>
                  <a:gd name="T21" fmla="*/ 21 h 72"/>
                  <a:gd name="T22" fmla="*/ 12 w 70"/>
                  <a:gd name="T23" fmla="*/ 72 h 72"/>
                  <a:gd name="T24" fmla="*/ 0 w 70"/>
                  <a:gd name="T25" fmla="*/ 72 h 72"/>
                  <a:gd name="T26" fmla="*/ 0 w 7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72">
                    <a:moveTo>
                      <a:pt x="0" y="0"/>
                    </a:moveTo>
                    <a:lnTo>
                      <a:pt x="13" y="0"/>
                    </a:lnTo>
                    <a:lnTo>
                      <a:pt x="35" y="34"/>
                    </a:lnTo>
                    <a:lnTo>
                      <a:pt x="57" y="0"/>
                    </a:lnTo>
                    <a:lnTo>
                      <a:pt x="70" y="0"/>
                    </a:lnTo>
                    <a:lnTo>
                      <a:pt x="70" y="72"/>
                    </a:lnTo>
                    <a:lnTo>
                      <a:pt x="57" y="72"/>
                    </a:lnTo>
                    <a:lnTo>
                      <a:pt x="57" y="20"/>
                    </a:lnTo>
                    <a:lnTo>
                      <a:pt x="35" y="54"/>
                    </a:lnTo>
                    <a:lnTo>
                      <a:pt x="34" y="54"/>
                    </a:lnTo>
                    <a:lnTo>
                      <a:pt x="12" y="21"/>
                    </a:lnTo>
                    <a:lnTo>
                      <a:pt x="12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6" name="Group 18"/>
            <p:cNvGrpSpPr>
              <a:grpSpLocks noChangeAspect="1"/>
            </p:cNvGrpSpPr>
            <p:nvPr userDrawn="1"/>
          </p:nvGrpSpPr>
          <p:grpSpPr bwMode="auto">
            <a:xfrm>
              <a:off x="338138" y="878332"/>
              <a:ext cx="1593294" cy="1115568"/>
              <a:chOff x="267" y="-340"/>
              <a:chExt cx="7144" cy="5002"/>
            </a:xfrm>
          </p:grpSpPr>
          <p:sp>
            <p:nvSpPr>
              <p:cNvPr id="197" name="Freeform 19"/>
              <p:cNvSpPr>
                <a:spLocks/>
              </p:cNvSpPr>
              <p:nvPr userDrawn="1"/>
            </p:nvSpPr>
            <p:spPr bwMode="auto">
              <a:xfrm>
                <a:off x="267" y="-340"/>
                <a:ext cx="7144" cy="5002"/>
              </a:xfrm>
              <a:custGeom>
                <a:avLst/>
                <a:gdLst>
                  <a:gd name="T0" fmla="*/ 1257 w 3021"/>
                  <a:gd name="T1" fmla="*/ 230 h 2114"/>
                  <a:gd name="T2" fmla="*/ 1640 w 3021"/>
                  <a:gd name="T3" fmla="*/ 66 h 2114"/>
                  <a:gd name="T4" fmla="*/ 2106 w 3021"/>
                  <a:gd name="T5" fmla="*/ 342 h 2114"/>
                  <a:gd name="T6" fmla="*/ 2369 w 3021"/>
                  <a:gd name="T7" fmla="*/ 286 h 2114"/>
                  <a:gd name="T8" fmla="*/ 3021 w 3021"/>
                  <a:gd name="T9" fmla="*/ 943 h 2114"/>
                  <a:gd name="T10" fmla="*/ 2369 w 3021"/>
                  <a:gd name="T11" fmla="*/ 1600 h 2114"/>
                  <a:gd name="T12" fmla="*/ 2241 w 3021"/>
                  <a:gd name="T13" fmla="*/ 1587 h 2114"/>
                  <a:gd name="T14" fmla="*/ 1826 w 3021"/>
                  <a:gd name="T15" fmla="*/ 1831 h 2114"/>
                  <a:gd name="T16" fmla="*/ 1618 w 3021"/>
                  <a:gd name="T17" fmla="*/ 1783 h 2114"/>
                  <a:gd name="T18" fmla="*/ 1118 w 3021"/>
                  <a:gd name="T19" fmla="*/ 2114 h 2114"/>
                  <a:gd name="T20" fmla="*/ 608 w 3021"/>
                  <a:gd name="T21" fmla="*/ 1758 h 2114"/>
                  <a:gd name="T22" fmla="*/ 504 w 3021"/>
                  <a:gd name="T23" fmla="*/ 1769 h 2114"/>
                  <a:gd name="T24" fmla="*/ 0 w 3021"/>
                  <a:gd name="T25" fmla="*/ 1260 h 2114"/>
                  <a:gd name="T26" fmla="*/ 252 w 3021"/>
                  <a:gd name="T27" fmla="*/ 819 h 2114"/>
                  <a:gd name="T28" fmla="*/ 204 w 3021"/>
                  <a:gd name="T29" fmla="*/ 586 h 2114"/>
                  <a:gd name="T30" fmla="*/ 791 w 3021"/>
                  <a:gd name="T31" fmla="*/ 0 h 2114"/>
                  <a:gd name="T32" fmla="*/ 1257 w 3021"/>
                  <a:gd name="T33" fmla="*/ 230 h 2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1" h="2114">
                    <a:moveTo>
                      <a:pt x="1257" y="230"/>
                    </a:moveTo>
                    <a:cubicBezTo>
                      <a:pt x="1355" y="129"/>
                      <a:pt x="1490" y="66"/>
                      <a:pt x="1640" y="66"/>
                    </a:cubicBezTo>
                    <a:cubicBezTo>
                      <a:pt x="1840" y="66"/>
                      <a:pt x="2014" y="177"/>
                      <a:pt x="2106" y="342"/>
                    </a:cubicBezTo>
                    <a:cubicBezTo>
                      <a:pt x="2187" y="306"/>
                      <a:pt x="2276" y="286"/>
                      <a:pt x="2369" y="286"/>
                    </a:cubicBezTo>
                    <a:cubicBezTo>
                      <a:pt x="2729" y="286"/>
                      <a:pt x="3021" y="580"/>
                      <a:pt x="3021" y="943"/>
                    </a:cubicBezTo>
                    <a:cubicBezTo>
                      <a:pt x="3021" y="1306"/>
                      <a:pt x="2729" y="1600"/>
                      <a:pt x="2369" y="1600"/>
                    </a:cubicBezTo>
                    <a:cubicBezTo>
                      <a:pt x="2326" y="1600"/>
                      <a:pt x="2283" y="1595"/>
                      <a:pt x="2241" y="1587"/>
                    </a:cubicBezTo>
                    <a:cubicBezTo>
                      <a:pt x="2160" y="1733"/>
                      <a:pt x="2004" y="1831"/>
                      <a:pt x="1826" y="1831"/>
                    </a:cubicBezTo>
                    <a:cubicBezTo>
                      <a:pt x="1751" y="1831"/>
                      <a:pt x="1680" y="1814"/>
                      <a:pt x="1618" y="1783"/>
                    </a:cubicBezTo>
                    <a:cubicBezTo>
                      <a:pt x="1535" y="1977"/>
                      <a:pt x="1342" y="2114"/>
                      <a:pt x="1118" y="2114"/>
                    </a:cubicBezTo>
                    <a:cubicBezTo>
                      <a:pt x="884" y="2114"/>
                      <a:pt x="685" y="1966"/>
                      <a:pt x="608" y="1758"/>
                    </a:cubicBezTo>
                    <a:cubicBezTo>
                      <a:pt x="575" y="1765"/>
                      <a:pt x="540" y="1769"/>
                      <a:pt x="504" y="1769"/>
                    </a:cubicBezTo>
                    <a:cubicBezTo>
                      <a:pt x="226" y="1769"/>
                      <a:pt x="0" y="1541"/>
                      <a:pt x="0" y="1260"/>
                    </a:cubicBezTo>
                    <a:cubicBezTo>
                      <a:pt x="0" y="1071"/>
                      <a:pt x="102" y="907"/>
                      <a:pt x="252" y="819"/>
                    </a:cubicBezTo>
                    <a:cubicBezTo>
                      <a:pt x="221" y="747"/>
                      <a:pt x="204" y="668"/>
                      <a:pt x="204" y="586"/>
                    </a:cubicBezTo>
                    <a:cubicBezTo>
                      <a:pt x="204" y="262"/>
                      <a:pt x="467" y="0"/>
                      <a:pt x="791" y="0"/>
                    </a:cubicBezTo>
                    <a:cubicBezTo>
                      <a:pt x="981" y="0"/>
                      <a:pt x="1150" y="90"/>
                      <a:pt x="1257" y="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0"/>
              <p:cNvSpPr>
                <a:spLocks/>
              </p:cNvSpPr>
              <p:nvPr userDrawn="1"/>
            </p:nvSpPr>
            <p:spPr bwMode="auto">
              <a:xfrm>
                <a:off x="1298" y="1671"/>
                <a:ext cx="499" cy="672"/>
              </a:xfrm>
              <a:custGeom>
                <a:avLst/>
                <a:gdLst>
                  <a:gd name="T0" fmla="*/ 2 w 211"/>
                  <a:gd name="T1" fmla="*/ 246 h 284"/>
                  <a:gd name="T2" fmla="*/ 3 w 211"/>
                  <a:gd name="T3" fmla="*/ 253 h 284"/>
                  <a:gd name="T4" fmla="*/ 20 w 211"/>
                  <a:gd name="T5" fmla="*/ 263 h 284"/>
                  <a:gd name="T6" fmla="*/ 111 w 211"/>
                  <a:gd name="T7" fmla="*/ 284 h 284"/>
                  <a:gd name="T8" fmla="*/ 211 w 211"/>
                  <a:gd name="T9" fmla="*/ 199 h 284"/>
                  <a:gd name="T10" fmla="*/ 211 w 211"/>
                  <a:gd name="T11" fmla="*/ 197 h 284"/>
                  <a:gd name="T12" fmla="*/ 127 w 211"/>
                  <a:gd name="T13" fmla="*/ 118 h 284"/>
                  <a:gd name="T14" fmla="*/ 122 w 211"/>
                  <a:gd name="T15" fmla="*/ 116 h 284"/>
                  <a:gd name="T16" fmla="*/ 64 w 211"/>
                  <a:gd name="T17" fmla="*/ 77 h 284"/>
                  <a:gd name="T18" fmla="*/ 64 w 211"/>
                  <a:gd name="T19" fmla="*/ 76 h 284"/>
                  <a:gd name="T20" fmla="*/ 104 w 211"/>
                  <a:gd name="T21" fmla="*/ 46 h 284"/>
                  <a:gd name="T22" fmla="*/ 183 w 211"/>
                  <a:gd name="T23" fmla="*/ 66 h 284"/>
                  <a:gd name="T24" fmla="*/ 191 w 211"/>
                  <a:gd name="T25" fmla="*/ 64 h 284"/>
                  <a:gd name="T26" fmla="*/ 203 w 211"/>
                  <a:gd name="T27" fmla="*/ 30 h 284"/>
                  <a:gd name="T28" fmla="*/ 200 w 211"/>
                  <a:gd name="T29" fmla="*/ 23 h 284"/>
                  <a:gd name="T30" fmla="*/ 112 w 211"/>
                  <a:gd name="T31" fmla="*/ 0 h 284"/>
                  <a:gd name="T32" fmla="*/ 105 w 211"/>
                  <a:gd name="T33" fmla="*/ 0 h 284"/>
                  <a:gd name="T34" fmla="*/ 9 w 211"/>
                  <a:gd name="T35" fmla="*/ 83 h 284"/>
                  <a:gd name="T36" fmla="*/ 9 w 211"/>
                  <a:gd name="T37" fmla="*/ 84 h 284"/>
                  <a:gd name="T38" fmla="*/ 94 w 211"/>
                  <a:gd name="T39" fmla="*/ 164 h 284"/>
                  <a:gd name="T40" fmla="*/ 100 w 211"/>
                  <a:gd name="T41" fmla="*/ 166 h 284"/>
                  <a:gd name="T42" fmla="*/ 156 w 211"/>
                  <a:gd name="T43" fmla="*/ 204 h 284"/>
                  <a:gd name="T44" fmla="*/ 156 w 211"/>
                  <a:gd name="T45" fmla="*/ 205 h 284"/>
                  <a:gd name="T46" fmla="*/ 112 w 211"/>
                  <a:gd name="T47" fmla="*/ 239 h 284"/>
                  <a:gd name="T48" fmla="*/ 32 w 211"/>
                  <a:gd name="T49" fmla="*/ 216 h 284"/>
                  <a:gd name="T50" fmla="*/ 22 w 211"/>
                  <a:gd name="T51" fmla="*/ 209 h 284"/>
                  <a:gd name="T52" fmla="*/ 14 w 211"/>
                  <a:gd name="T53" fmla="*/ 212 h 284"/>
                  <a:gd name="T54" fmla="*/ 2 w 211"/>
                  <a:gd name="T55" fmla="*/ 246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1" h="284">
                    <a:moveTo>
                      <a:pt x="2" y="246"/>
                    </a:moveTo>
                    <a:cubicBezTo>
                      <a:pt x="0" y="251"/>
                      <a:pt x="2" y="252"/>
                      <a:pt x="3" y="253"/>
                    </a:cubicBezTo>
                    <a:cubicBezTo>
                      <a:pt x="9" y="257"/>
                      <a:pt x="15" y="260"/>
                      <a:pt x="20" y="263"/>
                    </a:cubicBezTo>
                    <a:cubicBezTo>
                      <a:pt x="51" y="280"/>
                      <a:pt x="80" y="284"/>
                      <a:pt x="111" y="284"/>
                    </a:cubicBezTo>
                    <a:cubicBezTo>
                      <a:pt x="173" y="284"/>
                      <a:pt x="211" y="252"/>
                      <a:pt x="211" y="199"/>
                    </a:cubicBezTo>
                    <a:cubicBezTo>
                      <a:pt x="211" y="197"/>
                      <a:pt x="211" y="197"/>
                      <a:pt x="211" y="197"/>
                    </a:cubicBezTo>
                    <a:cubicBezTo>
                      <a:pt x="211" y="148"/>
                      <a:pt x="168" y="131"/>
                      <a:pt x="127" y="118"/>
                    </a:cubicBezTo>
                    <a:cubicBezTo>
                      <a:pt x="122" y="116"/>
                      <a:pt x="122" y="116"/>
                      <a:pt x="122" y="116"/>
                    </a:cubicBezTo>
                    <a:cubicBezTo>
                      <a:pt x="91" y="106"/>
                      <a:pt x="64" y="97"/>
                      <a:pt x="64" y="77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59"/>
                      <a:pt x="80" y="46"/>
                      <a:pt x="104" y="46"/>
                    </a:cubicBezTo>
                    <a:cubicBezTo>
                      <a:pt x="131" y="46"/>
                      <a:pt x="162" y="55"/>
                      <a:pt x="183" y="66"/>
                    </a:cubicBezTo>
                    <a:cubicBezTo>
                      <a:pt x="183" y="66"/>
                      <a:pt x="189" y="70"/>
                      <a:pt x="191" y="64"/>
                    </a:cubicBezTo>
                    <a:cubicBezTo>
                      <a:pt x="192" y="61"/>
                      <a:pt x="202" y="33"/>
                      <a:pt x="203" y="30"/>
                    </a:cubicBezTo>
                    <a:cubicBezTo>
                      <a:pt x="205" y="27"/>
                      <a:pt x="203" y="25"/>
                      <a:pt x="200" y="23"/>
                    </a:cubicBezTo>
                    <a:cubicBezTo>
                      <a:pt x="177" y="9"/>
                      <a:pt x="145" y="0"/>
                      <a:pt x="112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49" y="0"/>
                      <a:pt x="9" y="34"/>
                      <a:pt x="9" y="83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136"/>
                      <a:pt x="53" y="153"/>
                      <a:pt x="94" y="164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30" y="175"/>
                      <a:pt x="156" y="183"/>
                      <a:pt x="156" y="204"/>
                    </a:cubicBezTo>
                    <a:cubicBezTo>
                      <a:pt x="156" y="205"/>
                      <a:pt x="156" y="205"/>
                      <a:pt x="156" y="205"/>
                    </a:cubicBezTo>
                    <a:cubicBezTo>
                      <a:pt x="156" y="225"/>
                      <a:pt x="139" y="239"/>
                      <a:pt x="112" y="239"/>
                    </a:cubicBezTo>
                    <a:cubicBezTo>
                      <a:pt x="102" y="239"/>
                      <a:pt x="68" y="239"/>
                      <a:pt x="32" y="216"/>
                    </a:cubicBezTo>
                    <a:cubicBezTo>
                      <a:pt x="28" y="213"/>
                      <a:pt x="26" y="211"/>
                      <a:pt x="22" y="209"/>
                    </a:cubicBezTo>
                    <a:cubicBezTo>
                      <a:pt x="20" y="208"/>
                      <a:pt x="16" y="206"/>
                      <a:pt x="14" y="212"/>
                    </a:cubicBezTo>
                    <a:lnTo>
                      <a:pt x="2" y="2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1"/>
              <p:cNvSpPr>
                <a:spLocks/>
              </p:cNvSpPr>
              <p:nvPr userDrawn="1"/>
            </p:nvSpPr>
            <p:spPr bwMode="auto">
              <a:xfrm>
                <a:off x="3443" y="1671"/>
                <a:ext cx="499" cy="672"/>
              </a:xfrm>
              <a:custGeom>
                <a:avLst/>
                <a:gdLst>
                  <a:gd name="T0" fmla="*/ 2 w 211"/>
                  <a:gd name="T1" fmla="*/ 246 h 284"/>
                  <a:gd name="T2" fmla="*/ 3 w 211"/>
                  <a:gd name="T3" fmla="*/ 253 h 284"/>
                  <a:gd name="T4" fmla="*/ 20 w 211"/>
                  <a:gd name="T5" fmla="*/ 263 h 284"/>
                  <a:gd name="T6" fmla="*/ 111 w 211"/>
                  <a:gd name="T7" fmla="*/ 284 h 284"/>
                  <a:gd name="T8" fmla="*/ 211 w 211"/>
                  <a:gd name="T9" fmla="*/ 199 h 284"/>
                  <a:gd name="T10" fmla="*/ 211 w 211"/>
                  <a:gd name="T11" fmla="*/ 197 h 284"/>
                  <a:gd name="T12" fmla="*/ 127 w 211"/>
                  <a:gd name="T13" fmla="*/ 118 h 284"/>
                  <a:gd name="T14" fmla="*/ 122 w 211"/>
                  <a:gd name="T15" fmla="*/ 116 h 284"/>
                  <a:gd name="T16" fmla="*/ 64 w 211"/>
                  <a:gd name="T17" fmla="*/ 77 h 284"/>
                  <a:gd name="T18" fmla="*/ 64 w 211"/>
                  <a:gd name="T19" fmla="*/ 76 h 284"/>
                  <a:gd name="T20" fmla="*/ 104 w 211"/>
                  <a:gd name="T21" fmla="*/ 46 h 284"/>
                  <a:gd name="T22" fmla="*/ 183 w 211"/>
                  <a:gd name="T23" fmla="*/ 66 h 284"/>
                  <a:gd name="T24" fmla="*/ 191 w 211"/>
                  <a:gd name="T25" fmla="*/ 64 h 284"/>
                  <a:gd name="T26" fmla="*/ 203 w 211"/>
                  <a:gd name="T27" fmla="*/ 30 h 284"/>
                  <a:gd name="T28" fmla="*/ 200 w 211"/>
                  <a:gd name="T29" fmla="*/ 23 h 284"/>
                  <a:gd name="T30" fmla="*/ 112 w 211"/>
                  <a:gd name="T31" fmla="*/ 0 h 284"/>
                  <a:gd name="T32" fmla="*/ 105 w 211"/>
                  <a:gd name="T33" fmla="*/ 0 h 284"/>
                  <a:gd name="T34" fmla="*/ 9 w 211"/>
                  <a:gd name="T35" fmla="*/ 83 h 284"/>
                  <a:gd name="T36" fmla="*/ 9 w 211"/>
                  <a:gd name="T37" fmla="*/ 84 h 284"/>
                  <a:gd name="T38" fmla="*/ 94 w 211"/>
                  <a:gd name="T39" fmla="*/ 164 h 284"/>
                  <a:gd name="T40" fmla="*/ 100 w 211"/>
                  <a:gd name="T41" fmla="*/ 166 h 284"/>
                  <a:gd name="T42" fmla="*/ 156 w 211"/>
                  <a:gd name="T43" fmla="*/ 204 h 284"/>
                  <a:gd name="T44" fmla="*/ 156 w 211"/>
                  <a:gd name="T45" fmla="*/ 205 h 284"/>
                  <a:gd name="T46" fmla="*/ 112 w 211"/>
                  <a:gd name="T47" fmla="*/ 239 h 284"/>
                  <a:gd name="T48" fmla="*/ 32 w 211"/>
                  <a:gd name="T49" fmla="*/ 216 h 284"/>
                  <a:gd name="T50" fmla="*/ 22 w 211"/>
                  <a:gd name="T51" fmla="*/ 209 h 284"/>
                  <a:gd name="T52" fmla="*/ 14 w 211"/>
                  <a:gd name="T53" fmla="*/ 212 h 284"/>
                  <a:gd name="T54" fmla="*/ 2 w 211"/>
                  <a:gd name="T55" fmla="*/ 246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1" h="284">
                    <a:moveTo>
                      <a:pt x="2" y="246"/>
                    </a:moveTo>
                    <a:cubicBezTo>
                      <a:pt x="0" y="251"/>
                      <a:pt x="2" y="252"/>
                      <a:pt x="3" y="253"/>
                    </a:cubicBezTo>
                    <a:cubicBezTo>
                      <a:pt x="9" y="257"/>
                      <a:pt x="15" y="260"/>
                      <a:pt x="20" y="263"/>
                    </a:cubicBezTo>
                    <a:cubicBezTo>
                      <a:pt x="51" y="280"/>
                      <a:pt x="80" y="284"/>
                      <a:pt x="111" y="284"/>
                    </a:cubicBezTo>
                    <a:cubicBezTo>
                      <a:pt x="173" y="284"/>
                      <a:pt x="211" y="252"/>
                      <a:pt x="211" y="199"/>
                    </a:cubicBezTo>
                    <a:cubicBezTo>
                      <a:pt x="211" y="197"/>
                      <a:pt x="211" y="197"/>
                      <a:pt x="211" y="197"/>
                    </a:cubicBezTo>
                    <a:cubicBezTo>
                      <a:pt x="211" y="148"/>
                      <a:pt x="168" y="131"/>
                      <a:pt x="127" y="118"/>
                    </a:cubicBezTo>
                    <a:cubicBezTo>
                      <a:pt x="122" y="116"/>
                      <a:pt x="122" y="116"/>
                      <a:pt x="122" y="116"/>
                    </a:cubicBezTo>
                    <a:cubicBezTo>
                      <a:pt x="91" y="106"/>
                      <a:pt x="64" y="97"/>
                      <a:pt x="64" y="77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59"/>
                      <a:pt x="80" y="46"/>
                      <a:pt x="104" y="46"/>
                    </a:cubicBezTo>
                    <a:cubicBezTo>
                      <a:pt x="131" y="46"/>
                      <a:pt x="162" y="55"/>
                      <a:pt x="183" y="66"/>
                    </a:cubicBezTo>
                    <a:cubicBezTo>
                      <a:pt x="183" y="66"/>
                      <a:pt x="189" y="70"/>
                      <a:pt x="191" y="64"/>
                    </a:cubicBezTo>
                    <a:cubicBezTo>
                      <a:pt x="192" y="61"/>
                      <a:pt x="202" y="33"/>
                      <a:pt x="203" y="30"/>
                    </a:cubicBezTo>
                    <a:cubicBezTo>
                      <a:pt x="205" y="27"/>
                      <a:pt x="203" y="25"/>
                      <a:pt x="200" y="23"/>
                    </a:cubicBezTo>
                    <a:cubicBezTo>
                      <a:pt x="177" y="9"/>
                      <a:pt x="145" y="0"/>
                      <a:pt x="112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49" y="0"/>
                      <a:pt x="9" y="34"/>
                      <a:pt x="9" y="83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136"/>
                      <a:pt x="53" y="153"/>
                      <a:pt x="94" y="164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30" y="175"/>
                      <a:pt x="156" y="183"/>
                      <a:pt x="156" y="204"/>
                    </a:cubicBezTo>
                    <a:cubicBezTo>
                      <a:pt x="156" y="205"/>
                      <a:pt x="156" y="205"/>
                      <a:pt x="156" y="205"/>
                    </a:cubicBezTo>
                    <a:cubicBezTo>
                      <a:pt x="156" y="225"/>
                      <a:pt x="139" y="239"/>
                      <a:pt x="112" y="239"/>
                    </a:cubicBezTo>
                    <a:cubicBezTo>
                      <a:pt x="102" y="239"/>
                      <a:pt x="68" y="239"/>
                      <a:pt x="32" y="216"/>
                    </a:cubicBezTo>
                    <a:cubicBezTo>
                      <a:pt x="28" y="213"/>
                      <a:pt x="25" y="212"/>
                      <a:pt x="22" y="209"/>
                    </a:cubicBezTo>
                    <a:cubicBezTo>
                      <a:pt x="21" y="209"/>
                      <a:pt x="16" y="207"/>
                      <a:pt x="14" y="212"/>
                    </a:cubicBezTo>
                    <a:lnTo>
                      <a:pt x="2" y="2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2"/>
              <p:cNvSpPr>
                <a:spLocks noEditPoints="1"/>
              </p:cNvSpPr>
              <p:nvPr userDrawn="1"/>
            </p:nvSpPr>
            <p:spPr bwMode="auto">
              <a:xfrm>
                <a:off x="4455" y="1671"/>
                <a:ext cx="596" cy="672"/>
              </a:xfrm>
              <a:custGeom>
                <a:avLst/>
                <a:gdLst>
                  <a:gd name="T0" fmla="*/ 245 w 252"/>
                  <a:gd name="T1" fmla="*/ 87 h 284"/>
                  <a:gd name="T2" fmla="*/ 221 w 252"/>
                  <a:gd name="T3" fmla="*/ 42 h 284"/>
                  <a:gd name="T4" fmla="*/ 181 w 252"/>
                  <a:gd name="T5" fmla="*/ 12 h 284"/>
                  <a:gd name="T6" fmla="*/ 126 w 252"/>
                  <a:gd name="T7" fmla="*/ 0 h 284"/>
                  <a:gd name="T8" fmla="*/ 71 w 252"/>
                  <a:gd name="T9" fmla="*/ 12 h 284"/>
                  <a:gd name="T10" fmla="*/ 31 w 252"/>
                  <a:gd name="T11" fmla="*/ 42 h 284"/>
                  <a:gd name="T12" fmla="*/ 7 w 252"/>
                  <a:gd name="T13" fmla="*/ 87 h 284"/>
                  <a:gd name="T14" fmla="*/ 0 w 252"/>
                  <a:gd name="T15" fmla="*/ 142 h 284"/>
                  <a:gd name="T16" fmla="*/ 7 w 252"/>
                  <a:gd name="T17" fmla="*/ 198 h 284"/>
                  <a:gd name="T18" fmla="*/ 31 w 252"/>
                  <a:gd name="T19" fmla="*/ 243 h 284"/>
                  <a:gd name="T20" fmla="*/ 71 w 252"/>
                  <a:gd name="T21" fmla="*/ 273 h 284"/>
                  <a:gd name="T22" fmla="*/ 126 w 252"/>
                  <a:gd name="T23" fmla="*/ 284 h 284"/>
                  <a:gd name="T24" fmla="*/ 181 w 252"/>
                  <a:gd name="T25" fmla="*/ 273 h 284"/>
                  <a:gd name="T26" fmla="*/ 221 w 252"/>
                  <a:gd name="T27" fmla="*/ 243 h 284"/>
                  <a:gd name="T28" fmla="*/ 245 w 252"/>
                  <a:gd name="T29" fmla="*/ 198 h 284"/>
                  <a:gd name="T30" fmla="*/ 252 w 252"/>
                  <a:gd name="T31" fmla="*/ 142 h 284"/>
                  <a:gd name="T32" fmla="*/ 245 w 252"/>
                  <a:gd name="T33" fmla="*/ 87 h 284"/>
                  <a:gd name="T34" fmla="*/ 193 w 252"/>
                  <a:gd name="T35" fmla="*/ 142 h 284"/>
                  <a:gd name="T36" fmla="*/ 176 w 252"/>
                  <a:gd name="T37" fmla="*/ 213 h 284"/>
                  <a:gd name="T38" fmla="*/ 126 w 252"/>
                  <a:gd name="T39" fmla="*/ 237 h 284"/>
                  <a:gd name="T40" fmla="*/ 76 w 252"/>
                  <a:gd name="T41" fmla="*/ 213 h 284"/>
                  <a:gd name="T42" fmla="*/ 60 w 252"/>
                  <a:gd name="T43" fmla="*/ 142 h 284"/>
                  <a:gd name="T44" fmla="*/ 76 w 252"/>
                  <a:gd name="T45" fmla="*/ 72 h 284"/>
                  <a:gd name="T46" fmla="*/ 126 w 252"/>
                  <a:gd name="T47" fmla="*/ 48 h 284"/>
                  <a:gd name="T48" fmla="*/ 176 w 252"/>
                  <a:gd name="T49" fmla="*/ 72 h 284"/>
                  <a:gd name="T50" fmla="*/ 193 w 252"/>
                  <a:gd name="T51" fmla="*/ 142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2" h="284">
                    <a:moveTo>
                      <a:pt x="245" y="87"/>
                    </a:moveTo>
                    <a:cubicBezTo>
                      <a:pt x="240" y="69"/>
                      <a:pt x="232" y="54"/>
                      <a:pt x="221" y="42"/>
                    </a:cubicBezTo>
                    <a:cubicBezTo>
                      <a:pt x="211" y="29"/>
                      <a:pt x="197" y="19"/>
                      <a:pt x="181" y="12"/>
                    </a:cubicBezTo>
                    <a:cubicBezTo>
                      <a:pt x="166" y="4"/>
                      <a:pt x="147" y="0"/>
                      <a:pt x="126" y="0"/>
                    </a:cubicBezTo>
                    <a:cubicBezTo>
                      <a:pt x="105" y="0"/>
                      <a:pt x="86" y="4"/>
                      <a:pt x="71" y="12"/>
                    </a:cubicBezTo>
                    <a:cubicBezTo>
                      <a:pt x="55" y="19"/>
                      <a:pt x="41" y="29"/>
                      <a:pt x="31" y="42"/>
                    </a:cubicBezTo>
                    <a:cubicBezTo>
                      <a:pt x="20" y="54"/>
                      <a:pt x="12" y="69"/>
                      <a:pt x="7" y="87"/>
                    </a:cubicBezTo>
                    <a:cubicBezTo>
                      <a:pt x="2" y="104"/>
                      <a:pt x="0" y="122"/>
                      <a:pt x="0" y="142"/>
                    </a:cubicBezTo>
                    <a:cubicBezTo>
                      <a:pt x="0" y="162"/>
                      <a:pt x="2" y="181"/>
                      <a:pt x="7" y="198"/>
                    </a:cubicBezTo>
                    <a:cubicBezTo>
                      <a:pt x="12" y="215"/>
                      <a:pt x="20" y="230"/>
                      <a:pt x="31" y="243"/>
                    </a:cubicBezTo>
                    <a:cubicBezTo>
                      <a:pt x="41" y="255"/>
                      <a:pt x="55" y="265"/>
                      <a:pt x="71" y="273"/>
                    </a:cubicBezTo>
                    <a:cubicBezTo>
                      <a:pt x="86" y="280"/>
                      <a:pt x="105" y="284"/>
                      <a:pt x="126" y="284"/>
                    </a:cubicBezTo>
                    <a:cubicBezTo>
                      <a:pt x="147" y="284"/>
                      <a:pt x="166" y="280"/>
                      <a:pt x="181" y="273"/>
                    </a:cubicBezTo>
                    <a:cubicBezTo>
                      <a:pt x="197" y="265"/>
                      <a:pt x="211" y="255"/>
                      <a:pt x="221" y="243"/>
                    </a:cubicBezTo>
                    <a:cubicBezTo>
                      <a:pt x="232" y="230"/>
                      <a:pt x="240" y="215"/>
                      <a:pt x="245" y="198"/>
                    </a:cubicBezTo>
                    <a:cubicBezTo>
                      <a:pt x="250" y="181"/>
                      <a:pt x="252" y="162"/>
                      <a:pt x="252" y="142"/>
                    </a:cubicBezTo>
                    <a:cubicBezTo>
                      <a:pt x="252" y="122"/>
                      <a:pt x="250" y="104"/>
                      <a:pt x="245" y="87"/>
                    </a:cubicBezTo>
                    <a:moveTo>
                      <a:pt x="193" y="142"/>
                    </a:moveTo>
                    <a:cubicBezTo>
                      <a:pt x="193" y="172"/>
                      <a:pt x="187" y="196"/>
                      <a:pt x="176" y="213"/>
                    </a:cubicBezTo>
                    <a:cubicBezTo>
                      <a:pt x="165" y="229"/>
                      <a:pt x="149" y="237"/>
                      <a:pt x="126" y="237"/>
                    </a:cubicBezTo>
                    <a:cubicBezTo>
                      <a:pt x="103" y="237"/>
                      <a:pt x="87" y="229"/>
                      <a:pt x="76" y="213"/>
                    </a:cubicBezTo>
                    <a:cubicBezTo>
                      <a:pt x="65" y="196"/>
                      <a:pt x="60" y="172"/>
                      <a:pt x="60" y="142"/>
                    </a:cubicBezTo>
                    <a:cubicBezTo>
                      <a:pt x="60" y="112"/>
                      <a:pt x="65" y="89"/>
                      <a:pt x="76" y="72"/>
                    </a:cubicBezTo>
                    <a:cubicBezTo>
                      <a:pt x="87" y="56"/>
                      <a:pt x="103" y="48"/>
                      <a:pt x="126" y="48"/>
                    </a:cubicBezTo>
                    <a:cubicBezTo>
                      <a:pt x="149" y="48"/>
                      <a:pt x="165" y="56"/>
                      <a:pt x="176" y="72"/>
                    </a:cubicBezTo>
                    <a:cubicBezTo>
                      <a:pt x="187" y="89"/>
                      <a:pt x="193" y="112"/>
                      <a:pt x="193" y="14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3"/>
              <p:cNvSpPr>
                <a:spLocks/>
              </p:cNvSpPr>
              <p:nvPr userDrawn="1"/>
            </p:nvSpPr>
            <p:spPr bwMode="auto">
              <a:xfrm>
                <a:off x="5566" y="1671"/>
                <a:ext cx="507" cy="670"/>
              </a:xfrm>
              <a:custGeom>
                <a:avLst/>
                <a:gdLst>
                  <a:gd name="T0" fmla="*/ 199 w 214"/>
                  <a:gd name="T1" fmla="*/ 229 h 283"/>
                  <a:gd name="T2" fmla="*/ 193 w 214"/>
                  <a:gd name="T3" fmla="*/ 226 h 283"/>
                  <a:gd name="T4" fmla="*/ 169 w 214"/>
                  <a:gd name="T5" fmla="*/ 233 h 283"/>
                  <a:gd name="T6" fmla="*/ 140 w 214"/>
                  <a:gd name="T7" fmla="*/ 235 h 283"/>
                  <a:gd name="T8" fmla="*/ 81 w 214"/>
                  <a:gd name="T9" fmla="*/ 213 h 283"/>
                  <a:gd name="T10" fmla="*/ 59 w 214"/>
                  <a:gd name="T11" fmla="*/ 142 h 283"/>
                  <a:gd name="T12" fmla="*/ 79 w 214"/>
                  <a:gd name="T13" fmla="*/ 74 h 283"/>
                  <a:gd name="T14" fmla="*/ 136 w 214"/>
                  <a:gd name="T15" fmla="*/ 49 h 283"/>
                  <a:gd name="T16" fmla="*/ 191 w 214"/>
                  <a:gd name="T17" fmla="*/ 56 h 283"/>
                  <a:gd name="T18" fmla="*/ 197 w 214"/>
                  <a:gd name="T19" fmla="*/ 53 h 283"/>
                  <a:gd name="T20" fmla="*/ 210 w 214"/>
                  <a:gd name="T21" fmla="*/ 18 h 283"/>
                  <a:gd name="T22" fmla="*/ 206 w 214"/>
                  <a:gd name="T23" fmla="*/ 11 h 283"/>
                  <a:gd name="T24" fmla="*/ 172 w 214"/>
                  <a:gd name="T25" fmla="*/ 3 h 283"/>
                  <a:gd name="T26" fmla="*/ 133 w 214"/>
                  <a:gd name="T27" fmla="*/ 0 h 283"/>
                  <a:gd name="T28" fmla="*/ 75 w 214"/>
                  <a:gd name="T29" fmla="*/ 11 h 283"/>
                  <a:gd name="T30" fmla="*/ 34 w 214"/>
                  <a:gd name="T31" fmla="*/ 41 h 283"/>
                  <a:gd name="T32" fmla="*/ 9 w 214"/>
                  <a:gd name="T33" fmla="*/ 86 h 283"/>
                  <a:gd name="T34" fmla="*/ 0 w 214"/>
                  <a:gd name="T35" fmla="*/ 142 h 283"/>
                  <a:gd name="T36" fmla="*/ 35 w 214"/>
                  <a:gd name="T37" fmla="*/ 245 h 283"/>
                  <a:gd name="T38" fmla="*/ 137 w 214"/>
                  <a:gd name="T39" fmla="*/ 283 h 283"/>
                  <a:gd name="T40" fmla="*/ 210 w 214"/>
                  <a:gd name="T41" fmla="*/ 270 h 283"/>
                  <a:gd name="T42" fmla="*/ 212 w 214"/>
                  <a:gd name="T43" fmla="*/ 264 h 283"/>
                  <a:gd name="T44" fmla="*/ 199 w 214"/>
                  <a:gd name="T45" fmla="*/ 22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4" h="283">
                    <a:moveTo>
                      <a:pt x="199" y="229"/>
                    </a:moveTo>
                    <a:cubicBezTo>
                      <a:pt x="198" y="224"/>
                      <a:pt x="193" y="226"/>
                      <a:pt x="193" y="226"/>
                    </a:cubicBezTo>
                    <a:cubicBezTo>
                      <a:pt x="185" y="229"/>
                      <a:pt x="177" y="231"/>
                      <a:pt x="169" y="233"/>
                    </a:cubicBezTo>
                    <a:cubicBezTo>
                      <a:pt x="160" y="234"/>
                      <a:pt x="151" y="235"/>
                      <a:pt x="140" y="235"/>
                    </a:cubicBezTo>
                    <a:cubicBezTo>
                      <a:pt x="115" y="235"/>
                      <a:pt x="95" y="227"/>
                      <a:pt x="81" y="213"/>
                    </a:cubicBezTo>
                    <a:cubicBezTo>
                      <a:pt x="67" y="198"/>
                      <a:pt x="59" y="174"/>
                      <a:pt x="59" y="142"/>
                    </a:cubicBezTo>
                    <a:cubicBezTo>
                      <a:pt x="59" y="113"/>
                      <a:pt x="66" y="91"/>
                      <a:pt x="79" y="74"/>
                    </a:cubicBezTo>
                    <a:cubicBezTo>
                      <a:pt x="91" y="57"/>
                      <a:pt x="111" y="49"/>
                      <a:pt x="136" y="49"/>
                    </a:cubicBezTo>
                    <a:cubicBezTo>
                      <a:pt x="158" y="49"/>
                      <a:pt x="174" y="51"/>
                      <a:pt x="191" y="56"/>
                    </a:cubicBezTo>
                    <a:cubicBezTo>
                      <a:pt x="191" y="56"/>
                      <a:pt x="195" y="58"/>
                      <a:pt x="197" y="53"/>
                    </a:cubicBezTo>
                    <a:cubicBezTo>
                      <a:pt x="201" y="40"/>
                      <a:pt x="205" y="31"/>
                      <a:pt x="210" y="18"/>
                    </a:cubicBezTo>
                    <a:cubicBezTo>
                      <a:pt x="211" y="14"/>
                      <a:pt x="208" y="12"/>
                      <a:pt x="206" y="11"/>
                    </a:cubicBezTo>
                    <a:cubicBezTo>
                      <a:pt x="200" y="9"/>
                      <a:pt x="184" y="5"/>
                      <a:pt x="172" y="3"/>
                    </a:cubicBezTo>
                    <a:cubicBezTo>
                      <a:pt x="161" y="1"/>
                      <a:pt x="148" y="0"/>
                      <a:pt x="133" y="0"/>
                    </a:cubicBezTo>
                    <a:cubicBezTo>
                      <a:pt x="111" y="0"/>
                      <a:pt x="92" y="4"/>
                      <a:pt x="75" y="11"/>
                    </a:cubicBezTo>
                    <a:cubicBezTo>
                      <a:pt x="59" y="19"/>
                      <a:pt x="45" y="29"/>
                      <a:pt x="34" y="41"/>
                    </a:cubicBezTo>
                    <a:cubicBezTo>
                      <a:pt x="23" y="54"/>
                      <a:pt x="14" y="69"/>
                      <a:pt x="9" y="86"/>
                    </a:cubicBezTo>
                    <a:cubicBezTo>
                      <a:pt x="3" y="103"/>
                      <a:pt x="0" y="122"/>
                      <a:pt x="0" y="142"/>
                    </a:cubicBezTo>
                    <a:cubicBezTo>
                      <a:pt x="0" y="185"/>
                      <a:pt x="12" y="220"/>
                      <a:pt x="35" y="245"/>
                    </a:cubicBezTo>
                    <a:cubicBezTo>
                      <a:pt x="58" y="270"/>
                      <a:pt x="92" y="283"/>
                      <a:pt x="137" y="283"/>
                    </a:cubicBezTo>
                    <a:cubicBezTo>
                      <a:pt x="163" y="283"/>
                      <a:pt x="190" y="278"/>
                      <a:pt x="210" y="270"/>
                    </a:cubicBezTo>
                    <a:cubicBezTo>
                      <a:pt x="210" y="270"/>
                      <a:pt x="214" y="268"/>
                      <a:pt x="212" y="264"/>
                    </a:cubicBezTo>
                    <a:lnTo>
                      <a:pt x="199" y="2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4"/>
              <p:cNvSpPr>
                <a:spLocks noEditPoints="1"/>
              </p:cNvSpPr>
              <p:nvPr userDrawn="1"/>
            </p:nvSpPr>
            <p:spPr bwMode="auto">
              <a:xfrm>
                <a:off x="6108" y="1671"/>
                <a:ext cx="582" cy="672"/>
              </a:xfrm>
              <a:custGeom>
                <a:avLst/>
                <a:gdLst>
                  <a:gd name="T0" fmla="*/ 235 w 246"/>
                  <a:gd name="T1" fmla="*/ 77 h 284"/>
                  <a:gd name="T2" fmla="*/ 213 w 246"/>
                  <a:gd name="T3" fmla="*/ 36 h 284"/>
                  <a:gd name="T4" fmla="*/ 179 w 246"/>
                  <a:gd name="T5" fmla="*/ 11 h 284"/>
                  <a:gd name="T6" fmla="*/ 129 w 246"/>
                  <a:gd name="T7" fmla="*/ 0 h 284"/>
                  <a:gd name="T8" fmla="*/ 71 w 246"/>
                  <a:gd name="T9" fmla="*/ 12 h 284"/>
                  <a:gd name="T10" fmla="*/ 31 w 246"/>
                  <a:gd name="T11" fmla="*/ 42 h 284"/>
                  <a:gd name="T12" fmla="*/ 7 w 246"/>
                  <a:gd name="T13" fmla="*/ 88 h 284"/>
                  <a:gd name="T14" fmla="*/ 0 w 246"/>
                  <a:gd name="T15" fmla="*/ 144 h 284"/>
                  <a:gd name="T16" fmla="*/ 8 w 246"/>
                  <a:gd name="T17" fmla="*/ 200 h 284"/>
                  <a:gd name="T18" fmla="*/ 33 w 246"/>
                  <a:gd name="T19" fmla="*/ 244 h 284"/>
                  <a:gd name="T20" fmla="*/ 77 w 246"/>
                  <a:gd name="T21" fmla="*/ 273 h 284"/>
                  <a:gd name="T22" fmla="*/ 141 w 246"/>
                  <a:gd name="T23" fmla="*/ 284 h 284"/>
                  <a:gd name="T24" fmla="*/ 229 w 246"/>
                  <a:gd name="T25" fmla="*/ 266 h 284"/>
                  <a:gd name="T26" fmla="*/ 230 w 246"/>
                  <a:gd name="T27" fmla="*/ 258 h 284"/>
                  <a:gd name="T28" fmla="*/ 219 w 246"/>
                  <a:gd name="T29" fmla="*/ 226 h 284"/>
                  <a:gd name="T30" fmla="*/ 212 w 246"/>
                  <a:gd name="T31" fmla="*/ 223 h 284"/>
                  <a:gd name="T32" fmla="*/ 140 w 246"/>
                  <a:gd name="T33" fmla="*/ 236 h 284"/>
                  <a:gd name="T34" fmla="*/ 80 w 246"/>
                  <a:gd name="T35" fmla="*/ 215 h 284"/>
                  <a:gd name="T36" fmla="*/ 60 w 246"/>
                  <a:gd name="T37" fmla="*/ 157 h 284"/>
                  <a:gd name="T38" fmla="*/ 235 w 246"/>
                  <a:gd name="T39" fmla="*/ 157 h 284"/>
                  <a:gd name="T40" fmla="*/ 240 w 246"/>
                  <a:gd name="T41" fmla="*/ 152 h 284"/>
                  <a:gd name="T42" fmla="*/ 235 w 246"/>
                  <a:gd name="T43" fmla="*/ 77 h 284"/>
                  <a:gd name="T44" fmla="*/ 61 w 246"/>
                  <a:gd name="T45" fmla="*/ 113 h 284"/>
                  <a:gd name="T46" fmla="*/ 75 w 246"/>
                  <a:gd name="T47" fmla="*/ 72 h 284"/>
                  <a:gd name="T48" fmla="*/ 125 w 246"/>
                  <a:gd name="T49" fmla="*/ 47 h 284"/>
                  <a:gd name="T50" fmla="*/ 174 w 246"/>
                  <a:gd name="T51" fmla="*/ 72 h 284"/>
                  <a:gd name="T52" fmla="*/ 186 w 246"/>
                  <a:gd name="T53" fmla="*/ 113 h 284"/>
                  <a:gd name="T54" fmla="*/ 61 w 246"/>
                  <a:gd name="T55" fmla="*/ 11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6" h="284">
                    <a:moveTo>
                      <a:pt x="235" y="77"/>
                    </a:moveTo>
                    <a:cubicBezTo>
                      <a:pt x="231" y="60"/>
                      <a:pt x="220" y="44"/>
                      <a:pt x="213" y="36"/>
                    </a:cubicBezTo>
                    <a:cubicBezTo>
                      <a:pt x="201" y="24"/>
                      <a:pt x="190" y="15"/>
                      <a:pt x="179" y="11"/>
                    </a:cubicBezTo>
                    <a:cubicBezTo>
                      <a:pt x="165" y="4"/>
                      <a:pt x="148" y="0"/>
                      <a:pt x="129" y="0"/>
                    </a:cubicBezTo>
                    <a:cubicBezTo>
                      <a:pt x="107" y="0"/>
                      <a:pt x="87" y="4"/>
                      <a:pt x="71" y="12"/>
                    </a:cubicBezTo>
                    <a:cubicBezTo>
                      <a:pt x="55" y="19"/>
                      <a:pt x="42" y="30"/>
                      <a:pt x="31" y="42"/>
                    </a:cubicBezTo>
                    <a:cubicBezTo>
                      <a:pt x="20" y="55"/>
                      <a:pt x="12" y="71"/>
                      <a:pt x="7" y="88"/>
                    </a:cubicBezTo>
                    <a:cubicBezTo>
                      <a:pt x="2" y="105"/>
                      <a:pt x="0" y="124"/>
                      <a:pt x="0" y="144"/>
                    </a:cubicBezTo>
                    <a:cubicBezTo>
                      <a:pt x="0" y="164"/>
                      <a:pt x="2" y="183"/>
                      <a:pt x="8" y="200"/>
                    </a:cubicBezTo>
                    <a:cubicBezTo>
                      <a:pt x="13" y="217"/>
                      <a:pt x="21" y="232"/>
                      <a:pt x="33" y="244"/>
                    </a:cubicBezTo>
                    <a:cubicBezTo>
                      <a:pt x="44" y="257"/>
                      <a:pt x="59" y="266"/>
                      <a:pt x="77" y="273"/>
                    </a:cubicBezTo>
                    <a:cubicBezTo>
                      <a:pt x="95" y="280"/>
                      <a:pt x="116" y="284"/>
                      <a:pt x="141" y="284"/>
                    </a:cubicBezTo>
                    <a:cubicBezTo>
                      <a:pt x="191" y="283"/>
                      <a:pt x="218" y="272"/>
                      <a:pt x="229" y="266"/>
                    </a:cubicBezTo>
                    <a:cubicBezTo>
                      <a:pt x="231" y="265"/>
                      <a:pt x="232" y="263"/>
                      <a:pt x="230" y="258"/>
                    </a:cubicBezTo>
                    <a:cubicBezTo>
                      <a:pt x="219" y="226"/>
                      <a:pt x="219" y="226"/>
                      <a:pt x="219" y="226"/>
                    </a:cubicBezTo>
                    <a:cubicBezTo>
                      <a:pt x="217" y="221"/>
                      <a:pt x="212" y="223"/>
                      <a:pt x="212" y="223"/>
                    </a:cubicBezTo>
                    <a:cubicBezTo>
                      <a:pt x="200" y="227"/>
                      <a:pt x="182" y="236"/>
                      <a:pt x="140" y="236"/>
                    </a:cubicBezTo>
                    <a:cubicBezTo>
                      <a:pt x="113" y="235"/>
                      <a:pt x="93" y="227"/>
                      <a:pt x="80" y="215"/>
                    </a:cubicBezTo>
                    <a:cubicBezTo>
                      <a:pt x="67" y="202"/>
                      <a:pt x="61" y="183"/>
                      <a:pt x="60" y="157"/>
                    </a:cubicBezTo>
                    <a:cubicBezTo>
                      <a:pt x="235" y="157"/>
                      <a:pt x="235" y="157"/>
                      <a:pt x="235" y="157"/>
                    </a:cubicBezTo>
                    <a:cubicBezTo>
                      <a:pt x="235" y="157"/>
                      <a:pt x="240" y="157"/>
                      <a:pt x="240" y="152"/>
                    </a:cubicBezTo>
                    <a:cubicBezTo>
                      <a:pt x="240" y="150"/>
                      <a:pt x="246" y="116"/>
                      <a:pt x="235" y="77"/>
                    </a:cubicBezTo>
                    <a:close/>
                    <a:moveTo>
                      <a:pt x="61" y="113"/>
                    </a:moveTo>
                    <a:cubicBezTo>
                      <a:pt x="63" y="97"/>
                      <a:pt x="68" y="83"/>
                      <a:pt x="75" y="72"/>
                    </a:cubicBezTo>
                    <a:cubicBezTo>
                      <a:pt x="86" y="56"/>
                      <a:pt x="102" y="47"/>
                      <a:pt x="125" y="47"/>
                    </a:cubicBezTo>
                    <a:cubicBezTo>
                      <a:pt x="148" y="47"/>
                      <a:pt x="163" y="56"/>
                      <a:pt x="174" y="72"/>
                    </a:cubicBezTo>
                    <a:cubicBezTo>
                      <a:pt x="181" y="83"/>
                      <a:pt x="184" y="97"/>
                      <a:pt x="186" y="113"/>
                    </a:cubicBez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25"/>
              <p:cNvSpPr>
                <a:spLocks noEditPoints="1"/>
              </p:cNvSpPr>
              <p:nvPr userDrawn="1"/>
            </p:nvSpPr>
            <p:spPr bwMode="auto">
              <a:xfrm>
                <a:off x="2793" y="1671"/>
                <a:ext cx="581" cy="672"/>
              </a:xfrm>
              <a:custGeom>
                <a:avLst/>
                <a:gdLst>
                  <a:gd name="T0" fmla="*/ 235 w 246"/>
                  <a:gd name="T1" fmla="*/ 77 h 284"/>
                  <a:gd name="T2" fmla="*/ 213 w 246"/>
                  <a:gd name="T3" fmla="*/ 36 h 284"/>
                  <a:gd name="T4" fmla="*/ 179 w 246"/>
                  <a:gd name="T5" fmla="*/ 11 h 284"/>
                  <a:gd name="T6" fmla="*/ 129 w 246"/>
                  <a:gd name="T7" fmla="*/ 0 h 284"/>
                  <a:gd name="T8" fmla="*/ 71 w 246"/>
                  <a:gd name="T9" fmla="*/ 12 h 284"/>
                  <a:gd name="T10" fmla="*/ 31 w 246"/>
                  <a:gd name="T11" fmla="*/ 42 h 284"/>
                  <a:gd name="T12" fmla="*/ 7 w 246"/>
                  <a:gd name="T13" fmla="*/ 88 h 284"/>
                  <a:gd name="T14" fmla="*/ 0 w 246"/>
                  <a:gd name="T15" fmla="*/ 144 h 284"/>
                  <a:gd name="T16" fmla="*/ 8 w 246"/>
                  <a:gd name="T17" fmla="*/ 200 h 284"/>
                  <a:gd name="T18" fmla="*/ 33 w 246"/>
                  <a:gd name="T19" fmla="*/ 244 h 284"/>
                  <a:gd name="T20" fmla="*/ 77 w 246"/>
                  <a:gd name="T21" fmla="*/ 273 h 284"/>
                  <a:gd name="T22" fmla="*/ 141 w 246"/>
                  <a:gd name="T23" fmla="*/ 284 h 284"/>
                  <a:gd name="T24" fmla="*/ 229 w 246"/>
                  <a:gd name="T25" fmla="*/ 266 h 284"/>
                  <a:gd name="T26" fmla="*/ 230 w 246"/>
                  <a:gd name="T27" fmla="*/ 258 h 284"/>
                  <a:gd name="T28" fmla="*/ 219 w 246"/>
                  <a:gd name="T29" fmla="*/ 226 h 284"/>
                  <a:gd name="T30" fmla="*/ 212 w 246"/>
                  <a:gd name="T31" fmla="*/ 223 h 284"/>
                  <a:gd name="T32" fmla="*/ 140 w 246"/>
                  <a:gd name="T33" fmla="*/ 236 h 284"/>
                  <a:gd name="T34" fmla="*/ 80 w 246"/>
                  <a:gd name="T35" fmla="*/ 215 h 284"/>
                  <a:gd name="T36" fmla="*/ 60 w 246"/>
                  <a:gd name="T37" fmla="*/ 157 h 284"/>
                  <a:gd name="T38" fmla="*/ 235 w 246"/>
                  <a:gd name="T39" fmla="*/ 157 h 284"/>
                  <a:gd name="T40" fmla="*/ 240 w 246"/>
                  <a:gd name="T41" fmla="*/ 152 h 284"/>
                  <a:gd name="T42" fmla="*/ 235 w 246"/>
                  <a:gd name="T43" fmla="*/ 77 h 284"/>
                  <a:gd name="T44" fmla="*/ 61 w 246"/>
                  <a:gd name="T45" fmla="*/ 113 h 284"/>
                  <a:gd name="T46" fmla="*/ 75 w 246"/>
                  <a:gd name="T47" fmla="*/ 72 h 284"/>
                  <a:gd name="T48" fmla="*/ 125 w 246"/>
                  <a:gd name="T49" fmla="*/ 47 h 284"/>
                  <a:gd name="T50" fmla="*/ 174 w 246"/>
                  <a:gd name="T51" fmla="*/ 72 h 284"/>
                  <a:gd name="T52" fmla="*/ 186 w 246"/>
                  <a:gd name="T53" fmla="*/ 113 h 284"/>
                  <a:gd name="T54" fmla="*/ 61 w 246"/>
                  <a:gd name="T55" fmla="*/ 11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6" h="284">
                    <a:moveTo>
                      <a:pt x="235" y="77"/>
                    </a:moveTo>
                    <a:cubicBezTo>
                      <a:pt x="231" y="60"/>
                      <a:pt x="220" y="44"/>
                      <a:pt x="213" y="36"/>
                    </a:cubicBezTo>
                    <a:cubicBezTo>
                      <a:pt x="201" y="24"/>
                      <a:pt x="190" y="15"/>
                      <a:pt x="179" y="11"/>
                    </a:cubicBezTo>
                    <a:cubicBezTo>
                      <a:pt x="165" y="4"/>
                      <a:pt x="148" y="0"/>
                      <a:pt x="129" y="0"/>
                    </a:cubicBezTo>
                    <a:cubicBezTo>
                      <a:pt x="107" y="0"/>
                      <a:pt x="87" y="4"/>
                      <a:pt x="71" y="12"/>
                    </a:cubicBezTo>
                    <a:cubicBezTo>
                      <a:pt x="55" y="19"/>
                      <a:pt x="42" y="30"/>
                      <a:pt x="31" y="42"/>
                    </a:cubicBezTo>
                    <a:cubicBezTo>
                      <a:pt x="20" y="55"/>
                      <a:pt x="12" y="71"/>
                      <a:pt x="7" y="88"/>
                    </a:cubicBezTo>
                    <a:cubicBezTo>
                      <a:pt x="2" y="105"/>
                      <a:pt x="0" y="124"/>
                      <a:pt x="0" y="144"/>
                    </a:cubicBezTo>
                    <a:cubicBezTo>
                      <a:pt x="0" y="164"/>
                      <a:pt x="2" y="183"/>
                      <a:pt x="8" y="200"/>
                    </a:cubicBezTo>
                    <a:cubicBezTo>
                      <a:pt x="13" y="217"/>
                      <a:pt x="21" y="232"/>
                      <a:pt x="33" y="244"/>
                    </a:cubicBezTo>
                    <a:cubicBezTo>
                      <a:pt x="44" y="257"/>
                      <a:pt x="59" y="266"/>
                      <a:pt x="77" y="273"/>
                    </a:cubicBezTo>
                    <a:cubicBezTo>
                      <a:pt x="95" y="280"/>
                      <a:pt x="116" y="284"/>
                      <a:pt x="141" y="284"/>
                    </a:cubicBezTo>
                    <a:cubicBezTo>
                      <a:pt x="191" y="283"/>
                      <a:pt x="218" y="272"/>
                      <a:pt x="229" y="266"/>
                    </a:cubicBezTo>
                    <a:cubicBezTo>
                      <a:pt x="231" y="265"/>
                      <a:pt x="232" y="263"/>
                      <a:pt x="230" y="258"/>
                    </a:cubicBezTo>
                    <a:cubicBezTo>
                      <a:pt x="219" y="226"/>
                      <a:pt x="219" y="226"/>
                      <a:pt x="219" y="226"/>
                    </a:cubicBezTo>
                    <a:cubicBezTo>
                      <a:pt x="217" y="221"/>
                      <a:pt x="212" y="223"/>
                      <a:pt x="212" y="223"/>
                    </a:cubicBezTo>
                    <a:cubicBezTo>
                      <a:pt x="200" y="227"/>
                      <a:pt x="182" y="236"/>
                      <a:pt x="140" y="236"/>
                    </a:cubicBezTo>
                    <a:cubicBezTo>
                      <a:pt x="113" y="235"/>
                      <a:pt x="93" y="227"/>
                      <a:pt x="80" y="215"/>
                    </a:cubicBezTo>
                    <a:cubicBezTo>
                      <a:pt x="67" y="202"/>
                      <a:pt x="61" y="183"/>
                      <a:pt x="60" y="157"/>
                    </a:cubicBezTo>
                    <a:cubicBezTo>
                      <a:pt x="235" y="157"/>
                      <a:pt x="235" y="157"/>
                      <a:pt x="235" y="157"/>
                    </a:cubicBezTo>
                    <a:cubicBezTo>
                      <a:pt x="235" y="157"/>
                      <a:pt x="240" y="157"/>
                      <a:pt x="240" y="152"/>
                    </a:cubicBezTo>
                    <a:cubicBezTo>
                      <a:pt x="240" y="150"/>
                      <a:pt x="246" y="116"/>
                      <a:pt x="235" y="77"/>
                    </a:cubicBezTo>
                    <a:close/>
                    <a:moveTo>
                      <a:pt x="61" y="113"/>
                    </a:moveTo>
                    <a:cubicBezTo>
                      <a:pt x="63" y="97"/>
                      <a:pt x="68" y="83"/>
                      <a:pt x="75" y="72"/>
                    </a:cubicBezTo>
                    <a:cubicBezTo>
                      <a:pt x="86" y="56"/>
                      <a:pt x="102" y="47"/>
                      <a:pt x="125" y="47"/>
                    </a:cubicBezTo>
                    <a:cubicBezTo>
                      <a:pt x="148" y="47"/>
                      <a:pt x="163" y="56"/>
                      <a:pt x="174" y="72"/>
                    </a:cubicBezTo>
                    <a:cubicBezTo>
                      <a:pt x="181" y="83"/>
                      <a:pt x="184" y="97"/>
                      <a:pt x="186" y="113"/>
                    </a:cubicBez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6"/>
              <p:cNvSpPr>
                <a:spLocks noEditPoints="1"/>
              </p:cNvSpPr>
              <p:nvPr userDrawn="1"/>
            </p:nvSpPr>
            <p:spPr bwMode="auto">
              <a:xfrm>
                <a:off x="1870" y="1671"/>
                <a:ext cx="537" cy="672"/>
              </a:xfrm>
              <a:custGeom>
                <a:avLst/>
                <a:gdLst>
                  <a:gd name="T0" fmla="*/ 142 w 227"/>
                  <a:gd name="T1" fmla="*/ 105 h 284"/>
                  <a:gd name="T2" fmla="*/ 115 w 227"/>
                  <a:gd name="T3" fmla="*/ 104 h 284"/>
                  <a:gd name="T4" fmla="*/ 72 w 227"/>
                  <a:gd name="T5" fmla="*/ 110 h 284"/>
                  <a:gd name="T6" fmla="*/ 35 w 227"/>
                  <a:gd name="T7" fmla="*/ 127 h 284"/>
                  <a:gd name="T8" fmla="*/ 10 w 227"/>
                  <a:gd name="T9" fmla="*/ 156 h 284"/>
                  <a:gd name="T10" fmla="*/ 0 w 227"/>
                  <a:gd name="T11" fmla="*/ 196 h 284"/>
                  <a:gd name="T12" fmla="*/ 8 w 227"/>
                  <a:gd name="T13" fmla="*/ 236 h 284"/>
                  <a:gd name="T14" fmla="*/ 31 w 227"/>
                  <a:gd name="T15" fmla="*/ 263 h 284"/>
                  <a:gd name="T16" fmla="*/ 67 w 227"/>
                  <a:gd name="T17" fmla="*/ 279 h 284"/>
                  <a:gd name="T18" fmla="*/ 113 w 227"/>
                  <a:gd name="T19" fmla="*/ 284 h 284"/>
                  <a:gd name="T20" fmla="*/ 166 w 227"/>
                  <a:gd name="T21" fmla="*/ 279 h 284"/>
                  <a:gd name="T22" fmla="*/ 210 w 227"/>
                  <a:gd name="T23" fmla="*/ 271 h 284"/>
                  <a:gd name="T24" fmla="*/ 223 w 227"/>
                  <a:gd name="T25" fmla="*/ 267 h 284"/>
                  <a:gd name="T26" fmla="*/ 227 w 227"/>
                  <a:gd name="T27" fmla="*/ 262 h 284"/>
                  <a:gd name="T28" fmla="*/ 227 w 227"/>
                  <a:gd name="T29" fmla="*/ 102 h 284"/>
                  <a:gd name="T30" fmla="*/ 199 w 227"/>
                  <a:gd name="T31" fmla="*/ 24 h 284"/>
                  <a:gd name="T32" fmla="*/ 118 w 227"/>
                  <a:gd name="T33" fmla="*/ 0 h 284"/>
                  <a:gd name="T34" fmla="*/ 72 w 227"/>
                  <a:gd name="T35" fmla="*/ 4 h 284"/>
                  <a:gd name="T36" fmla="*/ 18 w 227"/>
                  <a:gd name="T37" fmla="*/ 24 h 284"/>
                  <a:gd name="T38" fmla="*/ 16 w 227"/>
                  <a:gd name="T39" fmla="*/ 31 h 284"/>
                  <a:gd name="T40" fmla="*/ 28 w 227"/>
                  <a:gd name="T41" fmla="*/ 64 h 284"/>
                  <a:gd name="T42" fmla="*/ 34 w 227"/>
                  <a:gd name="T43" fmla="*/ 67 h 284"/>
                  <a:gd name="T44" fmla="*/ 37 w 227"/>
                  <a:gd name="T45" fmla="*/ 66 h 284"/>
                  <a:gd name="T46" fmla="*/ 113 w 227"/>
                  <a:gd name="T47" fmla="*/ 48 h 284"/>
                  <a:gd name="T48" fmla="*/ 157 w 227"/>
                  <a:gd name="T49" fmla="*/ 59 h 284"/>
                  <a:gd name="T50" fmla="*/ 171 w 227"/>
                  <a:gd name="T51" fmla="*/ 101 h 284"/>
                  <a:gd name="T52" fmla="*/ 171 w 227"/>
                  <a:gd name="T53" fmla="*/ 109 h 284"/>
                  <a:gd name="T54" fmla="*/ 142 w 227"/>
                  <a:gd name="T55" fmla="*/ 105 h 284"/>
                  <a:gd name="T56" fmla="*/ 72 w 227"/>
                  <a:gd name="T57" fmla="*/ 228 h 284"/>
                  <a:gd name="T58" fmla="*/ 62 w 227"/>
                  <a:gd name="T59" fmla="*/ 218 h 284"/>
                  <a:gd name="T60" fmla="*/ 57 w 227"/>
                  <a:gd name="T61" fmla="*/ 195 h 284"/>
                  <a:gd name="T62" fmla="*/ 73 w 227"/>
                  <a:gd name="T63" fmla="*/ 161 h 284"/>
                  <a:gd name="T64" fmla="*/ 123 w 227"/>
                  <a:gd name="T65" fmla="*/ 148 h 284"/>
                  <a:gd name="T66" fmla="*/ 171 w 227"/>
                  <a:gd name="T67" fmla="*/ 152 h 284"/>
                  <a:gd name="T68" fmla="*/ 171 w 227"/>
                  <a:gd name="T69" fmla="*/ 232 h 284"/>
                  <a:gd name="T70" fmla="*/ 171 w 227"/>
                  <a:gd name="T71" fmla="*/ 232 h 284"/>
                  <a:gd name="T72" fmla="*/ 124 w 227"/>
                  <a:gd name="T73" fmla="*/ 238 h 284"/>
                  <a:gd name="T74" fmla="*/ 72 w 227"/>
                  <a:gd name="T75" fmla="*/ 228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7" h="284">
                    <a:moveTo>
                      <a:pt x="142" y="105"/>
                    </a:moveTo>
                    <a:cubicBezTo>
                      <a:pt x="135" y="105"/>
                      <a:pt x="126" y="104"/>
                      <a:pt x="115" y="104"/>
                    </a:cubicBezTo>
                    <a:cubicBezTo>
                      <a:pt x="100" y="104"/>
                      <a:pt x="85" y="106"/>
                      <a:pt x="72" y="110"/>
                    </a:cubicBezTo>
                    <a:cubicBezTo>
                      <a:pt x="58" y="114"/>
                      <a:pt x="46" y="119"/>
                      <a:pt x="35" y="127"/>
                    </a:cubicBezTo>
                    <a:cubicBezTo>
                      <a:pt x="24" y="134"/>
                      <a:pt x="16" y="144"/>
                      <a:pt x="10" y="156"/>
                    </a:cubicBezTo>
                    <a:cubicBezTo>
                      <a:pt x="4" y="167"/>
                      <a:pt x="0" y="181"/>
                      <a:pt x="0" y="196"/>
                    </a:cubicBezTo>
                    <a:cubicBezTo>
                      <a:pt x="0" y="212"/>
                      <a:pt x="3" y="225"/>
                      <a:pt x="8" y="236"/>
                    </a:cubicBezTo>
                    <a:cubicBezTo>
                      <a:pt x="14" y="247"/>
                      <a:pt x="21" y="256"/>
                      <a:pt x="31" y="263"/>
                    </a:cubicBezTo>
                    <a:cubicBezTo>
                      <a:pt x="41" y="270"/>
                      <a:pt x="53" y="276"/>
                      <a:pt x="67" y="279"/>
                    </a:cubicBezTo>
                    <a:cubicBezTo>
                      <a:pt x="81" y="282"/>
                      <a:pt x="96" y="284"/>
                      <a:pt x="113" y="284"/>
                    </a:cubicBezTo>
                    <a:cubicBezTo>
                      <a:pt x="131" y="284"/>
                      <a:pt x="149" y="282"/>
                      <a:pt x="166" y="279"/>
                    </a:cubicBezTo>
                    <a:cubicBezTo>
                      <a:pt x="184" y="276"/>
                      <a:pt x="205" y="272"/>
                      <a:pt x="210" y="271"/>
                    </a:cubicBezTo>
                    <a:cubicBezTo>
                      <a:pt x="216" y="269"/>
                      <a:pt x="223" y="267"/>
                      <a:pt x="223" y="267"/>
                    </a:cubicBezTo>
                    <a:cubicBezTo>
                      <a:pt x="227" y="266"/>
                      <a:pt x="227" y="262"/>
                      <a:pt x="227" y="262"/>
                    </a:cubicBezTo>
                    <a:cubicBezTo>
                      <a:pt x="227" y="102"/>
                      <a:pt x="227" y="102"/>
                      <a:pt x="227" y="102"/>
                    </a:cubicBezTo>
                    <a:cubicBezTo>
                      <a:pt x="227" y="67"/>
                      <a:pt x="217" y="40"/>
                      <a:pt x="199" y="24"/>
                    </a:cubicBezTo>
                    <a:cubicBezTo>
                      <a:pt x="180" y="8"/>
                      <a:pt x="153" y="0"/>
                      <a:pt x="118" y="0"/>
                    </a:cubicBezTo>
                    <a:cubicBezTo>
                      <a:pt x="105" y="0"/>
                      <a:pt x="84" y="2"/>
                      <a:pt x="72" y="4"/>
                    </a:cubicBezTo>
                    <a:cubicBezTo>
                      <a:pt x="72" y="4"/>
                      <a:pt x="33" y="12"/>
                      <a:pt x="18" y="24"/>
                    </a:cubicBezTo>
                    <a:cubicBezTo>
                      <a:pt x="18" y="24"/>
                      <a:pt x="14" y="26"/>
                      <a:pt x="16" y="3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30" y="69"/>
                      <a:pt x="34" y="67"/>
                      <a:pt x="34" y="67"/>
                    </a:cubicBezTo>
                    <a:cubicBezTo>
                      <a:pt x="34" y="67"/>
                      <a:pt x="35" y="67"/>
                      <a:pt x="37" y="66"/>
                    </a:cubicBezTo>
                    <a:cubicBezTo>
                      <a:pt x="71" y="48"/>
                      <a:pt x="113" y="48"/>
                      <a:pt x="113" y="48"/>
                    </a:cubicBezTo>
                    <a:cubicBezTo>
                      <a:pt x="132" y="48"/>
                      <a:pt x="147" y="52"/>
                      <a:pt x="157" y="59"/>
                    </a:cubicBezTo>
                    <a:cubicBezTo>
                      <a:pt x="166" y="67"/>
                      <a:pt x="171" y="78"/>
                      <a:pt x="171" y="101"/>
                    </a:cubicBezTo>
                    <a:cubicBezTo>
                      <a:pt x="171" y="109"/>
                      <a:pt x="171" y="109"/>
                      <a:pt x="171" y="109"/>
                    </a:cubicBezTo>
                    <a:cubicBezTo>
                      <a:pt x="156" y="106"/>
                      <a:pt x="142" y="105"/>
                      <a:pt x="142" y="105"/>
                    </a:cubicBezTo>
                    <a:close/>
                    <a:moveTo>
                      <a:pt x="72" y="228"/>
                    </a:moveTo>
                    <a:cubicBezTo>
                      <a:pt x="66" y="223"/>
                      <a:pt x="65" y="221"/>
                      <a:pt x="62" y="218"/>
                    </a:cubicBezTo>
                    <a:cubicBezTo>
                      <a:pt x="59" y="212"/>
                      <a:pt x="57" y="205"/>
                      <a:pt x="57" y="195"/>
                    </a:cubicBezTo>
                    <a:cubicBezTo>
                      <a:pt x="57" y="180"/>
                      <a:pt x="62" y="169"/>
                      <a:pt x="73" y="161"/>
                    </a:cubicBezTo>
                    <a:cubicBezTo>
                      <a:pt x="73" y="161"/>
                      <a:pt x="88" y="148"/>
                      <a:pt x="123" y="148"/>
                    </a:cubicBezTo>
                    <a:cubicBezTo>
                      <a:pt x="149" y="149"/>
                      <a:pt x="171" y="152"/>
                      <a:pt x="171" y="152"/>
                    </a:cubicBezTo>
                    <a:cubicBezTo>
                      <a:pt x="171" y="232"/>
                      <a:pt x="171" y="232"/>
                      <a:pt x="171" y="232"/>
                    </a:cubicBezTo>
                    <a:cubicBezTo>
                      <a:pt x="171" y="232"/>
                      <a:pt x="171" y="232"/>
                      <a:pt x="171" y="232"/>
                    </a:cubicBezTo>
                    <a:cubicBezTo>
                      <a:pt x="171" y="232"/>
                      <a:pt x="149" y="237"/>
                      <a:pt x="124" y="238"/>
                    </a:cubicBezTo>
                    <a:cubicBezTo>
                      <a:pt x="88" y="240"/>
                      <a:pt x="72" y="228"/>
                      <a:pt x="72" y="2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"/>
              <p:cNvSpPr>
                <a:spLocks/>
              </p:cNvSpPr>
              <p:nvPr userDrawn="1"/>
            </p:nvSpPr>
            <p:spPr bwMode="auto">
              <a:xfrm>
                <a:off x="5162" y="1676"/>
                <a:ext cx="386" cy="653"/>
              </a:xfrm>
              <a:custGeom>
                <a:avLst/>
                <a:gdLst>
                  <a:gd name="T0" fmla="*/ 162 w 163"/>
                  <a:gd name="T1" fmla="*/ 13 h 276"/>
                  <a:gd name="T2" fmla="*/ 159 w 163"/>
                  <a:gd name="T3" fmla="*/ 7 h 276"/>
                  <a:gd name="T4" fmla="*/ 130 w 163"/>
                  <a:gd name="T5" fmla="*/ 2 h 276"/>
                  <a:gd name="T6" fmla="*/ 85 w 163"/>
                  <a:gd name="T7" fmla="*/ 9 h 276"/>
                  <a:gd name="T8" fmla="*/ 55 w 163"/>
                  <a:gd name="T9" fmla="*/ 31 h 276"/>
                  <a:gd name="T10" fmla="*/ 55 w 163"/>
                  <a:gd name="T11" fmla="*/ 9 h 276"/>
                  <a:gd name="T12" fmla="*/ 50 w 163"/>
                  <a:gd name="T13" fmla="*/ 4 h 276"/>
                  <a:gd name="T14" fmla="*/ 5 w 163"/>
                  <a:gd name="T15" fmla="*/ 4 h 276"/>
                  <a:gd name="T16" fmla="*/ 0 w 163"/>
                  <a:gd name="T17" fmla="*/ 9 h 276"/>
                  <a:gd name="T18" fmla="*/ 0 w 163"/>
                  <a:gd name="T19" fmla="*/ 270 h 276"/>
                  <a:gd name="T20" fmla="*/ 6 w 163"/>
                  <a:gd name="T21" fmla="*/ 276 h 276"/>
                  <a:gd name="T22" fmla="*/ 52 w 163"/>
                  <a:gd name="T23" fmla="*/ 276 h 276"/>
                  <a:gd name="T24" fmla="*/ 57 w 163"/>
                  <a:gd name="T25" fmla="*/ 270 h 276"/>
                  <a:gd name="T26" fmla="*/ 57 w 163"/>
                  <a:gd name="T27" fmla="*/ 140 h 276"/>
                  <a:gd name="T28" fmla="*/ 63 w 163"/>
                  <a:gd name="T29" fmla="*/ 94 h 276"/>
                  <a:gd name="T30" fmla="*/ 78 w 163"/>
                  <a:gd name="T31" fmla="*/ 68 h 276"/>
                  <a:gd name="T32" fmla="*/ 100 w 163"/>
                  <a:gd name="T33" fmla="*/ 55 h 276"/>
                  <a:gd name="T34" fmla="*/ 123 w 163"/>
                  <a:gd name="T35" fmla="*/ 52 h 276"/>
                  <a:gd name="T36" fmla="*/ 142 w 163"/>
                  <a:gd name="T37" fmla="*/ 54 h 276"/>
                  <a:gd name="T38" fmla="*/ 149 w 163"/>
                  <a:gd name="T39" fmla="*/ 50 h 276"/>
                  <a:gd name="T40" fmla="*/ 162 w 163"/>
                  <a:gd name="T41" fmla="*/ 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3" h="276">
                    <a:moveTo>
                      <a:pt x="162" y="13"/>
                    </a:moveTo>
                    <a:cubicBezTo>
                      <a:pt x="163" y="9"/>
                      <a:pt x="161" y="7"/>
                      <a:pt x="159" y="7"/>
                    </a:cubicBezTo>
                    <a:cubicBezTo>
                      <a:pt x="156" y="5"/>
                      <a:pt x="142" y="2"/>
                      <a:pt x="130" y="2"/>
                    </a:cubicBezTo>
                    <a:cubicBezTo>
                      <a:pt x="108" y="0"/>
                      <a:pt x="96" y="4"/>
                      <a:pt x="85" y="9"/>
                    </a:cubicBezTo>
                    <a:cubicBezTo>
                      <a:pt x="74" y="14"/>
                      <a:pt x="62" y="22"/>
                      <a:pt x="55" y="3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6"/>
                      <a:pt x="53" y="4"/>
                      <a:pt x="5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4"/>
                      <a:pt x="0" y="6"/>
                      <a:pt x="0" y="9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0" y="273"/>
                      <a:pt x="3" y="276"/>
                      <a:pt x="6" y="276"/>
                    </a:cubicBezTo>
                    <a:cubicBezTo>
                      <a:pt x="52" y="276"/>
                      <a:pt x="52" y="276"/>
                      <a:pt x="52" y="276"/>
                    </a:cubicBezTo>
                    <a:cubicBezTo>
                      <a:pt x="55" y="276"/>
                      <a:pt x="57" y="273"/>
                      <a:pt x="57" y="270"/>
                    </a:cubicBezTo>
                    <a:cubicBezTo>
                      <a:pt x="57" y="140"/>
                      <a:pt x="57" y="140"/>
                      <a:pt x="57" y="140"/>
                    </a:cubicBezTo>
                    <a:cubicBezTo>
                      <a:pt x="57" y="123"/>
                      <a:pt x="59" y="105"/>
                      <a:pt x="63" y="94"/>
                    </a:cubicBezTo>
                    <a:cubicBezTo>
                      <a:pt x="67" y="83"/>
                      <a:pt x="72" y="75"/>
                      <a:pt x="78" y="68"/>
                    </a:cubicBezTo>
                    <a:cubicBezTo>
                      <a:pt x="85" y="62"/>
                      <a:pt x="92" y="58"/>
                      <a:pt x="100" y="55"/>
                    </a:cubicBezTo>
                    <a:cubicBezTo>
                      <a:pt x="108" y="53"/>
                      <a:pt x="117" y="52"/>
                      <a:pt x="123" y="52"/>
                    </a:cubicBezTo>
                    <a:cubicBezTo>
                      <a:pt x="132" y="52"/>
                      <a:pt x="142" y="54"/>
                      <a:pt x="142" y="54"/>
                    </a:cubicBezTo>
                    <a:cubicBezTo>
                      <a:pt x="146" y="55"/>
                      <a:pt x="148" y="53"/>
                      <a:pt x="149" y="50"/>
                    </a:cubicBezTo>
                    <a:cubicBezTo>
                      <a:pt x="152" y="42"/>
                      <a:pt x="160" y="18"/>
                      <a:pt x="162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28"/>
              <p:cNvSpPr>
                <a:spLocks/>
              </p:cNvSpPr>
              <p:nvPr userDrawn="1"/>
            </p:nvSpPr>
            <p:spPr bwMode="auto">
              <a:xfrm>
                <a:off x="3807" y="1406"/>
                <a:ext cx="728" cy="1219"/>
              </a:xfrm>
              <a:custGeom>
                <a:avLst/>
                <a:gdLst>
                  <a:gd name="T0" fmla="*/ 303 w 308"/>
                  <a:gd name="T1" fmla="*/ 6 h 515"/>
                  <a:gd name="T2" fmla="*/ 286 w 308"/>
                  <a:gd name="T3" fmla="*/ 2 h 515"/>
                  <a:gd name="T4" fmla="*/ 262 w 308"/>
                  <a:gd name="T5" fmla="*/ 0 h 515"/>
                  <a:gd name="T6" fmla="*/ 188 w 308"/>
                  <a:gd name="T7" fmla="*/ 27 h 515"/>
                  <a:gd name="T8" fmla="*/ 153 w 308"/>
                  <a:gd name="T9" fmla="*/ 106 h 515"/>
                  <a:gd name="T10" fmla="*/ 151 w 308"/>
                  <a:gd name="T11" fmla="*/ 118 h 515"/>
                  <a:gd name="T12" fmla="*/ 111 w 308"/>
                  <a:gd name="T13" fmla="*/ 118 h 515"/>
                  <a:gd name="T14" fmla="*/ 105 w 308"/>
                  <a:gd name="T15" fmla="*/ 123 h 515"/>
                  <a:gd name="T16" fmla="*/ 99 w 308"/>
                  <a:gd name="T17" fmla="*/ 159 h 515"/>
                  <a:gd name="T18" fmla="*/ 104 w 308"/>
                  <a:gd name="T19" fmla="*/ 165 h 515"/>
                  <a:gd name="T20" fmla="*/ 143 w 308"/>
                  <a:gd name="T21" fmla="*/ 165 h 515"/>
                  <a:gd name="T22" fmla="*/ 104 w 308"/>
                  <a:gd name="T23" fmla="*/ 384 h 515"/>
                  <a:gd name="T24" fmla="*/ 93 w 308"/>
                  <a:gd name="T25" fmla="*/ 427 h 515"/>
                  <a:gd name="T26" fmla="*/ 81 w 308"/>
                  <a:gd name="T27" fmla="*/ 452 h 515"/>
                  <a:gd name="T28" fmla="*/ 65 w 308"/>
                  <a:gd name="T29" fmla="*/ 464 h 515"/>
                  <a:gd name="T30" fmla="*/ 44 w 308"/>
                  <a:gd name="T31" fmla="*/ 467 h 515"/>
                  <a:gd name="T32" fmla="*/ 30 w 308"/>
                  <a:gd name="T33" fmla="*/ 466 h 515"/>
                  <a:gd name="T34" fmla="*/ 21 w 308"/>
                  <a:gd name="T35" fmla="*/ 463 h 515"/>
                  <a:gd name="T36" fmla="*/ 15 w 308"/>
                  <a:gd name="T37" fmla="*/ 466 h 515"/>
                  <a:gd name="T38" fmla="*/ 2 w 308"/>
                  <a:gd name="T39" fmla="*/ 501 h 515"/>
                  <a:gd name="T40" fmla="*/ 4 w 308"/>
                  <a:gd name="T41" fmla="*/ 508 h 515"/>
                  <a:gd name="T42" fmla="*/ 20 w 308"/>
                  <a:gd name="T43" fmla="*/ 513 h 515"/>
                  <a:gd name="T44" fmla="*/ 46 w 308"/>
                  <a:gd name="T45" fmla="*/ 515 h 515"/>
                  <a:gd name="T46" fmla="*/ 89 w 308"/>
                  <a:gd name="T47" fmla="*/ 509 h 515"/>
                  <a:gd name="T48" fmla="*/ 121 w 308"/>
                  <a:gd name="T49" fmla="*/ 486 h 515"/>
                  <a:gd name="T50" fmla="*/ 144 w 308"/>
                  <a:gd name="T51" fmla="*/ 447 h 515"/>
                  <a:gd name="T52" fmla="*/ 159 w 308"/>
                  <a:gd name="T53" fmla="*/ 388 h 515"/>
                  <a:gd name="T54" fmla="*/ 199 w 308"/>
                  <a:gd name="T55" fmla="*/ 165 h 515"/>
                  <a:gd name="T56" fmla="*/ 257 w 308"/>
                  <a:gd name="T57" fmla="*/ 165 h 515"/>
                  <a:gd name="T58" fmla="*/ 262 w 308"/>
                  <a:gd name="T59" fmla="*/ 160 h 515"/>
                  <a:gd name="T60" fmla="*/ 269 w 308"/>
                  <a:gd name="T61" fmla="*/ 123 h 515"/>
                  <a:gd name="T62" fmla="*/ 263 w 308"/>
                  <a:gd name="T63" fmla="*/ 118 h 515"/>
                  <a:gd name="T64" fmla="*/ 207 w 308"/>
                  <a:gd name="T65" fmla="*/ 118 h 515"/>
                  <a:gd name="T66" fmla="*/ 217 w 308"/>
                  <a:gd name="T67" fmla="*/ 78 h 515"/>
                  <a:gd name="T68" fmla="*/ 229 w 308"/>
                  <a:gd name="T69" fmla="*/ 60 h 515"/>
                  <a:gd name="T70" fmla="*/ 243 w 308"/>
                  <a:gd name="T71" fmla="*/ 51 h 515"/>
                  <a:gd name="T72" fmla="*/ 262 w 308"/>
                  <a:gd name="T73" fmla="*/ 48 h 515"/>
                  <a:gd name="T74" fmla="*/ 277 w 308"/>
                  <a:gd name="T75" fmla="*/ 49 h 515"/>
                  <a:gd name="T76" fmla="*/ 286 w 308"/>
                  <a:gd name="T77" fmla="*/ 51 h 515"/>
                  <a:gd name="T78" fmla="*/ 293 w 308"/>
                  <a:gd name="T79" fmla="*/ 49 h 515"/>
                  <a:gd name="T80" fmla="*/ 307 w 308"/>
                  <a:gd name="T81" fmla="*/ 12 h 515"/>
                  <a:gd name="T82" fmla="*/ 303 w 308"/>
                  <a:gd name="T83" fmla="*/ 6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8" h="515">
                    <a:moveTo>
                      <a:pt x="303" y="6"/>
                    </a:moveTo>
                    <a:cubicBezTo>
                      <a:pt x="298" y="4"/>
                      <a:pt x="293" y="3"/>
                      <a:pt x="286" y="2"/>
                    </a:cubicBezTo>
                    <a:cubicBezTo>
                      <a:pt x="279" y="1"/>
                      <a:pt x="271" y="0"/>
                      <a:pt x="262" y="0"/>
                    </a:cubicBezTo>
                    <a:cubicBezTo>
                      <a:pt x="231" y="0"/>
                      <a:pt x="206" y="9"/>
                      <a:pt x="188" y="27"/>
                    </a:cubicBezTo>
                    <a:cubicBezTo>
                      <a:pt x="171" y="44"/>
                      <a:pt x="159" y="71"/>
                      <a:pt x="153" y="106"/>
                    </a:cubicBezTo>
                    <a:cubicBezTo>
                      <a:pt x="151" y="118"/>
                      <a:pt x="151" y="118"/>
                      <a:pt x="151" y="118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1" y="118"/>
                      <a:pt x="106" y="118"/>
                      <a:pt x="105" y="123"/>
                    </a:cubicBezTo>
                    <a:cubicBezTo>
                      <a:pt x="99" y="159"/>
                      <a:pt x="99" y="159"/>
                      <a:pt x="99" y="159"/>
                    </a:cubicBezTo>
                    <a:cubicBezTo>
                      <a:pt x="98" y="163"/>
                      <a:pt x="100" y="165"/>
                      <a:pt x="104" y="165"/>
                    </a:cubicBezTo>
                    <a:cubicBezTo>
                      <a:pt x="143" y="165"/>
                      <a:pt x="143" y="165"/>
                      <a:pt x="143" y="165"/>
                    </a:cubicBezTo>
                    <a:cubicBezTo>
                      <a:pt x="104" y="384"/>
                      <a:pt x="104" y="384"/>
                      <a:pt x="104" y="384"/>
                    </a:cubicBezTo>
                    <a:cubicBezTo>
                      <a:pt x="101" y="402"/>
                      <a:pt x="97" y="416"/>
                      <a:pt x="93" y="427"/>
                    </a:cubicBezTo>
                    <a:cubicBezTo>
                      <a:pt x="89" y="438"/>
                      <a:pt x="86" y="446"/>
                      <a:pt x="81" y="452"/>
                    </a:cubicBezTo>
                    <a:cubicBezTo>
                      <a:pt x="77" y="458"/>
                      <a:pt x="72" y="462"/>
                      <a:pt x="65" y="464"/>
                    </a:cubicBezTo>
                    <a:cubicBezTo>
                      <a:pt x="59" y="466"/>
                      <a:pt x="52" y="467"/>
                      <a:pt x="44" y="467"/>
                    </a:cubicBezTo>
                    <a:cubicBezTo>
                      <a:pt x="40" y="467"/>
                      <a:pt x="35" y="467"/>
                      <a:pt x="30" y="466"/>
                    </a:cubicBezTo>
                    <a:cubicBezTo>
                      <a:pt x="26" y="465"/>
                      <a:pt x="24" y="464"/>
                      <a:pt x="21" y="463"/>
                    </a:cubicBezTo>
                    <a:cubicBezTo>
                      <a:pt x="21" y="463"/>
                      <a:pt x="16" y="461"/>
                      <a:pt x="15" y="466"/>
                    </a:cubicBezTo>
                    <a:cubicBezTo>
                      <a:pt x="13" y="469"/>
                      <a:pt x="3" y="498"/>
                      <a:pt x="2" y="501"/>
                    </a:cubicBezTo>
                    <a:cubicBezTo>
                      <a:pt x="0" y="505"/>
                      <a:pt x="2" y="507"/>
                      <a:pt x="4" y="508"/>
                    </a:cubicBezTo>
                    <a:cubicBezTo>
                      <a:pt x="10" y="510"/>
                      <a:pt x="13" y="511"/>
                      <a:pt x="20" y="513"/>
                    </a:cubicBezTo>
                    <a:cubicBezTo>
                      <a:pt x="30" y="515"/>
                      <a:pt x="38" y="515"/>
                      <a:pt x="46" y="515"/>
                    </a:cubicBezTo>
                    <a:cubicBezTo>
                      <a:pt x="62" y="515"/>
                      <a:pt x="77" y="513"/>
                      <a:pt x="89" y="509"/>
                    </a:cubicBezTo>
                    <a:cubicBezTo>
                      <a:pt x="101" y="504"/>
                      <a:pt x="112" y="496"/>
                      <a:pt x="121" y="486"/>
                    </a:cubicBezTo>
                    <a:cubicBezTo>
                      <a:pt x="132" y="475"/>
                      <a:pt x="138" y="463"/>
                      <a:pt x="144" y="447"/>
                    </a:cubicBezTo>
                    <a:cubicBezTo>
                      <a:pt x="150" y="431"/>
                      <a:pt x="155" y="411"/>
                      <a:pt x="159" y="388"/>
                    </a:cubicBezTo>
                    <a:cubicBezTo>
                      <a:pt x="199" y="165"/>
                      <a:pt x="199" y="165"/>
                      <a:pt x="199" y="165"/>
                    </a:cubicBezTo>
                    <a:cubicBezTo>
                      <a:pt x="257" y="165"/>
                      <a:pt x="257" y="165"/>
                      <a:pt x="257" y="165"/>
                    </a:cubicBezTo>
                    <a:cubicBezTo>
                      <a:pt x="257" y="165"/>
                      <a:pt x="261" y="165"/>
                      <a:pt x="262" y="160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69" y="120"/>
                      <a:pt x="268" y="118"/>
                      <a:pt x="263" y="118"/>
                    </a:cubicBezTo>
                    <a:cubicBezTo>
                      <a:pt x="207" y="118"/>
                      <a:pt x="207" y="118"/>
                      <a:pt x="207" y="118"/>
                    </a:cubicBezTo>
                    <a:cubicBezTo>
                      <a:pt x="208" y="117"/>
                      <a:pt x="210" y="97"/>
                      <a:pt x="217" y="78"/>
                    </a:cubicBezTo>
                    <a:cubicBezTo>
                      <a:pt x="219" y="70"/>
                      <a:pt x="224" y="64"/>
                      <a:pt x="229" y="60"/>
                    </a:cubicBezTo>
                    <a:cubicBezTo>
                      <a:pt x="233" y="55"/>
                      <a:pt x="238" y="52"/>
                      <a:pt x="243" y="51"/>
                    </a:cubicBezTo>
                    <a:cubicBezTo>
                      <a:pt x="249" y="49"/>
                      <a:pt x="255" y="48"/>
                      <a:pt x="262" y="48"/>
                    </a:cubicBezTo>
                    <a:cubicBezTo>
                      <a:pt x="267" y="48"/>
                      <a:pt x="273" y="48"/>
                      <a:pt x="277" y="49"/>
                    </a:cubicBezTo>
                    <a:cubicBezTo>
                      <a:pt x="282" y="50"/>
                      <a:pt x="284" y="51"/>
                      <a:pt x="286" y="51"/>
                    </a:cubicBezTo>
                    <a:cubicBezTo>
                      <a:pt x="291" y="53"/>
                      <a:pt x="292" y="52"/>
                      <a:pt x="293" y="49"/>
                    </a:cubicBezTo>
                    <a:cubicBezTo>
                      <a:pt x="307" y="12"/>
                      <a:pt x="307" y="12"/>
                      <a:pt x="307" y="12"/>
                    </a:cubicBezTo>
                    <a:cubicBezTo>
                      <a:pt x="308" y="8"/>
                      <a:pt x="305" y="6"/>
                      <a:pt x="303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9"/>
              <p:cNvSpPr>
                <a:spLocks/>
              </p:cNvSpPr>
              <p:nvPr userDrawn="1"/>
            </p:nvSpPr>
            <p:spPr bwMode="auto">
              <a:xfrm>
                <a:off x="2542" y="1421"/>
                <a:ext cx="132" cy="908"/>
              </a:xfrm>
              <a:custGeom>
                <a:avLst/>
                <a:gdLst>
                  <a:gd name="T0" fmla="*/ 56 w 56"/>
                  <a:gd name="T1" fmla="*/ 378 h 384"/>
                  <a:gd name="T2" fmla="*/ 51 w 56"/>
                  <a:gd name="T3" fmla="*/ 384 h 384"/>
                  <a:gd name="T4" fmla="*/ 5 w 56"/>
                  <a:gd name="T5" fmla="*/ 384 h 384"/>
                  <a:gd name="T6" fmla="*/ 0 w 56"/>
                  <a:gd name="T7" fmla="*/ 378 h 384"/>
                  <a:gd name="T8" fmla="*/ 0 w 56"/>
                  <a:gd name="T9" fmla="*/ 5 h 384"/>
                  <a:gd name="T10" fmla="*/ 5 w 56"/>
                  <a:gd name="T11" fmla="*/ 0 h 384"/>
                  <a:gd name="T12" fmla="*/ 51 w 56"/>
                  <a:gd name="T13" fmla="*/ 0 h 384"/>
                  <a:gd name="T14" fmla="*/ 56 w 56"/>
                  <a:gd name="T15" fmla="*/ 5 h 384"/>
                  <a:gd name="T16" fmla="*/ 56 w 56"/>
                  <a:gd name="T17" fmla="*/ 378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84">
                    <a:moveTo>
                      <a:pt x="56" y="378"/>
                    </a:moveTo>
                    <a:cubicBezTo>
                      <a:pt x="56" y="381"/>
                      <a:pt x="54" y="384"/>
                      <a:pt x="51" y="384"/>
                    </a:cubicBezTo>
                    <a:cubicBezTo>
                      <a:pt x="5" y="384"/>
                      <a:pt x="5" y="384"/>
                      <a:pt x="5" y="384"/>
                    </a:cubicBezTo>
                    <a:cubicBezTo>
                      <a:pt x="2" y="384"/>
                      <a:pt x="0" y="381"/>
                      <a:pt x="0" y="37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2"/>
                      <a:pt x="56" y="5"/>
                    </a:cubicBezTo>
                    <a:lnTo>
                      <a:pt x="56" y="3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16" y="3786261"/>
            <a:ext cx="2578124" cy="263417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18" y="622585"/>
            <a:ext cx="1972649" cy="1972649"/>
          </a:xfrm>
          <a:prstGeom prst="rect">
            <a:avLst/>
          </a:prstGeom>
        </p:spPr>
      </p:pic>
      <p:grpSp>
        <p:nvGrpSpPr>
          <p:cNvPr id="50" name="Group 49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51" name="Oval 50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  <p:sp>
          <p:nvSpPr>
            <p:cNvPr id="52" name="Oval 51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362" y="2095500"/>
            <a:ext cx="11482388" cy="2628900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362" y="4876800"/>
            <a:ext cx="11482388" cy="10668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42900" y="4800600"/>
            <a:ext cx="11845925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4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15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_slide_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6616" y="573020"/>
            <a:ext cx="7379001" cy="2628900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616" y="3354319"/>
            <a:ext cx="7379001" cy="140804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1" name="Group 18"/>
          <p:cNvGrpSpPr>
            <a:grpSpLocks noChangeAspect="1"/>
          </p:cNvGrpSpPr>
          <p:nvPr userDrawn="1"/>
        </p:nvGrpSpPr>
        <p:grpSpPr bwMode="auto">
          <a:xfrm>
            <a:off x="8765561" y="2108450"/>
            <a:ext cx="2531090" cy="1772180"/>
            <a:chOff x="267" y="-340"/>
            <a:chExt cx="7144" cy="5002"/>
          </a:xfrm>
        </p:grpSpPr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 flipH="1">
            <a:off x="-26942" y="3281320"/>
            <a:ext cx="7980317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_slide_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314575" y="2095733"/>
            <a:ext cx="9551504" cy="2628900"/>
          </a:xfrm>
        </p:spPr>
        <p:txBody>
          <a:bodyPr lIns="91440" tIns="0" rIns="0" bIns="0"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314575" y="4877032"/>
            <a:ext cx="9551504" cy="1408043"/>
          </a:xfrm>
        </p:spPr>
        <p:txBody>
          <a:bodyPr lIns="9144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162175" y="3984978"/>
            <a:ext cx="0" cy="287302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 userDrawn="1"/>
        </p:nvSpPr>
        <p:spPr>
          <a:xfrm rot="10800000">
            <a:off x="2170753" y="3984978"/>
            <a:ext cx="64008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0" name="Oval 49"/>
          <p:cNvSpPr/>
          <p:nvPr userDrawn="1"/>
        </p:nvSpPr>
        <p:spPr>
          <a:xfrm>
            <a:off x="571519" y="4693357"/>
            <a:ext cx="1006907" cy="10069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52" name="Oval 51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18" y="851185"/>
            <a:ext cx="1972649" cy="1972649"/>
          </a:xfrm>
          <a:prstGeom prst="rect">
            <a:avLst/>
          </a:prstGeom>
        </p:spPr>
      </p:pic>
      <p:sp>
        <p:nvSpPr>
          <p:cNvPr id="54" name="Oval 53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531" y="4979687"/>
            <a:ext cx="2549525" cy="254952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314575" y="6270900"/>
            <a:ext cx="8756070" cy="4283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dark_patter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6" y="3786261"/>
            <a:ext cx="2578124" cy="2634171"/>
          </a:xfrm>
          <a:prstGeom prst="rect">
            <a:avLst/>
          </a:prstGeom>
        </p:spPr>
      </p:pic>
      <p:sp>
        <p:nvSpPr>
          <p:cNvPr id="22" name="Oval 21"/>
          <p:cNvSpPr/>
          <p:nvPr userDrawn="1"/>
        </p:nvSpPr>
        <p:spPr>
          <a:xfrm>
            <a:off x="571519" y="4693357"/>
            <a:ext cx="1006907" cy="10069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24" name="Oval 23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18" y="851185"/>
            <a:ext cx="1972649" cy="1972649"/>
          </a:xfrm>
          <a:prstGeom prst="rect">
            <a:avLst/>
          </a:prstGeom>
        </p:spPr>
      </p:pic>
      <p:sp>
        <p:nvSpPr>
          <p:cNvPr id="33" name="Oval 32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cs typeface="VAG Rounded Std Light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35" name="Oval 34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531" y="4979687"/>
            <a:ext cx="2549525" cy="2549525"/>
          </a:xfrm>
          <a:prstGeom prst="rect">
            <a:avLst/>
          </a:prstGeom>
        </p:spPr>
      </p:pic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45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1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-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3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 rot="10800000" flipV="1">
            <a:off x="336550" y="0"/>
            <a:ext cx="11868912" cy="8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7" name="Rectangle 46"/>
          <p:cNvSpPr/>
          <p:nvPr userDrawn="1"/>
        </p:nvSpPr>
        <p:spPr>
          <a:xfrm flipH="1">
            <a:off x="-6415" y="5835650"/>
            <a:ext cx="12195240" cy="1022350"/>
          </a:xfrm>
          <a:prstGeom prst="rect">
            <a:avLst/>
          </a:prstGeom>
          <a:gradFill>
            <a:gsLst>
              <a:gs pos="100000">
                <a:srgbClr val="78CFF2"/>
              </a:gs>
              <a:gs pos="0">
                <a:srgbClr val="FDFEFF">
                  <a:alpha val="0"/>
                </a:srgbClr>
              </a:gs>
            </a:gsLst>
            <a:lin ang="5400000" scaled="1"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grpSp>
        <p:nvGrpSpPr>
          <p:cNvPr id="48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49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Media Placeholder 5"/>
          <p:cNvSpPr>
            <a:spLocks noGrp="1"/>
          </p:cNvSpPr>
          <p:nvPr>
            <p:ph type="media" sz="quarter" idx="11" hasCustomPrompt="1"/>
          </p:nvPr>
        </p:nvSpPr>
        <p:spPr>
          <a:xfrm>
            <a:off x="2219643" y="1563624"/>
            <a:ext cx="7749539" cy="4360207"/>
          </a:xfrm>
          <a:solidFill>
            <a:schemeClr val="tx1"/>
          </a:solidFill>
        </p:spPr>
        <p:txBody>
          <a:bodyPr anchor="ctr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media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19643" y="6370320"/>
            <a:ext cx="7757415" cy="2431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224723" y="5958163"/>
            <a:ext cx="7744459" cy="377825"/>
          </a:xfrm>
        </p:spPr>
        <p:txBody>
          <a:bodyPr anchor="b"/>
          <a:lstStyle>
            <a:lvl1pPr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fullsc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 hasCustomPrompt="1"/>
          </p:nvPr>
        </p:nvSpPr>
        <p:spPr>
          <a:xfrm>
            <a:off x="1029172" y="573776"/>
            <a:ext cx="10149368" cy="5710448"/>
          </a:xfrm>
          <a:solidFill>
            <a:schemeClr val="tx1"/>
          </a:solidFill>
        </p:spPr>
        <p:txBody>
          <a:bodyPr anchor="ctr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media</a:t>
            </a:r>
            <a:endParaRPr 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571519" y="4693357"/>
            <a:ext cx="1006907" cy="10069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35" name="Oval 34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18" y="851185"/>
            <a:ext cx="1972649" cy="1972649"/>
          </a:xfrm>
          <a:prstGeom prst="rect">
            <a:avLst/>
          </a:prstGeom>
        </p:spPr>
      </p:pic>
      <p:sp>
        <p:nvSpPr>
          <p:cNvPr id="37" name="Oval 36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531" y="4979687"/>
            <a:ext cx="2549525" cy="2549525"/>
          </a:xfrm>
          <a:prstGeom prst="rect">
            <a:avLst/>
          </a:prstGeom>
        </p:spPr>
      </p:pic>
      <p:grpSp>
        <p:nvGrpSpPr>
          <p:cNvPr id="38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39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Sales_Cloud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6" y="3786261"/>
            <a:ext cx="2578124" cy="2634171"/>
          </a:xfrm>
          <a:prstGeom prst="rect">
            <a:avLst/>
          </a:prstGeom>
        </p:spPr>
      </p:pic>
      <p:sp>
        <p:nvSpPr>
          <p:cNvPr id="30" name="Oval 29"/>
          <p:cNvSpPr/>
          <p:nvPr userDrawn="1"/>
        </p:nvSpPr>
        <p:spPr>
          <a:xfrm>
            <a:off x="571519" y="4693357"/>
            <a:ext cx="1006907" cy="10069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34" name="Oval 33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18" y="851185"/>
            <a:ext cx="1972649" cy="1972649"/>
          </a:xfrm>
          <a:prstGeom prst="rect">
            <a:avLst/>
          </a:prstGeom>
        </p:spPr>
      </p:pic>
      <p:sp>
        <p:nvSpPr>
          <p:cNvPr id="39" name="Oval 38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41" name="Oval 40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531" y="4979687"/>
            <a:ext cx="2549525" cy="2549525"/>
          </a:xfrm>
          <a:prstGeom prst="rect">
            <a:avLst/>
          </a:prstGeom>
        </p:spPr>
      </p:pic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Service Cloud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6" y="3786261"/>
            <a:ext cx="2578124" cy="2634171"/>
          </a:xfrm>
          <a:prstGeom prst="rect">
            <a:avLst/>
          </a:prstGeom>
        </p:spPr>
      </p:pic>
      <p:sp>
        <p:nvSpPr>
          <p:cNvPr id="30" name="Oval 29"/>
          <p:cNvSpPr/>
          <p:nvPr userDrawn="1"/>
        </p:nvSpPr>
        <p:spPr>
          <a:xfrm>
            <a:off x="571519" y="4693357"/>
            <a:ext cx="1006907" cy="10069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34" name="Oval 33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18" y="851185"/>
            <a:ext cx="1972649" cy="1972649"/>
          </a:xfrm>
          <a:prstGeom prst="rect">
            <a:avLst/>
          </a:prstGeom>
        </p:spPr>
      </p:pic>
      <p:sp>
        <p:nvSpPr>
          <p:cNvPr id="39" name="Oval 38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41" name="Oval 40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531" y="4979687"/>
            <a:ext cx="2549525" cy="2549525"/>
          </a:xfrm>
          <a:prstGeom prst="rect">
            <a:avLst/>
          </a:prstGeom>
        </p:spPr>
      </p:pic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Marketing Cloud_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cs typeface="VAG Rounded Std Light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6" y="3786261"/>
            <a:ext cx="2578124" cy="2634171"/>
          </a:xfrm>
          <a:prstGeom prst="rect">
            <a:avLst/>
          </a:prstGeom>
        </p:spPr>
      </p:pic>
      <p:sp>
        <p:nvSpPr>
          <p:cNvPr id="30" name="Oval 29"/>
          <p:cNvSpPr/>
          <p:nvPr userDrawn="1"/>
        </p:nvSpPr>
        <p:spPr>
          <a:xfrm>
            <a:off x="571519" y="4693357"/>
            <a:ext cx="1006907" cy="10069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34" name="Oval 33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18" y="851185"/>
            <a:ext cx="1972649" cy="1972649"/>
          </a:xfrm>
          <a:prstGeom prst="rect">
            <a:avLst/>
          </a:prstGeom>
        </p:spPr>
      </p:pic>
      <p:sp>
        <p:nvSpPr>
          <p:cNvPr id="39" name="Oval 38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41" name="Oval 40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531" y="4979687"/>
            <a:ext cx="2549525" cy="254952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2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3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Community Cloud_Dar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F4DA40"/>
              </a:gs>
              <a:gs pos="100000">
                <a:schemeClr val="accent6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cs typeface="VAG Rounded Std Light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6" y="3786261"/>
            <a:ext cx="2578124" cy="2634171"/>
          </a:xfrm>
          <a:prstGeom prst="rect">
            <a:avLst/>
          </a:prstGeom>
        </p:spPr>
      </p:pic>
      <p:sp>
        <p:nvSpPr>
          <p:cNvPr id="30" name="Oval 29"/>
          <p:cNvSpPr/>
          <p:nvPr userDrawn="1"/>
        </p:nvSpPr>
        <p:spPr>
          <a:xfrm>
            <a:off x="571519" y="4693357"/>
            <a:ext cx="1006907" cy="10069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34" name="Oval 33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18" y="851185"/>
            <a:ext cx="1972649" cy="1972649"/>
          </a:xfrm>
          <a:prstGeom prst="rect">
            <a:avLst/>
          </a:prstGeom>
        </p:spPr>
      </p:pic>
      <p:sp>
        <p:nvSpPr>
          <p:cNvPr id="39" name="Oval 38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41" name="Oval 40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531" y="4979687"/>
            <a:ext cx="2549525" cy="254952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65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Analytics Cloud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6" y="3786261"/>
            <a:ext cx="2578124" cy="2634171"/>
          </a:xfrm>
          <a:prstGeom prst="rect">
            <a:avLst/>
          </a:prstGeom>
        </p:spPr>
      </p:pic>
      <p:sp>
        <p:nvSpPr>
          <p:cNvPr id="30" name="Oval 29"/>
          <p:cNvSpPr/>
          <p:nvPr userDrawn="1"/>
        </p:nvSpPr>
        <p:spPr>
          <a:xfrm>
            <a:off x="571519" y="4693357"/>
            <a:ext cx="1006907" cy="10069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34" name="Oval 33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18" y="851185"/>
            <a:ext cx="1972649" cy="1972649"/>
          </a:xfrm>
          <a:prstGeom prst="rect">
            <a:avLst/>
          </a:prstGeom>
        </p:spPr>
      </p:pic>
      <p:sp>
        <p:nvSpPr>
          <p:cNvPr id="39" name="Oval 38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41" name="Oval 40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531" y="4979687"/>
            <a:ext cx="2549525" cy="2549525"/>
          </a:xfrm>
          <a:prstGeom prst="rect">
            <a:avLst/>
          </a:prstGeom>
        </p:spPr>
      </p:pic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Platform Cloud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6" y="3786261"/>
            <a:ext cx="2578124" cy="2634171"/>
          </a:xfrm>
          <a:prstGeom prst="rect">
            <a:avLst/>
          </a:prstGeom>
        </p:spPr>
      </p:pic>
      <p:sp>
        <p:nvSpPr>
          <p:cNvPr id="30" name="Oval 29"/>
          <p:cNvSpPr/>
          <p:nvPr userDrawn="1"/>
        </p:nvSpPr>
        <p:spPr>
          <a:xfrm>
            <a:off x="571519" y="4693357"/>
            <a:ext cx="1006907" cy="10069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34" name="Oval 33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18" y="851185"/>
            <a:ext cx="1972649" cy="1972649"/>
          </a:xfrm>
          <a:prstGeom prst="rect">
            <a:avLst/>
          </a:prstGeom>
        </p:spPr>
      </p:pic>
      <p:sp>
        <p:nvSpPr>
          <p:cNvPr id="39" name="Oval 38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41" name="Oval 40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531" y="4979687"/>
            <a:ext cx="2549525" cy="2549525"/>
          </a:xfrm>
          <a:prstGeom prst="rect">
            <a:avLst/>
          </a:prstGeom>
        </p:spPr>
      </p:pic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>
            <a:grpSpLocks noChangeAspect="1"/>
          </p:cNvGrpSpPr>
          <p:nvPr userDrawn="1"/>
        </p:nvGrpSpPr>
        <p:grpSpPr bwMode="auto">
          <a:xfrm>
            <a:off x="3562131" y="2590535"/>
            <a:ext cx="2531090" cy="1772180"/>
            <a:chOff x="267" y="-340"/>
            <a:chExt cx="7144" cy="5002"/>
          </a:xfrm>
        </p:grpSpPr>
        <p:sp>
          <p:nvSpPr>
            <p:cNvPr id="7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6" y="3786261"/>
            <a:ext cx="2578124" cy="26341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30" name="Oval 29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18" y="851185"/>
            <a:ext cx="1972649" cy="1972649"/>
          </a:xfrm>
          <a:prstGeom prst="rect">
            <a:avLst/>
          </a:prstGeom>
        </p:spPr>
      </p:pic>
      <p:sp>
        <p:nvSpPr>
          <p:cNvPr id="32" name="Oval 31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34" name="Oval 33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1331" y="4613256"/>
            <a:ext cx="2549525" cy="2549525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6305655" y="3041036"/>
            <a:ext cx="25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en-US" sz="3600" b="1" dirty="0" smtClean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16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38328" y="1021080"/>
            <a:ext cx="11663172" cy="338554"/>
          </a:xfrm>
          <a:noFill/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</a:t>
            </a:r>
            <a:r>
              <a:rPr lang="en-US" dirty="0" smtClean="0"/>
              <a:t>this layout for realigning basic </a:t>
            </a:r>
            <a:r>
              <a:rPr lang="en-US" dirty="0"/>
              <a:t>drawing guides </a:t>
            </a:r>
            <a:r>
              <a:rPr lang="en-US" dirty="0" smtClean="0"/>
              <a:t>or reference them as needed</a:t>
            </a:r>
            <a:endParaRPr lang="en-US" dirty="0"/>
          </a:p>
        </p:txBody>
      </p:sp>
      <p:sp>
        <p:nvSpPr>
          <p:cNvPr id="19" name="Title 8"/>
          <p:cNvSpPr txBox="1">
            <a:spLocks/>
          </p:cNvSpPr>
          <p:nvPr userDrawn="1"/>
        </p:nvSpPr>
        <p:spPr>
          <a:xfrm>
            <a:off x="338327" y="90720"/>
            <a:ext cx="11515535" cy="908043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pc="-2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Standard Drawing Guide Placement Layout Slide (Margins)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6550" y="0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847254" y="-1587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6094413" y="16770"/>
            <a:ext cx="0" cy="12188952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>
            <a:off x="6094412" y="-4465621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4412" y="-54784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6534428" y="2112524"/>
            <a:ext cx="5365506" cy="3539404"/>
          </a:xfrm>
          <a:prstGeom prst="rect">
            <a:avLst/>
          </a:prstGeom>
        </p:spPr>
        <p:txBody>
          <a:bodyPr wrap="square" lIns="121893" tIns="60947" rIns="121893" bIns="60947">
            <a:spAutoFit/>
          </a:bodyPr>
          <a:lstStyle/>
          <a:p>
            <a:pPr marL="0" marR="0" lvl="0" indent="0" algn="l" defTabSz="5440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00A1E0"/>
                </a:solidFill>
                <a:latin typeface="Arial"/>
                <a:cs typeface="Arial"/>
              </a:rPr>
              <a:t>Realigning Guides</a:t>
            </a:r>
            <a:endParaRPr lang="en-US" sz="1600" b="0" dirty="0" smtClean="0">
              <a:solidFill>
                <a:srgbClr val="00A1E0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Guides can can </a:t>
            </a:r>
            <a:r>
              <a:rPr lang="en-US" sz="1200" b="0" dirty="0">
                <a:solidFill>
                  <a:schemeClr val="accent2"/>
                </a:solidFill>
                <a:latin typeface="Arial"/>
                <a:cs typeface="Arial"/>
              </a:rPr>
              <a:t>easily be bumped and moved </a:t>
            </a: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accidentally.  </a:t>
            </a: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This slide layout show you how to reset your guides. </a:t>
            </a:r>
            <a:endParaRPr lang="en-US" sz="12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NOTE: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When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working on any older deck, be sure to check and ensure that the guides in your deck are set.</a:t>
            </a:r>
          </a:p>
          <a:p>
            <a:pPr marL="304735" lvl="0" indent="-304735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Turn on your guides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Insert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a new slide</a:t>
            </a:r>
            <a:r>
              <a:rPr lang="en-US" sz="1200" b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the using the Guide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Layout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slide option.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Do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If yes, your guides are set, if not, proceed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then realign each of the lines to line up with the lines shown on this page.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Once guides are reset, delete the Guide Layout Slide</a:t>
            </a:r>
            <a:endParaRPr lang="en-US" sz="1200" b="1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395761" y="1682876"/>
            <a:ext cx="401043" cy="410573"/>
          </a:xfrm>
          <a:prstGeom prst="rightArrow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>
            <a:off x="486977" y="1682876"/>
            <a:ext cx="401043" cy="410573"/>
          </a:xfrm>
          <a:prstGeom prst="rightArrow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13500000" flipH="1" flipV="1">
            <a:off x="11395760" y="5694252"/>
            <a:ext cx="401043" cy="410573"/>
          </a:xfrm>
          <a:prstGeom prst="rightArrow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6" name="Right Arrow 15"/>
          <p:cNvSpPr/>
          <p:nvPr userDrawn="1"/>
        </p:nvSpPr>
        <p:spPr>
          <a:xfrm rot="8100000" flipV="1">
            <a:off x="486976" y="5607176"/>
            <a:ext cx="401043" cy="410573"/>
          </a:xfrm>
          <a:prstGeom prst="rightArrow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22" name="Content Placeholder 16"/>
          <p:cNvSpPr txBox="1">
            <a:spLocks/>
          </p:cNvSpPr>
          <p:nvPr userDrawn="1"/>
        </p:nvSpPr>
        <p:spPr>
          <a:xfrm>
            <a:off x="506414" y="2112524"/>
            <a:ext cx="5716586" cy="3526276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 smtClean="0">
                <a:solidFill>
                  <a:schemeClr val="accent1"/>
                </a:solidFill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 smtClean="0">
                <a:solidFill>
                  <a:schemeClr val="accent2"/>
                </a:solidFill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</a:rPr>
              <a:t/>
            </a:r>
            <a:br>
              <a:rPr lang="en-US" sz="1200" b="1" dirty="0">
                <a:solidFill>
                  <a:schemeClr val="accent2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600" b="1" dirty="0" smtClean="0">
                <a:solidFill>
                  <a:schemeClr val="accent1"/>
                </a:solidFill>
              </a:rPr>
              <a:t>How </a:t>
            </a:r>
            <a:r>
              <a:rPr lang="en-US" sz="1600" b="1" dirty="0">
                <a:solidFill>
                  <a:schemeClr val="accent1"/>
                </a:solidFill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</a:rPr>
              <a:t>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 smtClean="0">
                <a:solidFill>
                  <a:schemeClr val="accent2"/>
                </a:solidFill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</a:rPr>
              <a:t>Command + G or View&gt;Guides&gt;Static Guides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200900" y="5430299"/>
            <a:ext cx="407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The left and right top and bottom corners only area you should work</a:t>
            </a:r>
            <a:r>
              <a:rPr lang="en-US" sz="1400" baseline="0" dirty="0" smtClean="0">
                <a:solidFill>
                  <a:schemeClr val="accent1">
                    <a:lumMod val="75000"/>
                  </a:schemeClr>
                </a:solidFill>
              </a:rPr>
              <a:t> within on each slide.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28" y="1599480"/>
            <a:ext cx="5687845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3636" y="1599480"/>
            <a:ext cx="570022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28" y="1599480"/>
            <a:ext cx="3749040" cy="4622865"/>
          </a:xfrm>
        </p:spPr>
        <p:txBody>
          <a:bodyPr lIns="9144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5127" y="1599480"/>
            <a:ext cx="3728166" cy="4622864"/>
          </a:xfrm>
        </p:spPr>
        <p:txBody>
          <a:bodyPr lIns="9144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90178" y="1599480"/>
            <a:ext cx="3749040" cy="4622864"/>
          </a:xfrm>
        </p:spPr>
        <p:txBody>
          <a:bodyPr lIns="9144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cs typeface="VAG Rounded Std Ligh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328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035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5742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39449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990" y="1599480"/>
            <a:ext cx="5705025" cy="44982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540" y="1599480"/>
            <a:ext cx="5651946" cy="44982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-2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 flipH="1">
            <a:off x="-6415" y="5835650"/>
            <a:ext cx="12195240" cy="1022350"/>
          </a:xfrm>
          <a:prstGeom prst="rect">
            <a:avLst/>
          </a:prstGeom>
          <a:gradFill>
            <a:gsLst>
              <a:gs pos="100000">
                <a:srgbClr val="78CFF2"/>
              </a:gs>
              <a:gs pos="0">
                <a:srgbClr val="FDFEFF">
                  <a:alpha val="0"/>
                </a:srgbClr>
              </a:gs>
            </a:gsLst>
            <a:lin ang="5400000" scaled="1"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grpSp>
        <p:nvGrpSpPr>
          <p:cNvPr id="51" name="Grid" hidden="1"/>
          <p:cNvGrpSpPr/>
          <p:nvPr/>
        </p:nvGrpSpPr>
        <p:grpSpPr>
          <a:xfrm>
            <a:off x="-273050" y="-498396"/>
            <a:ext cx="12680953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327" y="1599480"/>
            <a:ext cx="11515535" cy="4622864"/>
          </a:xfrm>
          <a:prstGeom prst="rect">
            <a:avLst/>
          </a:prstGeom>
        </p:spPr>
        <p:txBody>
          <a:bodyPr vert="horz" lIns="9144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Source level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336550" y="0"/>
            <a:ext cx="11868912" cy="8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26" name="Group 18"/>
          <p:cNvGrpSpPr>
            <a:grpSpLocks noChangeAspect="1"/>
          </p:cNvGrpSpPr>
          <p:nvPr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27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33" r:id="rId2"/>
    <p:sldLayoutId id="2147483791" r:id="rId3"/>
    <p:sldLayoutId id="2147483810" r:id="rId4"/>
    <p:sldLayoutId id="2147483792" r:id="rId5"/>
    <p:sldLayoutId id="2147483823" r:id="rId6"/>
    <p:sldLayoutId id="2147483820" r:id="rId7"/>
    <p:sldLayoutId id="2147483772" r:id="rId8"/>
    <p:sldLayoutId id="2147483807" r:id="rId9"/>
    <p:sldLayoutId id="2147483806" r:id="rId10"/>
    <p:sldLayoutId id="2147483794" r:id="rId11"/>
    <p:sldLayoutId id="2147483793" r:id="rId12"/>
    <p:sldLayoutId id="2147483822" r:id="rId13"/>
    <p:sldLayoutId id="2147483821" r:id="rId14"/>
    <p:sldLayoutId id="2147483767" r:id="rId15"/>
    <p:sldLayoutId id="2147483768" r:id="rId16"/>
    <p:sldLayoutId id="2147483769" r:id="rId17"/>
    <p:sldLayoutId id="2147483815" r:id="rId18"/>
    <p:sldLayoutId id="2147483816" r:id="rId19"/>
    <p:sldLayoutId id="2147483805" r:id="rId20"/>
    <p:sldLayoutId id="2147483818" r:id="rId21"/>
    <p:sldLayoutId id="2147483761" r:id="rId22"/>
    <p:sldLayoutId id="2147483802" r:id="rId23"/>
    <p:sldLayoutId id="2147483803" r:id="rId24"/>
    <p:sldLayoutId id="2147483804" r:id="rId25"/>
    <p:sldLayoutId id="2147483801" r:id="rId26"/>
    <p:sldLayoutId id="2147483800" r:id="rId27"/>
    <p:sldLayoutId id="2147483824" r:id="rId28"/>
    <p:sldLayoutId id="2147483825" r:id="rId29"/>
    <p:sldLayoutId id="2147483827" r:id="rId30"/>
    <p:sldLayoutId id="2147483826" r:id="rId31"/>
    <p:sldLayoutId id="2147483828" r:id="rId32"/>
    <p:sldLayoutId id="2147483831" r:id="rId33"/>
    <p:sldLayoutId id="2147483830" r:id="rId34"/>
    <p:sldLayoutId id="2147483829" r:id="rId35"/>
    <p:sldLayoutId id="2147483778" r:id="rId36"/>
    <p:sldLayoutId id="214748383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0" kern="1200" spc="-20" baseline="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4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000" kern="1200" spc="-30" baseline="0" dirty="0" smtClean="0">
          <a:solidFill>
            <a:srgbClr val="7C868D"/>
          </a:solidFill>
          <a:latin typeface="+mn-lt"/>
          <a:ea typeface="+mn-ea"/>
          <a:cs typeface="+mn-cs"/>
        </a:defRPr>
      </a:lvl1pPr>
      <a:lvl2pPr marL="231775" indent="-231775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800" kern="1200" spc="-30" baseline="0" dirty="0" smtClean="0">
          <a:solidFill>
            <a:srgbClr val="7C868D"/>
          </a:solidFill>
          <a:latin typeface="+mn-lt"/>
          <a:ea typeface="+mn-ea"/>
          <a:cs typeface="+mn-cs"/>
        </a:defRPr>
      </a:lvl2pPr>
      <a:lvl3pPr marL="520700" indent="-171450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600" kern="1200" spc="-30" baseline="0" dirty="0" smtClean="0">
          <a:solidFill>
            <a:srgbClr val="7C868D"/>
          </a:solidFill>
          <a:latin typeface="+mn-lt"/>
          <a:ea typeface="+mn-ea"/>
          <a:cs typeface="+mn-cs"/>
        </a:defRPr>
      </a:lvl3pPr>
      <a:lvl4pPr marL="520700" indent="-1588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600" kern="1200" spc="-3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520700" indent="-171450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000" kern="1200" spc="-30" baseline="0" dirty="0">
          <a:solidFill>
            <a:srgbClr val="7C868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Supercharge Your Mobile Strategy with Salesforce1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Young, Customer Success</a:t>
            </a:r>
          </a:p>
          <a:p>
            <a:r>
              <a:rPr lang="en-US" dirty="0" smtClean="0"/>
              <a:t>Jesse Endo, Cloud Solution Advisor – Salesforce1</a:t>
            </a:r>
          </a:p>
        </p:txBody>
      </p:sp>
    </p:spTree>
    <p:extLst>
      <p:ext uri="{BB962C8B-B14F-4D97-AF65-F5344CB8AC3E}">
        <p14:creationId xmlns:p14="http://schemas.microsoft.com/office/powerpoint/2010/main" val="40797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sforce Corporate PowerPoint Template - Official">
  <a:themeElements>
    <a:clrScheme name="SalesForce 2014">
      <a:dk1>
        <a:srgbClr val="262626"/>
      </a:dk1>
      <a:lt1>
        <a:srgbClr val="FFFFFF"/>
      </a:lt1>
      <a:dk2>
        <a:srgbClr val="19325C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cs typeface="VAG Rounded Std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300"/>
          </a:spcBef>
          <a:spcAft>
            <a:spcPts val="1000"/>
          </a:spcAft>
          <a:defRPr sz="2000" spc="-30" dirty="0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 Corporate PowerPoint Template - Official.potx</Template>
  <TotalTime>4421</TotalTime>
  <Words>19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Salesforce Corporate PowerPoint Template - Official</vt:lpstr>
      <vt:lpstr>Supercharge Your Mobile Strategy with Salesforce1</vt:lpstr>
    </vt:vector>
  </TitlesOfParts>
  <Company>Carol Hausmann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</dc:title>
  <dc:creator>Salesforce</dc:creator>
  <cp:lastModifiedBy>Jesse Endo</cp:lastModifiedBy>
  <cp:revision>373</cp:revision>
  <cp:lastPrinted>2014-09-29T18:29:00Z</cp:lastPrinted>
  <dcterms:created xsi:type="dcterms:W3CDTF">2014-09-29T18:28:17Z</dcterms:created>
  <dcterms:modified xsi:type="dcterms:W3CDTF">2015-02-19T05:21:38Z</dcterms:modified>
</cp:coreProperties>
</file>