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AC56-7B5D-4EF5-B01A-82864B925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EEC1E-C7A2-4DC2-B44D-A814C68AB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B6C85-8665-4A35-8652-4FA14F97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1EA4-8BE8-4335-95AF-3AD870E04A4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BC7AB-1E23-49A2-900C-D8F8FE47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4087E-C9C3-4986-AF96-0BDB062D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B02D-A785-4C04-8A76-5B7BA162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A502-E0F5-4A43-8265-68D48F9B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4856F-BB43-4F49-A8D3-C21052199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F949A-3DB2-4156-BE55-9B64CEB8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1EA4-8BE8-4335-95AF-3AD870E04A4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2D85-EFE0-47AE-9711-0AC6614F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8D25-E6D4-45A5-8D93-8D156E63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B02D-A785-4C04-8A76-5B7BA162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5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7A381-8872-4644-BF41-248C5F328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CABAB-CA70-4EEA-B1A3-7461487D4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DB4C-DFC3-41F0-95F6-23562314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1EA4-8BE8-4335-95AF-3AD870E04A4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57094-DF04-4D36-9488-4AD6D10D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2E97D-062A-4451-A9E1-25427B9D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B02D-A785-4C04-8A76-5B7BA162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5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5459-58EC-410B-AC21-2FF7514D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035C-3527-41B6-BF3A-77BF879B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783BC-AA31-4017-984D-3D47C234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1EA4-8BE8-4335-95AF-3AD870E04A4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3062A-FF27-40C1-BBBE-60C5FDA7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F036-78A6-44C1-9FB9-6956C595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B02D-A785-4C04-8A76-5B7BA162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0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0CED-40E8-4F2E-A359-F7CFC8F1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32672-3695-4519-B1C1-244C0ED9A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0B083-F840-4775-8BAF-1E2C278C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1EA4-8BE8-4335-95AF-3AD870E04A4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E5847-3CB8-4BAD-A3B7-68826125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A2B52-CEBB-4F27-8FA0-2457C026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B02D-A785-4C04-8A76-5B7BA162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1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41EC-8E76-4204-AB67-17DCA36B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AA902-5C8B-40D8-955C-E652C1D4C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6139A-23E2-4DC7-A53A-18801C624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1C490-0035-47D4-9BFA-C804DF33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1EA4-8BE8-4335-95AF-3AD870E04A4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6126F-C14E-4A54-933C-2BC65370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A6508-A0CD-449C-95EA-F0BDC132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B02D-A785-4C04-8A76-5B7BA162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1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FECF-7BAB-4F55-A73B-373D647A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BD1A1-6BEF-42E0-B538-BA0A1756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380E0-6889-490D-86AB-21C57491B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DCE85-372F-47A5-AE43-02113420B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B7EFA-30FC-4E09-8E32-30D1F13E2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C201E-F37B-4C39-8607-C9EA2159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1EA4-8BE8-4335-95AF-3AD870E04A4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0F9AB-11B3-4050-9AE6-A21F7D45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C09DC-F230-48E0-9E3E-95650E0E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B02D-A785-4C04-8A76-5B7BA162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9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5BC5-B494-41DD-BA92-D3C67D3F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6758E-694F-409A-8129-5FBE152C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1EA4-8BE8-4335-95AF-3AD870E04A4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1D87A-5410-4F4F-B059-ED06BB19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EB8D3-D3FB-4970-8B52-2964532E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B02D-A785-4C04-8A76-5B7BA162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7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DB043-ECA6-4C46-B152-47840552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1EA4-8BE8-4335-95AF-3AD870E04A4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12C55-3D62-4CF7-9719-57903342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C0C55-93CA-4114-BCDC-222011BC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B02D-A785-4C04-8A76-5B7BA162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9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B175-C875-4E6B-8916-20BE0B70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1C2DE-6199-4049-985B-01181CB38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B0997-6F62-4AE5-AEFD-6241CD1A1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712C5-1B2C-4B4E-AAF8-D8F9E852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1EA4-8BE8-4335-95AF-3AD870E04A4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7B5A7-693D-4123-A2E8-A47874A2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D1ECD-588B-4935-92C5-5DC370C0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B02D-A785-4C04-8A76-5B7BA162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5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22EB-C417-4442-8143-E1F2C776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B90EB-9DC8-4EA1-926D-88CB5C33F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94E4B-A276-469A-8E69-661F34D0A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56E2A-F854-46AC-B8BB-B3317580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1EA4-8BE8-4335-95AF-3AD870E04A4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DD9B5-5C16-4BC8-857E-5E67D2B5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FCD09-1FE9-4475-AB9B-9A72E02B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B02D-A785-4C04-8A76-5B7BA162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7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7127C-E1C2-4414-85B4-ED730CF1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85E62-4219-45DA-A46A-B9BA690BC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5FA55-D3D6-4058-9E36-FDD70F01C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41EA4-8BE8-4335-95AF-3AD870E04A4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2997B-8EDD-4E02-BB5A-0B208BAAC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16EF6-1BD9-4C05-A884-AD3667DD3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6B02D-A785-4C04-8A76-5B7BA162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2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4065-FE3F-4DE5-8A39-BC9CA19A7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3D16E-03E7-4F28-9A7C-F1B4A83E0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744C4-7523-42D7-BAA4-10042932D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8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Jesse.F.Lamb</dc:creator>
  <cp:lastModifiedBy>Jesse.F.Lamb</cp:lastModifiedBy>
  <cp:revision>1</cp:revision>
  <dcterms:created xsi:type="dcterms:W3CDTF">2023-05-16T19:49:33Z</dcterms:created>
  <dcterms:modified xsi:type="dcterms:W3CDTF">2023-05-16T19:50:56Z</dcterms:modified>
</cp:coreProperties>
</file>