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986A-A760-4297-9256-6207FA7F0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E71AB-91C6-4D88-92D8-8F4716B0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F4FF-F33D-4C00-BFD1-2186AF43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7FA9-5547-4EF3-A7B0-69FB5B91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157-B403-48E9-AF32-06D3D48E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6230-09DD-4746-983B-618DDB8F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10B1D-C58D-4F6E-8B89-4EDACD242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0DEF-263B-4ECF-83AB-4920C7B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FCB7-056C-486A-AA4E-D8E86DAF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AFE9-F758-490A-9360-A4F446C0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0940C-BCD1-4800-A03F-EEA4F9BDB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21A9F-9563-4A4A-B3E6-87708D92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E014-9FF8-4710-800C-EEB28D22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D9DD-7B9B-46BF-829C-0E674F82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1D3A-CD4C-4A04-9D2A-192A6470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6BD-5855-407E-8867-8E13CDE4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5388-A82B-4CBC-8A13-89667E93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97F5-16D0-4DC4-A8B7-90A0C7EC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86FE-E447-40EF-9E26-577ED339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5C6D-A224-4010-8D1F-DFFA833B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4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F52A-A2CF-4816-B7D7-3E89C18A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7FE2-012A-4607-ADE6-F8F6B2897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16B0-50A9-4F50-A172-519A10E9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B288-86F7-418E-8659-CBE41CEA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42A2-A6A0-4272-91EC-7E60F0A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A911-045C-4A23-AAE3-8C14577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9224-3E1E-4D88-99B6-91FFF8402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270B6-3020-4A00-881E-0C9A842FB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3CC3C-D1A0-45E3-91D5-7141B155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98287-08EE-4E97-9B60-1865F4DC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D53-58C8-4C4A-BC95-36FAA1D9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72BA-AD9B-4456-BA60-8875CAFB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BBCBF-AB66-4BA9-9DD0-2ABC469B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02393-19A3-4D61-9B02-90A7FD8C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404FB-EA92-4B2A-A3F4-772AF4C10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EF911-CA59-44CC-A9CD-B58A5911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0D506-6DF7-4165-B837-DDE5363B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CF9D1-7D64-47EE-A26F-415FA583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91054-3857-49A7-98FF-5C27F552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6695-A5B4-4FE9-ACF0-1290BE41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13F7-352D-4F25-A08D-2FDE36E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C8842-9DEE-410D-B692-4FDBA427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DF1A6-B485-49C0-AED3-96BD3699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E6694-A8E9-436E-BCC0-C3542138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C859D-02E2-4D0A-A458-D49F9B9B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9131-312F-41D2-8AF6-896EC7FF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E40D-1D65-4E5E-AC38-5105D8B7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FF97-7FE5-482C-ABEF-CF022104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967DC-063C-412E-8032-1E05B9779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1541-BFF4-4825-994C-096D5569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8F16-E8C0-4FC0-BEDE-8F0C2308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4E53-59AA-4A38-BCAF-036F2745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E0C1-3C41-4DE3-B8C9-FB7957AF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03E49-88CF-4EED-B090-8029C92D3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81F73-C103-4072-B70E-796159169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3F68C-64A7-4552-807E-7378AA7E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0A8B-145B-466A-B94F-CAE0C8A2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064C-7FB3-4B2D-BF31-04D4E2FF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651E3-7919-460C-8CB7-BD18413E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6EE13-0EFA-456A-B8AB-2ECDC72C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55E4-E7EE-404A-AB7F-2FB3DA7D0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68DA-681D-493D-B5A8-74ACB803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1E83-3085-473E-95BD-347A14AA8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6FBF-F275-499A-8048-2CFF8E716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5D4B5-CB5D-491D-AB2B-0ADDB43F5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974FA-4F5E-483F-8730-FC8B42673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4DEF95-7678-472F-9347-906DC56F5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Jesse.F.Lamb</dc:creator>
  <cp:lastModifiedBy>Jesse.F.Lamb</cp:lastModifiedBy>
  <cp:revision>2</cp:revision>
  <dcterms:created xsi:type="dcterms:W3CDTF">2023-05-19T15:04:57Z</dcterms:created>
  <dcterms:modified xsi:type="dcterms:W3CDTF">2023-05-20T16:31:22Z</dcterms:modified>
</cp:coreProperties>
</file>