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B986A-A760-4297-9256-6207FA7F0B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E71AB-91C6-4D88-92D8-8F4716B087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6F4FF-F33D-4C00-BFD1-2186AF437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D7FA9-5547-4EF3-A7B0-69FB5B91E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A157-B403-48E9-AF32-06D3D48E0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92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C6230-09DD-4746-983B-618DDB8F7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610B1D-C58D-4F6E-8B89-4EDACD242C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0DEF-263B-4ECF-83AB-4920C7B16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10FCB7-056C-486A-AA4E-D8E86DAFE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9AFE9-F758-490A-9360-A4F446C0F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1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F0940C-BCD1-4800-A03F-EEA4F9BDB8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B21A9F-9563-4A4A-B3E6-87708D92F6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3E014-9FF8-4710-800C-EEB28D221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7D9DD-7B9B-46BF-829C-0E674F829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1D3A-CD4C-4A04-9D2A-192A64701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67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AE6BD-5855-407E-8867-8E13CDE41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85388-A82B-4CBC-8A13-89667E93C9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DD97F5-16D0-4DC4-A8B7-90A0C7EC7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7286FE-E447-40EF-9E26-577ED339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95C6D-A224-4010-8D1F-DFFA833B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04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DF52A-A2CF-4816-B7D7-3E89C18AB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AC7FE2-012A-4607-ADE6-F8F6B2897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D16B0-50A9-4F50-A172-519A10E94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AB288-86F7-418E-8659-CBE41CEA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5F42A2-A6A0-4272-91EC-7E60F0AD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74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6A911-045C-4A23-AAE3-8C1457773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B9224-3E1E-4D88-99B6-91FFF84020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A270B6-3020-4A00-881E-0C9A842FB0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3CC3C-D1A0-45E3-91D5-7141B155A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98287-08EE-4E97-9B60-1865F4DC3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57D53-58C8-4C4A-BC95-36FAA1D98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80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C72BA-AD9B-4456-BA60-8875CAFB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DBBCBF-AB66-4BA9-9DD0-2ABC469B9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02393-19A3-4D61-9B02-90A7FD8CE7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4404FB-EA92-4B2A-A3F4-772AF4C10B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AEF911-CA59-44CC-A9CD-B58A59116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80D506-6DF7-4165-B837-DDE5363B0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CF9D1-7D64-47EE-A26F-415FA5835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B91054-3857-49A7-98FF-5C27F552B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77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56695-A5B4-4FE9-ACF0-1290BE419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613F7-352D-4F25-A08D-2FDE36E3E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9C8842-9DEE-410D-B692-4FDBA427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2DF1A6-B485-49C0-AED3-96BD36999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1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0E6694-A8E9-436E-BCC0-C35421387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EC859D-02E2-4D0A-A458-D49F9B9B2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729131-312F-41D2-8AF6-896EC7FF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845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9E40D-1D65-4E5E-AC38-5105D8B7C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FF97-7FE5-482C-ABEF-CF022104C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967DC-063C-412E-8032-1E05B9779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B61541-BFF4-4825-994C-096D5569D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E8F16-E8C0-4FC0-BEDE-8F0C23085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E4E53-59AA-4A38-BCAF-036F2745F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138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CE0C1-3C41-4DE3-B8C9-FB7957AF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003E49-88CF-4EED-B090-8029C92D3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781F73-C103-4072-B70E-7961591698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3F68C-64A7-4552-807E-7378AA7E6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120A8B-145B-466A-B94F-CAE0C8A2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86064C-7FB3-4B2D-BF31-04D4E2FF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90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4651E3-7919-460C-8CB7-BD18413E3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6EE13-0EFA-456A-B8AB-2ECDC72CDD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C55E4-E7EE-404A-AB7F-2FB3DA7D03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6D44A-3835-49EB-8713-FC3E5641B78B}" type="datetimeFigureOut">
              <a:rPr lang="en-US" smtClean="0"/>
              <a:t>5/20/2023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168DA-681D-493D-B5A8-74ACB80324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D1E83-3085-473E-95BD-347A14AA8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CE60B-8D60-4B6B-BA84-B18152D5DB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7535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C6FBF-F275-499A-8048-2CFF8E7161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5D4B5-CB5D-491D-AB2B-0ADDB43F510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D974FA-4F5E-483F-8730-FC8B426738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46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4DEF95-7678-472F-9347-906DC56F5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8471" y="0"/>
            <a:ext cx="8875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089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Jesse.F.Lamb</dc:creator>
  <cp:lastModifiedBy>Jesse.F.Lamb</cp:lastModifiedBy>
  <cp:revision>2</cp:revision>
  <dcterms:created xsi:type="dcterms:W3CDTF">2023-05-19T15:04:57Z</dcterms:created>
  <dcterms:modified xsi:type="dcterms:W3CDTF">2023-05-20T16:37:14Z</dcterms:modified>
</cp:coreProperties>
</file>