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B5C-BE19-49C3-A258-F4BCDFBC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C8CDE-54CB-49FC-8EFC-5DB307C8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6325-68E0-4787-8AAF-993703EF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3E31-5DC8-40D0-B98D-C6F0960E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58F1-A720-4EEA-8FEC-37F8A2E6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29B9-195D-4358-B27A-44154F8E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46F8-CF6E-4052-875D-9375E0EF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59C2-E6DD-4304-8DF8-993C763A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F15B-45D4-4A82-98A6-471430C3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3D05-BF3E-435A-B825-D1287EB5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80650-F242-4FBC-B446-FECD222A8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07822-C805-423A-B5A4-2212471F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EDFD-EC77-45C9-BA7B-6690FFCC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8AF4-9500-47D4-A161-8010BBEE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940F-7E24-41E7-9F21-BDADCCAD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3A6E-F24A-4D3C-A224-EB3021D7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313F-B7E4-4F09-A735-D348ADD5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3EA8-2F0A-4AC7-885D-4D99F42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75CD-593E-49D3-9E08-63931AA5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CB14-B2DB-4C6A-9C69-272FA7FA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E43A-BF1B-4716-B9D0-4CA3456F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215E-57E7-4174-AD47-990C1144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A85A-D9E8-4039-919B-CFB06C88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D07D9-AFB5-4EB6-9AE0-29E0636E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84F2-D836-4017-A1C3-60829B7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5875-51D2-4665-BE90-E24A37CF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027A-728E-4DDE-AA67-A02D09A6B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47FBC-D5BF-4233-ADAB-6A49FB371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A448A-8B4D-4C16-BE8F-F9B270FB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741DE-BE78-4695-A026-422215FE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C6276-F648-4402-967E-28B9C534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C26B-FD82-4EF9-82D2-777920F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9165-C9AB-43A2-9528-368D5278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BAD0-4693-4524-A16D-ECC48AE2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9A03F-99C2-4090-8C10-5BDA56019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EEE02-15CC-456B-8880-E770AF4A7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905DA-3401-4A6E-99EA-26DB359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DB491-3FF3-4B4A-AB25-0C7D9AD0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4DBBA-CA5B-4A39-973C-432C5BEE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75B-44F7-4C82-AFD1-53010307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45438-29DD-47AF-BB1B-94C67858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FA1D6-BE7C-4125-9B48-E1127330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9125D-E824-48D7-B7E6-C54BC14D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C48BA-EEF8-4A05-AAE6-A58CB6C0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99C49-1462-4B29-BFF7-CCA115AB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66268-2D5B-4247-8E49-B951C354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9221-55C9-490B-A7BA-3401D951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BF47-63C1-493B-B797-62C102D6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7832-B81C-4C05-B8C7-14F6C21C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2130-F9C4-4796-A54B-93862024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41BFD-9358-4D93-8BA0-1CFD0780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37A42-AC1D-40C9-AF06-4C1D7A9F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EA5-DA59-443D-81D4-A1C1E50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07892-1A51-498F-8264-B08C0F923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A6DE-29E1-4594-ACC0-4A1F4BC8B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3CD8-1B47-4C72-A7CF-AE83C29A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79A8D-1A43-4ECD-A2DF-CBF8E294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E02FC-ABDE-4331-B119-623443C1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B5D4A-A641-49EF-B14D-CCDEA45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3ED5C-4AEB-4804-8E1B-6C355713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907E-B29D-4690-800B-1418561A7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68BE-C371-4EB2-8B6F-8F839564A07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FF2E-48F0-4698-A40D-AC47A9A5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409A-7B22-4909-8503-8C476AE7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5E5-F261-425C-8486-10EF5EAE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DY23-07: EcoFOCI Spring Larval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73F8-9B73-4999-A2F3-D08DA074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30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MISSION: 35 year survey to estimate the abundance, transport, and other factors influencing the survival of larval fish  walleye pollock and other species of commercial importance.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MISSION: Continue 35 year time series of environmental and biological conditions in Shelikof Strait at Line 8 (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accomplished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MISSION: contributed real-time data in the form of rapid counts of zooplankton and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icthyoplankton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for spring PEEC meeting, along with Ecosystem Status Report for end of year 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PFMC meeting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Sampling: zooplankton and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icthyoplankton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net sampling (bongos &amp;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CalVETs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 &amp; physical oceanography (CTDs)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Recent surveys have gone from 21 DAS to 12 DAS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Chief Scientist: months of planning and organization: crew, project instructions, gear shipping, travel,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Scheduled DAS: 5/14 – 5/25/2023</a:t>
            </a:r>
          </a:p>
          <a:p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DAS: 5/15 – 5/22/2023 (2 weather delays, 3 crew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ABEF52-B947-4F51-BCBE-2F06D1286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23432"/>
          <a:stretch/>
        </p:blipFill>
        <p:spPr>
          <a:xfrm>
            <a:off x="6008606" y="90487"/>
            <a:ext cx="6183394" cy="5376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B84DD-26D6-49F1-8D6F-483D5F837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 r="17266"/>
          <a:stretch/>
        </p:blipFill>
        <p:spPr>
          <a:xfrm>
            <a:off x="182097" y="361951"/>
            <a:ext cx="5611760" cy="4886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FE50E-7EDB-401A-A411-0BCC0FB3E89A}"/>
              </a:ext>
            </a:extLst>
          </p:cNvPr>
          <p:cNvSpPr txBox="1"/>
          <p:nvPr/>
        </p:nvSpPr>
        <p:spPr>
          <a:xfrm>
            <a:off x="523875" y="4977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DY23-07: Pre-Survey Station Grid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63144-9E5B-4743-84CF-79F23F96295D}"/>
              </a:ext>
            </a:extLst>
          </p:cNvPr>
          <p:cNvSpPr txBox="1"/>
          <p:nvPr/>
        </p:nvSpPr>
        <p:spPr>
          <a:xfrm>
            <a:off x="676275" y="5467350"/>
            <a:ext cx="1136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Pre-Survey: estimated around 140 stations possible, 120 likely w/ estimated weather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Survey: 56 stations completed, yet station sampling plan could have been altered with better communication from crew (core grid could have been completed) </a:t>
            </a:r>
          </a:p>
        </p:txBody>
      </p:sp>
    </p:spTree>
    <p:extLst>
      <p:ext uri="{BB962C8B-B14F-4D97-AF65-F5344CB8AC3E}">
        <p14:creationId xmlns:p14="http://schemas.microsoft.com/office/powerpoint/2010/main" val="57986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207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DY23-07: EcoFOCI Spring Larval 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Jesse.F.Lamb</dc:creator>
  <cp:lastModifiedBy>Jesse.F.Lamb</cp:lastModifiedBy>
  <cp:revision>10</cp:revision>
  <dcterms:created xsi:type="dcterms:W3CDTF">2023-10-17T15:42:45Z</dcterms:created>
  <dcterms:modified xsi:type="dcterms:W3CDTF">2023-10-19T15:03:44Z</dcterms:modified>
</cp:coreProperties>
</file>