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63433-6242-470A-A141-B597034BF4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14AAA9-94A4-4602-ABB3-B24BE7C7E5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BAD9A-1D4F-40D3-AF03-51255F0B8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015D-90A5-4C8C-812E-0CE715B926E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5888F-A537-4889-A543-A983D9C74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694A5-B680-42D2-B36A-48194C07D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1898-3AF1-47DA-B20B-D80D6FAB9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61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18ACC-05A9-4F93-BB51-1F33E6DF7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AB4D6-E1F5-465D-88A2-CAC9EFDD33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F212A-28F1-40A1-A3EF-E972F6070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015D-90A5-4C8C-812E-0CE715B926E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CDF54-1C56-4834-8507-E99670585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D1BF1-E699-409F-921C-C32A485AF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1898-3AF1-47DA-B20B-D80D6FAB9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7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312975-81D7-4C5D-8CFC-C97899134F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FD241A-0D2D-4672-8690-B564EEE99A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CF58E-2F87-4E52-A7B6-9FBF29FD5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015D-90A5-4C8C-812E-0CE715B926E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1A655-5F82-409B-B588-BBBA14A55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F8023-96AC-4504-9FD7-A0E09D570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1898-3AF1-47DA-B20B-D80D6FAB9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64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135C4-BF75-4C3D-B48A-94C3D2327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F5BA8-0ACD-41B2-98C5-56078D9FA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708B0-EE78-4B33-B47B-121896016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015D-90A5-4C8C-812E-0CE715B926E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E7304-A7BC-43DD-BC29-FC10EA510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C0406-34CC-4BF2-AE0E-47BE5BF4B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1898-3AF1-47DA-B20B-D80D6FAB9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407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3708A-CAD3-4395-B4D1-4FAE14E45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15F74-B8D7-400B-BF43-EEE3BD642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0D7BE-BA5F-46EA-8C1A-E8709B91E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015D-90A5-4C8C-812E-0CE715B926E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32882-E43A-4A6B-92A0-5C2922F32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03655-86F6-4B93-8F8F-5A1496498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1898-3AF1-47DA-B20B-D80D6FAB9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472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C45E-7B5D-4341-9CCC-3C2293940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CB0C5-B2A4-4277-B67C-7BA1EE287A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B14FA2-F705-493D-8094-E352FB6555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6B1AD-B024-49E2-8A6A-64073FBE7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015D-90A5-4C8C-812E-0CE715B926E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61BC0C-7057-46A2-9227-AB5079118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ED523-4088-4A00-A623-603A95045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1898-3AF1-47DA-B20B-D80D6FAB9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2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58951-F757-47C6-9D0F-D55D2F690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88AAF-16F0-45F0-B283-73234B03B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D25242-5A4C-47CE-AD6D-52D3F67D1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BE8B20-BF4E-4BD8-B41B-C8C2CD313E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CCE6E1-69B8-4322-92AF-C6ECF4C71B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A28320-B792-4B88-88B9-6FB1044A1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015D-90A5-4C8C-812E-0CE715B926E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7F7C91-7E86-421F-A182-9845E6A2F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73A303-B2D6-4710-9B8F-C6837D675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1898-3AF1-47DA-B20B-D80D6FAB9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12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9C3A0-6694-4D76-B5F7-C3311D1DA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44EC18-862B-4FB3-9A34-57F6B314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015D-90A5-4C8C-812E-0CE715B926E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1C7BCA-872A-4EB3-A346-9A4B03D15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BCCA9-4FF5-4E9A-873C-21AA6BCDE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1898-3AF1-47DA-B20B-D80D6FAB9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33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C25A32-3E21-4CE5-BD2A-537555DDC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015D-90A5-4C8C-812E-0CE715B926E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096441-C8B1-40AA-9B28-723EBF8EB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98084-9B00-431C-8DF0-BCC400517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1898-3AF1-47DA-B20B-D80D6FAB9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6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246FA-635D-4D1B-8AC4-6658DBBF5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4EC4A-9482-46E3-9C27-CD610444A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3C8B2-6EE9-4F56-961A-11517EA32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0A513-F7BD-420A-95FA-D7FF3B9F3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015D-90A5-4C8C-812E-0CE715B926E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B1925B-4CBF-40F5-ACD3-980814DC2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B83A64-0C06-4E0E-A97D-487F9C33B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1898-3AF1-47DA-B20B-D80D6FAB9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55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54EC4-2B63-40A0-A4E1-C434CC74F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7F918B-CAB2-45FE-BAAF-99AB9C302C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E38296-2938-4A13-A860-41BEA7660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2A547B-8CEF-4BFD-899E-B8AEA20AB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015D-90A5-4C8C-812E-0CE715B926E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9929A3-A243-4930-A565-64E2E1ED0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749A6-14BD-4894-855B-1028AF96B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1898-3AF1-47DA-B20B-D80D6FAB9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4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C84D16-B7BF-4666-A3C0-32B994B80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F3892-2D2E-4D43-BA53-6C0316CF9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A1461-8508-47EF-AB5B-DFDB6BC7AC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2015D-90A5-4C8C-812E-0CE715B926E6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DEF6D-8279-4CC6-BEE1-DD7C15617E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4D932-8F84-4B9A-92F1-33FED27ED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E1898-3AF1-47DA-B20B-D80D6FAB9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14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89637-3A12-4FD8-95A8-3D7826AFE1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437115-1FC1-479E-B014-E6D4DC5C79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5F6DC6-65D6-4B88-9AB1-3AA5EC775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471" y="0"/>
            <a:ext cx="88750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989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Jesse.F.Lamb</dc:creator>
  <cp:lastModifiedBy>Jesse.F.Lamb</cp:lastModifiedBy>
  <cp:revision>1</cp:revision>
  <dcterms:created xsi:type="dcterms:W3CDTF">2023-05-17T04:18:32Z</dcterms:created>
  <dcterms:modified xsi:type="dcterms:W3CDTF">2023-05-17T04:18:55Z</dcterms:modified>
</cp:coreProperties>
</file>