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BDC7-69E4-46A1-B604-9D719C4FB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C1F6C-6AE0-4C58-B28D-15E8832FB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D11E-26A2-4124-B767-B8D34845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0DA8-0B37-4A5E-8B26-71F3A3A7BB2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B5794-CF02-4673-B512-ACAAA63B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6131D-C6B1-4941-93B3-32F12381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7FFB-50BE-4B45-BCF6-D216A0F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4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4583-5274-4929-BA25-67409271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D832C-F415-4BFA-84D1-BEF937D03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05632-7463-4B1C-925C-98429B74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0DA8-0B37-4A5E-8B26-71F3A3A7BB2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B1106-D938-4C67-A255-16D8E3B2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D251D-2C0B-484D-A531-0DD94E91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7FFB-50BE-4B45-BCF6-D216A0F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2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23945-026C-46B9-92D9-F8A35AA9E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F7F63-A9D7-4817-A98F-985CE1A95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448E2-7C0B-4D19-A377-9BAAEBD3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0DA8-0B37-4A5E-8B26-71F3A3A7BB2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E16CF-6CC1-4ED2-B153-AA950CBD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68B4A-7295-4913-9CFE-5E020BD60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7FFB-50BE-4B45-BCF6-D216A0F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9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0B48-79C4-4317-AA4A-0F92E19C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2A7D8-C24C-462B-975C-C96704B92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8FE0F-276A-4839-A1D5-1851000C8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0DA8-0B37-4A5E-8B26-71F3A3A7BB2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4B59C-D07D-481D-821B-7CE9E3E48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82378-0A68-42CC-A760-8FD7F83E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7FFB-50BE-4B45-BCF6-D216A0F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8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F89A-C0B9-4B15-91DD-7EA692C1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B75FF-EBCA-463F-B489-CAE574A41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656E4-E889-4605-AE62-3C08DF26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0DA8-0B37-4A5E-8B26-71F3A3A7BB2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2F3AC-E482-4C79-9934-458D8BAE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87AF4-53DF-43A4-894A-C15BD4B5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7FFB-50BE-4B45-BCF6-D216A0F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57F82-9751-41DC-BA22-E6351650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5ACDE-E8C0-416A-B744-4132032E8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FCFD6-8C0E-424D-BAC5-44CB2FF36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5B018-18FB-4E47-BCF5-931F42E5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0DA8-0B37-4A5E-8B26-71F3A3A7BB2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06972-DF67-4285-BD43-E2E30443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EE77D-A1B6-436E-A4EF-B94FB852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7FFB-50BE-4B45-BCF6-D216A0F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1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3028-789D-418D-ABE5-3FDAEE357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1C07F-BEC1-4827-A1BE-DF4C51E2A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BBCC0-6AD1-4F90-8B57-7917EB518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BE12B-5361-44B3-91A9-895643252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E68F5-830C-452B-91D1-895716B7A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A863D1-B114-4B4C-8A50-3B300504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0DA8-0B37-4A5E-8B26-71F3A3A7BB2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D365C-F5BF-4B71-8F39-9B2DB598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3D0E4-39B0-467F-869C-28CC11EA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7FFB-50BE-4B45-BCF6-D216A0F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8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F0C3E-FAED-47EC-9EA6-3DA476EF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FA178-3F5A-43FC-804A-A57BC4338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0DA8-0B37-4A5E-8B26-71F3A3A7BB2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84E05-41C6-45AC-9598-0E76AA81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964E7-F6DE-4376-8D3B-59416DE0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7FFB-50BE-4B45-BCF6-D216A0F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1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FF691-22FA-46A4-8170-D3527F71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0DA8-0B37-4A5E-8B26-71F3A3A7BB2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D7D51-4128-4C19-BBDD-2A079B88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A64A4-D688-4E80-AA69-0ABB3B5D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7FFB-50BE-4B45-BCF6-D216A0F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4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83FE-8492-4167-886C-E32CF8B1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7D5C3-5224-4C64-B858-5CE468C8D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A9EF0-86E2-4B48-91AC-675B77AF1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DB32F-4000-4483-BC2F-B5A179FC1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0DA8-0B37-4A5E-8B26-71F3A3A7BB2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8E04D-2A89-4B65-9A90-06B9FBD0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DBDEC-36FA-4A32-8591-B4671044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7FFB-50BE-4B45-BCF6-D216A0F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5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5986-32B5-4E81-B64D-AF4230B25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41C71-A975-4017-8168-66508587A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B73E9-6CC3-41AA-8472-D0D1AB750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C3069-C9E8-48E2-A412-A9124040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0DA8-0B37-4A5E-8B26-71F3A3A7BB2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AED12-243A-4693-BDDF-EC390CEE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4FF8B-EB5E-4871-A7E6-6509C098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57FFB-50BE-4B45-BCF6-D216A0F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7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BD7D2-F69C-4823-97A1-F02230A9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E89FB-9D19-4819-88B3-E66E55DE4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D74C9-FFEC-4CE6-82F2-2916278FF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D0DA8-0B37-4A5E-8B26-71F3A3A7BB2B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6290D-6273-4B77-8523-300D3A0C0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29338-F91B-41E2-8304-0B0364F32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57FFB-50BE-4B45-BCF6-D216A0FDD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5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9280-252C-4123-821A-BAD13D02C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37" y="0"/>
            <a:ext cx="11977397" cy="438539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Spring Larval 2025 Survey Station Selection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6FE79-534B-4359-830D-CD8E6416C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99" b="13741"/>
          <a:stretch/>
        </p:blipFill>
        <p:spPr>
          <a:xfrm>
            <a:off x="501474" y="690466"/>
            <a:ext cx="11549729" cy="4432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6465B6-174C-4995-A009-7F7E9A053957}"/>
              </a:ext>
            </a:extLst>
          </p:cNvPr>
          <p:cNvSpPr txBox="1"/>
          <p:nvPr/>
        </p:nvSpPr>
        <p:spPr>
          <a:xfrm>
            <a:off x="133737" y="5189767"/>
            <a:ext cx="10954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Focus on 2013 – 2019: Note that all station sampling went SW to NE.  I’m reasonably sure that the surveys started in DH.  Therefore, even if we started in Kodiak, I’m leaning on steaming to a starting point toward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Shumagins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966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223D3C-19B1-4A71-83EF-9088C31C6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25" y="483915"/>
            <a:ext cx="8492844" cy="319234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C7B92D7-E9D8-4596-990B-06872A6A33E3}"/>
              </a:ext>
            </a:extLst>
          </p:cNvPr>
          <p:cNvSpPr txBox="1">
            <a:spLocks/>
          </p:cNvSpPr>
          <p:nvPr/>
        </p:nvSpPr>
        <p:spPr>
          <a:xfrm>
            <a:off x="133737" y="0"/>
            <a:ext cx="11977397" cy="438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Spring Larval 2025 Survey Station Selection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FE0C2-EA1A-4525-B49F-0DA000F57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7" y="438539"/>
            <a:ext cx="3298815" cy="61861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8C85EE-C5B3-40FD-8305-44446ECC9ED7}"/>
              </a:ext>
            </a:extLst>
          </p:cNvPr>
          <p:cNvSpPr txBox="1"/>
          <p:nvPr/>
        </p:nvSpPr>
        <p:spPr>
          <a:xfrm>
            <a:off x="3620278" y="3721636"/>
            <a:ext cx="77537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Regarding currents, Emily pointed me to these two plots (left 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Stabeno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et al. (2016), right 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Stabeno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Hristova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(2016)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Take away: currents move SW along the Aleutian peninsula (note the 18 year time period in the figure caption above)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begin in Kodiak and use the strategy utilized by the 2024 Spring Larval survey (every other survey line away, then fill in-between those lines on the way back), it will be unprecedented in our time series.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516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6E04BB-C9D5-4939-A4C8-024B9C3E7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5"/>
          <a:stretch/>
        </p:blipFill>
        <p:spPr>
          <a:xfrm>
            <a:off x="133737" y="699797"/>
            <a:ext cx="7909065" cy="567301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C7B92D7-E9D8-4596-990B-06872A6A33E3}"/>
              </a:ext>
            </a:extLst>
          </p:cNvPr>
          <p:cNvSpPr txBox="1">
            <a:spLocks/>
          </p:cNvSpPr>
          <p:nvPr/>
        </p:nvSpPr>
        <p:spPr>
          <a:xfrm>
            <a:off x="133737" y="0"/>
            <a:ext cx="11977397" cy="438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Spring Larval 2025 Survey Station Selection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46F047-A341-4348-827E-9B90073BA4FF}"/>
              </a:ext>
            </a:extLst>
          </p:cNvPr>
          <p:cNvSpPr txBox="1"/>
          <p:nvPr/>
        </p:nvSpPr>
        <p:spPr>
          <a:xfrm>
            <a:off x="8042803" y="811763"/>
            <a:ext cx="40683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Map taken from 2019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Larval Project Instructions: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272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Mean Stations sampled per day (2013 – 2019 surveys) ~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13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/day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2025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Larval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Scheudle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5/15 – 6/2 =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19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Subtract ~ 2 days for transit time (starting from DH or Kodiak + 1 weather day): 17*13sta/day ~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221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Next: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Prioritization!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21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4DBC31-78F2-4D3E-AEF0-43BE54328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4" t="8561" r="267" b="23575"/>
          <a:stretch/>
        </p:blipFill>
        <p:spPr>
          <a:xfrm>
            <a:off x="1766594" y="438539"/>
            <a:ext cx="9265299" cy="513183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C7B92D7-E9D8-4596-990B-06872A6A33E3}"/>
              </a:ext>
            </a:extLst>
          </p:cNvPr>
          <p:cNvSpPr txBox="1">
            <a:spLocks/>
          </p:cNvSpPr>
          <p:nvPr/>
        </p:nvSpPr>
        <p:spPr>
          <a:xfrm>
            <a:off x="133737" y="0"/>
            <a:ext cx="11977397" cy="438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Spring Larval 2025 Survey Station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04F8E-D984-4D30-ACD3-60DA73BDE55C}"/>
              </a:ext>
            </a:extLst>
          </p:cNvPr>
          <p:cNvSpPr txBox="1"/>
          <p:nvPr/>
        </p:nvSpPr>
        <p:spPr>
          <a:xfrm>
            <a:off x="587829" y="6036906"/>
            <a:ext cx="9475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 Opinion: Start at station 24 (circled), work north to Shelikof Str, then around Kodiak.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Rationale for omitting SW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Shumagins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not frequently sampled enough historically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0BBF8E-2417-4ECD-841E-EF66E5B08DE7}"/>
              </a:ext>
            </a:extLst>
          </p:cNvPr>
          <p:cNvSpPr/>
          <p:nvPr/>
        </p:nvSpPr>
        <p:spPr>
          <a:xfrm>
            <a:off x="5355771" y="4795935"/>
            <a:ext cx="261258" cy="21460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7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646EFF-9415-48D5-8AA5-46CB6D8E37B1}"/>
              </a:ext>
            </a:extLst>
          </p:cNvPr>
          <p:cNvSpPr txBox="1">
            <a:spLocks/>
          </p:cNvSpPr>
          <p:nvPr/>
        </p:nvSpPr>
        <p:spPr>
          <a:xfrm>
            <a:off x="133737" y="0"/>
            <a:ext cx="11977397" cy="438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Spring Larval 2025 Survey Station Selection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119D8-7C3F-4F6A-BA63-D3E6DFE83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05" y="438539"/>
            <a:ext cx="8123304" cy="627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2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268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Spring Larval 2025 Survey Station Selection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Larval 2025 Survey Station Selection</dc:title>
  <dc:creator>Jesse.F.Lamb</dc:creator>
  <cp:lastModifiedBy>Jesse.F.Lamb</cp:lastModifiedBy>
  <cp:revision>10</cp:revision>
  <dcterms:created xsi:type="dcterms:W3CDTF">2025-02-10T17:41:38Z</dcterms:created>
  <dcterms:modified xsi:type="dcterms:W3CDTF">2025-02-10T19:20:08Z</dcterms:modified>
</cp:coreProperties>
</file>