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Bree Serif" panose="020B0604020202020204" charset="0"/>
      <p:regular r:id="rId10"/>
    </p:embeddedFont>
    <p:embeddedFont>
      <p:font typeface="Comfortaa" panose="020B0604020202020204" charset="0"/>
      <p:regular r:id="rId11"/>
      <p:bold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0FE22-2078-4928-BCA0-8578E27D483B}" v="3" dt="2019-09-06T18:12:09.223"/>
  </p1510:revLst>
</p1510:revInfo>
</file>

<file path=ppt/tableStyles.xml><?xml version="1.0" encoding="utf-8"?>
<a:tblStyleLst xmlns:a="http://schemas.openxmlformats.org/drawingml/2006/main" def="{533A3FB3-E70D-4BC8-AB48-A0C2CB33E37A}">
  <a:tblStyle styleId="{533A3FB3-E70D-4BC8-AB48-A0C2CB33E3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Fleuren" userId="2c8f6277ff4d250e" providerId="LiveId" clId="{0CF0FE22-2078-4928-BCA0-8578E27D483B}"/>
    <pc:docChg chg="modSld">
      <pc:chgData name="Jesse Fleuren" userId="2c8f6277ff4d250e" providerId="LiveId" clId="{0CF0FE22-2078-4928-BCA0-8578E27D483B}" dt="2019-09-06T18:12:09.223" v="15"/>
      <pc:docMkLst>
        <pc:docMk/>
      </pc:docMkLst>
      <pc:sldChg chg="delSp modSp">
        <pc:chgData name="Jesse Fleuren" userId="2c8f6277ff4d250e" providerId="LiveId" clId="{0CF0FE22-2078-4928-BCA0-8578E27D483B}" dt="2019-09-06T18:12:09.223" v="15"/>
        <pc:sldMkLst>
          <pc:docMk/>
          <pc:sldMk cId="0" sldId="260"/>
        </pc:sldMkLst>
        <pc:spChg chg="mod">
          <ac:chgData name="Jesse Fleuren" userId="2c8f6277ff4d250e" providerId="LiveId" clId="{0CF0FE22-2078-4928-BCA0-8578E27D483B}" dt="2019-09-06T18:01:38.900" v="8" actId="1076"/>
          <ac:spMkLst>
            <pc:docMk/>
            <pc:sldMk cId="0" sldId="260"/>
            <ac:spMk id="84" creationId="{00000000-0000-0000-0000-000000000000}"/>
          </ac:spMkLst>
        </pc:spChg>
        <pc:spChg chg="del mod">
          <ac:chgData name="Jesse Fleuren" userId="2c8f6277ff4d250e" providerId="LiveId" clId="{0CF0FE22-2078-4928-BCA0-8578E27D483B}" dt="2019-09-06T18:11:42.434" v="14"/>
          <ac:spMkLst>
            <pc:docMk/>
            <pc:sldMk cId="0" sldId="260"/>
            <ac:spMk id="85" creationId="{00000000-0000-0000-0000-000000000000}"/>
          </ac:spMkLst>
        </pc:spChg>
        <pc:spChg chg="mod">
          <ac:chgData name="Jesse Fleuren" userId="2c8f6277ff4d250e" providerId="LiveId" clId="{0CF0FE22-2078-4928-BCA0-8578E27D483B}" dt="2019-09-06T18:01:50.204" v="9" actId="1076"/>
          <ac:spMkLst>
            <pc:docMk/>
            <pc:sldMk cId="0" sldId="260"/>
            <ac:spMk id="86" creationId="{00000000-0000-0000-0000-000000000000}"/>
          </ac:spMkLst>
        </pc:spChg>
        <pc:spChg chg="del">
          <ac:chgData name="Jesse Fleuren" userId="2c8f6277ff4d250e" providerId="LiveId" clId="{0CF0FE22-2078-4928-BCA0-8578E27D483B}" dt="2019-09-06T18:11:28.851" v="13"/>
          <ac:spMkLst>
            <pc:docMk/>
            <pc:sldMk cId="0" sldId="260"/>
            <ac:spMk id="90" creationId="{00000000-0000-0000-0000-000000000000}"/>
          </ac:spMkLst>
        </pc:spChg>
        <pc:spChg chg="mod">
          <ac:chgData name="Jesse Fleuren" userId="2c8f6277ff4d250e" providerId="LiveId" clId="{0CF0FE22-2078-4928-BCA0-8578E27D483B}" dt="2019-09-06T18:01:56.007" v="11" actId="14100"/>
          <ac:spMkLst>
            <pc:docMk/>
            <pc:sldMk cId="0" sldId="260"/>
            <ac:spMk id="91" creationId="{00000000-0000-0000-0000-000000000000}"/>
          </ac:spMkLst>
        </pc:spChg>
        <pc:spChg chg="del">
          <ac:chgData name="Jesse Fleuren" userId="2c8f6277ff4d250e" providerId="LiveId" clId="{0CF0FE22-2078-4928-BCA0-8578E27D483B}" dt="2019-09-06T18:12:09.223" v="15"/>
          <ac:spMkLst>
            <pc:docMk/>
            <pc:sldMk cId="0" sldId="260"/>
            <ac:spMk id="93" creationId="{00000000-0000-0000-0000-000000000000}"/>
          </ac:spMkLst>
        </pc:spChg>
        <pc:spChg chg="mod">
          <ac:chgData name="Jesse Fleuren" userId="2c8f6277ff4d250e" providerId="LiveId" clId="{0CF0FE22-2078-4928-BCA0-8578E27D483B}" dt="2019-09-06T18:01:35.644" v="7" actId="1076"/>
          <ac:spMkLst>
            <pc:docMk/>
            <pc:sldMk cId="0" sldId="260"/>
            <ac:spMk id="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01174f9f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01174f9f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b01174f9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b01174f9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b01174f9f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b01174f9f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b01174f9f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b01174f9f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a5829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a58294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b01174f9f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b01174f9f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●"/>
              <a:defRPr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Working You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688" y="3081125"/>
            <a:ext cx="840625" cy="8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Programma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11700" y="1215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{533A3FB3-E70D-4BC8-AB48-A0C2CB33E37A}</a:tableStyleId>
              </a:tblPr>
              <a:tblGrid>
                <a:gridCol w="8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Tijd</a:t>
                      </a:r>
                      <a:endParaRPr sz="16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Activiteit</a:t>
                      </a:r>
                      <a:endParaRPr sz="16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NB</a:t>
                      </a:r>
                      <a:endParaRPr sz="16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13:00u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Start / instructies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Team van drie personen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13:30u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Sprint 1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Twee personen interviewen derde persoon / verzamelen data voor personal profile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14:00u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Terugkoppeling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14:20u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Sprint 2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Idem (andere derde persoon)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14:50u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Terugkoppeling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15:10u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Sprint 3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Idem (andere derde persoon)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15:40u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Terugkoppeling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16:00u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Afronding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Opdracht thuis: Hello World video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219400" y="2462225"/>
            <a:ext cx="962700" cy="10725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Hoe ziet jouw ideale minor-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traject er uit?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182100" y="512000"/>
            <a:ext cx="1035900" cy="926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Welke persoonlijke activa kun je inzetten?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1267575" y="3607800"/>
            <a:ext cx="1230900" cy="92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Wat heb je nodig om de barrières weg te nemen?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5076525" y="2681400"/>
            <a:ext cx="1145700" cy="92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Welke dingen kunnen succes in de weg staan?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168025" y="1499275"/>
            <a:ext cx="962700" cy="7191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Hoe definieer je succes?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7724550" y="2462225"/>
            <a:ext cx="1093800" cy="7800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Wat moet deze minor je geven?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7432089" y="85475"/>
            <a:ext cx="1093661" cy="865200"/>
          </a:xfrm>
          <a:prstGeom prst="flowChartOffpageConnector">
            <a:avLst/>
          </a:prstGeom>
          <a:solidFill>
            <a:srgbClr val="FF107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Persona Profile</a:t>
            </a:r>
            <a:endParaRPr sz="1800" b="1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973975" y="85475"/>
            <a:ext cx="1093661" cy="865200"/>
          </a:xfrm>
          <a:prstGeom prst="flowChartOffpageConnector">
            <a:avLst/>
          </a:prstGeom>
          <a:solidFill>
            <a:srgbClr val="0095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Value</a:t>
            </a:r>
            <a:endParaRPr sz="1800" b="1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Map</a:t>
            </a:r>
            <a:endParaRPr sz="1800" b="1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Werkbladen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2554400" y="1285200"/>
            <a:ext cx="1326000" cy="6657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Zelf vooruitgang in de gaten houden en goed plannen.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45344" y="2394338"/>
            <a:ext cx="1289700" cy="9264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Eerst kennis maar daarna richting de praktijk om de Customer Job te beantwoorden.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7647000" y="1618050"/>
            <a:ext cx="1497000" cy="9897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Toepasbare kennis vergaren die je kunt gebruiken tijdens de rest van de studie of tijdens werk.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788375" y="2621975"/>
            <a:ext cx="1153200" cy="7548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Begeleiding bij leerlijn en hulp bij dingen waar je achter loopt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6311625" y="1111700"/>
            <a:ext cx="901800" cy="2745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Voldoende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857025" y="1111700"/>
            <a:ext cx="1279200" cy="926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Einddoelstellingen halen zowel persoonlijk als bij bedrijf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5185800" y="3058950"/>
            <a:ext cx="901800" cy="62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Tijdsrisico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een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obstakel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1877000" y="4668325"/>
            <a:ext cx="4400100" cy="40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mfortaa"/>
                <a:ea typeface="Comfortaa"/>
                <a:cs typeface="Comfortaa"/>
                <a:sym typeface="Comfortaa"/>
              </a:rPr>
              <a:t>Personal profile voor: Jesse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462525" y="3764175"/>
            <a:ext cx="1569300" cy="626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Een goede duidelijke planning online en communicatie hierover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317175" y="1545363"/>
            <a:ext cx="1236000" cy="618975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Voldoende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vrijheid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voor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latin typeface="Roboto"/>
                <a:ea typeface="Roboto"/>
                <a:cs typeface="Roboto"/>
                <a:sym typeface="Roboto"/>
              </a:rPr>
              <a:t>invulling</a:t>
            </a: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3200225" y="3666200"/>
            <a:ext cx="962400" cy="7710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Duidelijke lessen, en een gezellige groep.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975850" y="631975"/>
            <a:ext cx="1198800" cy="5778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Veel te vragen, aanwezig zijn en goed plannen.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5842175" y="1823100"/>
            <a:ext cx="1107000" cy="3471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Een voldoende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7861575" y="2782337"/>
            <a:ext cx="1325400" cy="6315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Iets onderscheidend wat ik kan gebruiken in het HR-vak.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8013975" y="1461263"/>
            <a:ext cx="1398600" cy="9264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Toepasbare kennis vergaren die je kunt gebruiken tijdens de rest van de studie of tijdens werk.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1249700" y="2859275"/>
            <a:ext cx="1033200" cy="4776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Voldoende IT ondersteuning.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-40850" y="3287375"/>
            <a:ext cx="962400" cy="4776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Niet te veel lesuren.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103525" y="1910025"/>
            <a:ext cx="1398600" cy="4776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Voldoende vrijheid in wat je leert en doet.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5229000" y="950025"/>
            <a:ext cx="1263600" cy="577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Als ik na deze minor niet overspannen ben.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6200200" y="3819625"/>
            <a:ext cx="1461000" cy="7710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Ik belemmer mezelf door kennisgebrek of te weinig interesse voor IT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5287800" y="2782325"/>
            <a:ext cx="1146000" cy="6315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Andere groepsgenoten belemmeren mij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1877000" y="4668325"/>
            <a:ext cx="4400100" cy="402000"/>
          </a:xfrm>
          <a:prstGeom prst="roundRect">
            <a:avLst>
              <a:gd name="adj" fmla="val 16667"/>
            </a:avLst>
          </a:prstGeom>
          <a:solidFill>
            <a:srgbClr val="00E6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mfortaa"/>
                <a:ea typeface="Comfortaa"/>
                <a:cs typeface="Comfortaa"/>
                <a:sym typeface="Comfortaa"/>
              </a:rPr>
              <a:t>Personal profile voor: Miranda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6750375" y="789900"/>
            <a:ext cx="1263600" cy="5778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Iets nuttigs opleveren voor de opdrachtgever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255925" y="3077375"/>
            <a:ext cx="901800" cy="5271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Informatieve thema’s 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255925" y="1263575"/>
            <a:ext cx="1009200" cy="18138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Kennis vergaren van verschillende experts in het vakgebied dat me interesseert en er een tastbaar product bij te leveren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3160000" y="64527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Op tijd aan de bel trekken wanneer er vragen zijn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5375300" y="13714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Zelfvoldaan → wanneer ik een goede tijd heb gehad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5700875" y="882825"/>
            <a:ext cx="1477200" cy="6138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Tevreden opdrachtgever 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728100" y="4450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Minor met voldoende afronden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72700" y="2021100"/>
            <a:ext cx="901800" cy="11013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Veel in de praktijk aan het werk, weinig thuis aan het werk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1462525" y="34293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Duidelijke planning online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En hulp van experts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2350675" y="2729675"/>
            <a:ext cx="1626000" cy="6138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Heldere communicatie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En goede it’ers die het in orde maken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5700875" y="3549300"/>
            <a:ext cx="901800" cy="589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Tijd tekort en duur van minor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6854600" y="3293550"/>
            <a:ext cx="901800" cy="11013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Teveel technologie met gebrek aan interesse en raakvlak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375300" y="2815525"/>
            <a:ext cx="901800" cy="613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Wanneer zaken online niet werken 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1877000" y="4668325"/>
            <a:ext cx="4400100" cy="402000"/>
          </a:xfrm>
          <a:prstGeom prst="roundRect">
            <a:avLst>
              <a:gd name="adj" fmla="val 16667"/>
            </a:avLst>
          </a:prstGeom>
          <a:solidFill>
            <a:srgbClr val="00E6FF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mfortaa"/>
                <a:ea typeface="Comfortaa"/>
                <a:cs typeface="Comfortaa"/>
                <a:sym typeface="Comfortaa"/>
              </a:rPr>
              <a:t>Personal profile voor: Jordi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8039900" y="1661925"/>
            <a:ext cx="901800" cy="12048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Toepasbare kennis die ik de rest van mijn carriere kan gebruiken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Diavoorstelling (16:9)</PresentationFormat>
  <Paragraphs>76</Paragraphs>
  <Slides>7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Bree Serif</vt:lpstr>
      <vt:lpstr>Comfortaa</vt:lpstr>
      <vt:lpstr>Roboto</vt:lpstr>
      <vt:lpstr>Simple Light</vt:lpstr>
      <vt:lpstr>Smart Working You</vt:lpstr>
      <vt:lpstr>Programma</vt:lpstr>
      <vt:lpstr>PowerPoint-presentatie</vt:lpstr>
      <vt:lpstr>Werkbladen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Working You</dc:title>
  <cp:lastModifiedBy>Jesse Fleuren</cp:lastModifiedBy>
  <cp:revision>1</cp:revision>
  <dcterms:modified xsi:type="dcterms:W3CDTF">2019-09-06T18:12:15Z</dcterms:modified>
</cp:coreProperties>
</file>