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Comfortaa" panose="020B0604020202020204" charset="0"/>
      <p:regular r:id="rId11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6273E-F953-4EFB-BE5C-393609C4453C}" v="10" dt="2019-09-06T18:13:34.663"/>
  </p1510:revLst>
</p1510:revInfo>
</file>

<file path=ppt/tableStyles.xml><?xml version="1.0" encoding="utf-8"?>
<a:tblStyleLst xmlns:a="http://schemas.openxmlformats.org/drawingml/2006/main" def="{23EB38F7-212A-4CA9-B1EB-BF142EF87F15}">
  <a:tblStyle styleId="{23EB38F7-212A-4CA9-B1EB-BF142EF87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Fleuren" userId="2c8f6277ff4d250e" providerId="LiveId" clId="{2576273E-F953-4EFB-BE5C-393609C4453C}"/>
    <pc:docChg chg="undo custSel modSld">
      <pc:chgData name="Jesse Fleuren" userId="2c8f6277ff4d250e" providerId="LiveId" clId="{2576273E-F953-4EFB-BE5C-393609C4453C}" dt="2019-09-06T18:13:34.662" v="34" actId="207"/>
      <pc:docMkLst>
        <pc:docMk/>
      </pc:docMkLst>
      <pc:sldChg chg="addSp delSp modSp">
        <pc:chgData name="Jesse Fleuren" userId="2c8f6277ff4d250e" providerId="LiveId" clId="{2576273E-F953-4EFB-BE5C-393609C4453C}" dt="2019-09-06T18:13:34.662" v="34" actId="207"/>
        <pc:sldMkLst>
          <pc:docMk/>
          <pc:sldMk cId="0" sldId="260"/>
        </pc:sldMkLst>
        <pc:spChg chg="add">
          <ac:chgData name="Jesse Fleuren" userId="2c8f6277ff4d250e" providerId="LiveId" clId="{2576273E-F953-4EFB-BE5C-393609C4453C}" dt="2019-09-06T18:11:32.369" v="9"/>
          <ac:spMkLst>
            <pc:docMk/>
            <pc:sldMk cId="0" sldId="260"/>
            <ac:spMk id="14" creationId="{8A75E6B9-8D16-4545-BBAC-6FE600A5AC39}"/>
          </ac:spMkLst>
        </pc:spChg>
        <pc:spChg chg="add mod">
          <ac:chgData name="Jesse Fleuren" userId="2c8f6277ff4d250e" providerId="LiveId" clId="{2576273E-F953-4EFB-BE5C-393609C4453C}" dt="2019-09-06T18:11:47.968" v="12" actId="1076"/>
          <ac:spMkLst>
            <pc:docMk/>
            <pc:sldMk cId="0" sldId="260"/>
            <ac:spMk id="15" creationId="{EAA9BBC9-169F-402D-9E0D-662F0C80DA89}"/>
          </ac:spMkLst>
        </pc:spChg>
        <pc:spChg chg="add mod">
          <ac:chgData name="Jesse Fleuren" userId="2c8f6277ff4d250e" providerId="LiveId" clId="{2576273E-F953-4EFB-BE5C-393609C4453C}" dt="2019-09-06T18:13:01.068" v="31" actId="1076"/>
          <ac:spMkLst>
            <pc:docMk/>
            <pc:sldMk cId="0" sldId="260"/>
            <ac:spMk id="16" creationId="{013EFA64-6369-4617-A83A-F77C2F7EE8F2}"/>
          </ac:spMkLst>
        </pc:spChg>
        <pc:spChg chg="del">
          <ac:chgData name="Jesse Fleuren" userId="2c8f6277ff4d250e" providerId="LiveId" clId="{2576273E-F953-4EFB-BE5C-393609C4453C}" dt="2019-09-06T18:00:43.352" v="0" actId="478"/>
          <ac:spMkLst>
            <pc:docMk/>
            <pc:sldMk cId="0" sldId="260"/>
            <ac:spMk id="83" creationId="{00000000-0000-0000-0000-000000000000}"/>
          </ac:spMkLst>
        </pc:spChg>
        <pc:spChg chg="mod">
          <ac:chgData name="Jesse Fleuren" userId="2c8f6277ff4d250e" providerId="LiveId" clId="{2576273E-F953-4EFB-BE5C-393609C4453C}" dt="2019-09-06T18:13:32.646" v="33" actId="207"/>
          <ac:spMkLst>
            <pc:docMk/>
            <pc:sldMk cId="0" sldId="260"/>
            <ac:spMk id="84" creationId="{00000000-0000-0000-0000-000000000000}"/>
          </ac:spMkLst>
        </pc:spChg>
        <pc:spChg chg="mod">
          <ac:chgData name="Jesse Fleuren" userId="2c8f6277ff4d250e" providerId="LiveId" clId="{2576273E-F953-4EFB-BE5C-393609C4453C}" dt="2019-09-06T18:13:34.662" v="34" actId="207"/>
          <ac:spMkLst>
            <pc:docMk/>
            <pc:sldMk cId="0" sldId="260"/>
            <ac:spMk id="85" creationId="{00000000-0000-0000-0000-000000000000}"/>
          </ac:spMkLst>
        </pc:spChg>
        <pc:spChg chg="mod">
          <ac:chgData name="Jesse Fleuren" userId="2c8f6277ff4d250e" providerId="LiveId" clId="{2576273E-F953-4EFB-BE5C-393609C4453C}" dt="2019-09-06T18:12:53.490" v="29" actId="207"/>
          <ac:spMkLst>
            <pc:docMk/>
            <pc:sldMk cId="0" sldId="260"/>
            <ac:spMk id="86" creationId="{00000000-0000-0000-0000-000000000000}"/>
          </ac:spMkLst>
        </pc:spChg>
        <pc:spChg chg="del mod">
          <ac:chgData name="Jesse Fleuren" userId="2c8f6277ff4d250e" providerId="LiveId" clId="{2576273E-F953-4EFB-BE5C-393609C4453C}" dt="2019-09-06T18:11:54.670" v="14" actId="478"/>
          <ac:spMkLst>
            <pc:docMk/>
            <pc:sldMk cId="0" sldId="260"/>
            <ac:spMk id="87" creationId="{00000000-0000-0000-0000-000000000000}"/>
          </ac:spMkLst>
        </pc:spChg>
        <pc:spChg chg="mod">
          <ac:chgData name="Jesse Fleuren" userId="2c8f6277ff4d250e" providerId="LiveId" clId="{2576273E-F953-4EFB-BE5C-393609C4453C}" dt="2019-09-06T18:11:38.617" v="10" actId="1076"/>
          <ac:spMkLst>
            <pc:docMk/>
            <pc:sldMk cId="0" sldId="260"/>
            <ac:spMk id="88" creationId="{00000000-0000-0000-0000-000000000000}"/>
          </ac:spMkLst>
        </pc:spChg>
        <pc:spChg chg="mod">
          <ac:chgData name="Jesse Fleuren" userId="2c8f6277ff4d250e" providerId="LiveId" clId="{2576273E-F953-4EFB-BE5C-393609C4453C}" dt="2019-09-06T18:13:30.318" v="32" actId="1076"/>
          <ac:spMkLst>
            <pc:docMk/>
            <pc:sldMk cId="0" sldId="260"/>
            <ac:spMk id="89" creationId="{00000000-0000-0000-0000-000000000000}"/>
          </ac:spMkLst>
        </pc:spChg>
        <pc:spChg chg="mod">
          <ac:chgData name="Jesse Fleuren" userId="2c8f6277ff4d250e" providerId="LiveId" clId="{2576273E-F953-4EFB-BE5C-393609C4453C}" dt="2019-09-06T18:09:57.954" v="7" actId="1076"/>
          <ac:spMkLst>
            <pc:docMk/>
            <pc:sldMk cId="0" sldId="260"/>
            <ac:spMk id="90" creationId="{00000000-0000-0000-0000-000000000000}"/>
          </ac:spMkLst>
        </pc:spChg>
        <pc:spChg chg="mod">
          <ac:chgData name="Jesse Fleuren" userId="2c8f6277ff4d250e" providerId="LiveId" clId="{2576273E-F953-4EFB-BE5C-393609C4453C}" dt="2019-09-06T18:09:55.538" v="6" actId="1076"/>
          <ac:spMkLst>
            <pc:docMk/>
            <pc:sldMk cId="0" sldId="260"/>
            <ac:spMk id="91" creationId="{00000000-0000-0000-0000-000000000000}"/>
          </ac:spMkLst>
        </pc:spChg>
        <pc:spChg chg="del">
          <ac:chgData name="Jesse Fleuren" userId="2c8f6277ff4d250e" providerId="LiveId" clId="{2576273E-F953-4EFB-BE5C-393609C4453C}" dt="2019-09-06T18:11:31.358" v="8" actId="478"/>
          <ac:spMkLst>
            <pc:docMk/>
            <pc:sldMk cId="0" sldId="260"/>
            <ac:spMk id="92" creationId="{00000000-0000-0000-0000-000000000000}"/>
          </ac:spMkLst>
        </pc:spChg>
        <pc:spChg chg="mod">
          <ac:chgData name="Jesse Fleuren" userId="2c8f6277ff4d250e" providerId="LiveId" clId="{2576273E-F953-4EFB-BE5C-393609C4453C}" dt="2019-09-06T18:12:57.702" v="30" actId="207"/>
          <ac:spMkLst>
            <pc:docMk/>
            <pc:sldMk cId="0" sldId="260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01174f9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01174f9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01174f9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01174f9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01174f9f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01174f9f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01174f9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01174f9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a5829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a58294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b01174f9f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b01174f9f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Working You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688" y="3081125"/>
            <a:ext cx="840625" cy="8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Programma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215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{23EB38F7-212A-4CA9-B1EB-BF142EF87F15}</a:tableStyleId>
              </a:tblPr>
              <a:tblGrid>
                <a:gridCol w="8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Tijd</a:t>
                      </a:r>
                      <a:endParaRPr sz="1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Activiteit</a:t>
                      </a:r>
                      <a:endParaRPr sz="1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NB</a:t>
                      </a:r>
                      <a:endParaRPr sz="1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13:00u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Start / instructies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Team van drie personen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13:30u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Sprint 1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Twee personen interviewen derde persoon / verzamelen data voor personal profile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14:00u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Terugkoppeling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14:20u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Sprint 2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Idem (andere derde persoon)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14:50u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Terugkoppeling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15:10u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Sprint 3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Idem (andere derde persoon)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15:40u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Terugkoppeling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16:00u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Afronding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Opdracht thuis: Hello World video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19400" y="2462225"/>
            <a:ext cx="962700" cy="10725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Hoe ziet jouw ideale minor-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traject er uit?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182100" y="512000"/>
            <a:ext cx="10359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Welke persoonlijke activa kun je inzetten?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267575" y="3607800"/>
            <a:ext cx="12309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Wat heb je nodig om de barrières weg te nemen?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076525" y="2681400"/>
            <a:ext cx="11457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Welke dingen kunnen succes in de weg staan?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168025" y="1499275"/>
            <a:ext cx="962700" cy="7191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Hoe definieer je succes?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724550" y="2462225"/>
            <a:ext cx="1093800" cy="780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Wat moet deze minor je geven?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432089" y="85475"/>
            <a:ext cx="1093661" cy="865200"/>
          </a:xfrm>
          <a:prstGeom prst="flowChartOffpageConnector">
            <a:avLst/>
          </a:prstGeom>
          <a:solidFill>
            <a:srgbClr val="FF107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Persona Profile</a:t>
            </a:r>
            <a:endParaRPr sz="18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973975" y="85475"/>
            <a:ext cx="1093661" cy="865200"/>
          </a:xfrm>
          <a:prstGeom prst="flowChartOffpageConnector">
            <a:avLst/>
          </a:prstGeom>
          <a:solidFill>
            <a:srgbClr val="0095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Value</a:t>
            </a:r>
            <a:endParaRPr sz="18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Map</a:t>
            </a:r>
            <a:endParaRPr sz="18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Werkbladen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55925" y="13274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CEC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Voldoende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vrijheid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vrije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invulling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391675" y="597800"/>
            <a:ext cx="1170900" cy="810600"/>
          </a:xfrm>
          <a:prstGeom prst="foldedCorner">
            <a:avLst>
              <a:gd name="adj" fmla="val 16667"/>
            </a:avLst>
          </a:prstGeom>
          <a:solidFill>
            <a:srgbClr val="CCEC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Zelf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vooruitgang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de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gaten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houden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goed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plannen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5309203" y="934542"/>
            <a:ext cx="1038249" cy="666883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Persoonlijke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doelstellingen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behalen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7841523" y="15454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Toepasbare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kennis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vergaren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voor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in de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toekomst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92904" y="2343221"/>
            <a:ext cx="1320212" cy="926400"/>
          </a:xfrm>
          <a:prstGeom prst="foldedCorner">
            <a:avLst>
              <a:gd name="adj" fmla="val 16667"/>
            </a:avLst>
          </a:prstGeom>
          <a:solidFill>
            <a:srgbClr val="CCEC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Beginnen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met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basiskennis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vervolgens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in de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praktijk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aan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de slag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894326" y="2957238"/>
            <a:ext cx="10815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Duidelijke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planning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communicatie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hierover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687439" y="3359700"/>
            <a:ext cx="1048064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Ondersteuning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wanneer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er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tekort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is in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basiskennis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168175" y="267167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Tijdsrisico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451176" y="875450"/>
            <a:ext cx="1182900" cy="926400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Extra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kennis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vaardigheden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voor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in de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toekomst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877000" y="4668325"/>
            <a:ext cx="4400100" cy="40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fortaa"/>
                <a:ea typeface="Comfortaa"/>
                <a:cs typeface="Comfortaa"/>
                <a:sym typeface="Comfortaa"/>
              </a:rPr>
              <a:t>Personal profile voor: Jesse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" name="Google Shape;90;p17">
            <a:extLst>
              <a:ext uri="{FF2B5EF4-FFF2-40B4-BE49-F238E27FC236}">
                <a16:creationId xmlns:a16="http://schemas.microsoft.com/office/drawing/2014/main" id="{8A75E6B9-8D16-4545-BBAC-6FE600A5AC39}"/>
              </a:ext>
            </a:extLst>
          </p:cNvPr>
          <p:cNvSpPr/>
          <p:nvPr/>
        </p:nvSpPr>
        <p:spPr>
          <a:xfrm>
            <a:off x="6771075" y="3641650"/>
            <a:ext cx="901800" cy="6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Kennis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tekort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in technology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85;p17">
            <a:extLst>
              <a:ext uri="{FF2B5EF4-FFF2-40B4-BE49-F238E27FC236}">
                <a16:creationId xmlns:a16="http://schemas.microsoft.com/office/drawing/2014/main" id="{EAA9BBC9-169F-402D-9E0D-662F0C80DA89}"/>
              </a:ext>
            </a:extLst>
          </p:cNvPr>
          <p:cNvSpPr/>
          <p:nvPr/>
        </p:nvSpPr>
        <p:spPr>
          <a:xfrm>
            <a:off x="7715823" y="2671675"/>
            <a:ext cx="11532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Een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goed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punt,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een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voordeel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voor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het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bedrijf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een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mooie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opdracht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93;p17">
            <a:extLst>
              <a:ext uri="{FF2B5EF4-FFF2-40B4-BE49-F238E27FC236}">
                <a16:creationId xmlns:a16="http://schemas.microsoft.com/office/drawing/2014/main" id="{013EFA64-6369-4617-A83A-F77C2F7EE8F2}"/>
              </a:ext>
            </a:extLst>
          </p:cNvPr>
          <p:cNvSpPr/>
          <p:nvPr/>
        </p:nvSpPr>
        <p:spPr>
          <a:xfrm>
            <a:off x="5120114" y="1801850"/>
            <a:ext cx="1279200" cy="536088"/>
          </a:xfrm>
          <a:prstGeom prst="foldedCorner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Extra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kennis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buiten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opleiding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om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255925" y="3077375"/>
            <a:ext cx="901800" cy="5271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Informatieve thema’s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55925" y="1263575"/>
            <a:ext cx="1009200" cy="18138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Kennis vergaren van verschillende experts in het vakgebied dat me interesseert en er een tastbaar product bij te leveren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160000" y="64527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Op tijd aan de bel trekken wanneer er vragen zijn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375300" y="13714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Zelfvoldaan → wanneer ik een goede tijd heb gehad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700875" y="882825"/>
            <a:ext cx="1477200" cy="6138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Tevreden opdrachtgever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728100" y="4450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Minor met voldoende afronden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672700" y="2021100"/>
            <a:ext cx="901800" cy="11013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Veel in de praktijk aan het werk, weinig thuis aan het werk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462525" y="34293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Duidelijke planning online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En hulp van experts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2350675" y="2729675"/>
            <a:ext cx="1626000" cy="6138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Heldere communicatie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En goede it’ers die het in orde maken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700875" y="3549300"/>
            <a:ext cx="901800" cy="589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Tijd tekort en duur van minor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6854600" y="3293550"/>
            <a:ext cx="901800" cy="11013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Teveel technologie met gebrek aan interesse en raakvlak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375300" y="2815525"/>
            <a:ext cx="901800" cy="613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Wanneer zaken online niet werken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877000" y="4668325"/>
            <a:ext cx="4400100" cy="402000"/>
          </a:xfrm>
          <a:prstGeom prst="roundRect">
            <a:avLst>
              <a:gd name="adj" fmla="val 16667"/>
            </a:avLst>
          </a:prstGeom>
          <a:solidFill>
            <a:srgbClr val="00E6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fortaa"/>
                <a:ea typeface="Comfortaa"/>
                <a:cs typeface="Comfortaa"/>
                <a:sym typeface="Comfortaa"/>
              </a:rPr>
              <a:t>Personal profile voor: Jordi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8039900" y="1661925"/>
            <a:ext cx="901800" cy="12048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Toepasbare kennis die ik de rest van mijn carriere kan gebruiken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255925" y="1402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408325" y="2926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60725" y="4450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709175" y="1402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7861575" y="2926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7971800" y="4450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03525" y="37419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55925" y="38943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408325" y="40467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861575" y="37419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13975" y="38943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166375" y="40467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877000" y="4668325"/>
            <a:ext cx="4400100" cy="402000"/>
          </a:xfrm>
          <a:prstGeom prst="roundRect">
            <a:avLst>
              <a:gd name="adj" fmla="val 16667"/>
            </a:avLst>
          </a:prstGeom>
          <a:solidFill>
            <a:srgbClr val="FFEB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latin typeface="Comfortaa"/>
                <a:ea typeface="Comfortaa"/>
                <a:cs typeface="Comfortaa"/>
                <a:sym typeface="Comfortaa"/>
              </a:rPr>
              <a:t>Personal profile voor: Miranda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326</Words>
  <Application>Microsoft Office PowerPoint</Application>
  <PresentationFormat>Diavoorstelling (16:9)</PresentationFormat>
  <Paragraphs>79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Bree Serif</vt:lpstr>
      <vt:lpstr>Comfortaa</vt:lpstr>
      <vt:lpstr>Roboto</vt:lpstr>
      <vt:lpstr>Simple Light</vt:lpstr>
      <vt:lpstr>Smart Working You</vt:lpstr>
      <vt:lpstr>Programma</vt:lpstr>
      <vt:lpstr>PowerPoint-presentatie</vt:lpstr>
      <vt:lpstr>Werkbladen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Working You</dc:title>
  <cp:lastModifiedBy>Jesse Fleuren</cp:lastModifiedBy>
  <cp:revision>1</cp:revision>
  <dcterms:modified xsi:type="dcterms:W3CDTF">2019-09-06T18:13:36Z</dcterms:modified>
</cp:coreProperties>
</file>