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88B4-D0B3-46F4-8FC9-82F614E02C29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B08F-D245-4149-8D29-F5451EE8DD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2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34AE5-5EA7-447A-A171-9E803840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A20E96-A08A-462B-8B8B-59129C9E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15EDC4-9752-4256-B488-375060A5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206-F1C6-47B3-85DC-93AF04F01255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6F2E7-48F2-4310-ACCB-1C6DDED2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508842-1285-4567-80D8-289D31E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5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A65CC-C9C2-4457-87E1-A7F1950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ABEF0A-F8F3-435A-ADB9-3D4AAD1E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61ECDB-F568-4E04-973F-A09A1736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D49-DC95-4C34-8E44-A5538DACA71E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11790E-B6E6-4640-95D9-F5827389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A75771-2495-40D1-86FF-DC01B91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27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91119D-CD7D-4E92-9046-5F31D4D9A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1EB6D6-5F4B-4E33-B698-C9B9EB13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77A1DE-3C90-4234-87D9-C46BE585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67C2-E0B0-48D3-8EDF-FC11C2AC08AC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063963-9142-41B3-A573-BBBF70DE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AAD161-16EF-4A96-85B4-B3101B6B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8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8922-3FE2-4DBB-9346-3216B827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F3A3C8-0452-49EE-A27E-685B6FBC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A7645F-F64F-461A-A448-14C72BC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B161-1E0D-4748-97F3-405CC1E93E48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CC722-D653-422B-B495-E8729AB6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73D441-784C-45B9-BC0C-9937BE3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3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35EF7-6DFB-4407-B238-062688C8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9A371A-3A2B-4013-87F0-A0A28A23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4ECDEF-ECC7-4EA8-B557-5F5F6421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E2C-8524-4B97-9FD2-EFCC2A147731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F748EF-6E86-4AB2-8351-8213C5A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C30CE7-DED7-47F7-9A4F-8F13711C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4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4CC26-1D39-4E2B-91FF-8CBF87E1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38E5C-DBD7-425D-9221-307763563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9EF330-BD9A-45EC-A6B9-58FB01D94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BD72C5-1EF7-43E5-96D2-52644A93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57B-2DD2-49FB-9AB7-2710234A5C9D}" type="datetime1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5469EB-ED95-483F-AF7B-CABDFB6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DFBB24-4BEA-40AD-8F92-F03C081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3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4C5FB-24E3-47CC-8930-01B2A6A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858FB2-ACF7-4942-A3E2-7C8F29F8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C69589-37D6-40C8-A210-92A269A6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77A0EA-55F7-46E9-83CF-D9A4F17FB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7163FC-BD22-4CF8-B0E7-0FF485E3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CFB067-1493-4B29-83FD-239D0A33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1FC-4571-4C27-8EB5-6D25C39EEB8E}" type="datetime1">
              <a:rPr lang="nl-NL" smtClean="0"/>
              <a:t>31-10-2019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BC4254-0F8E-4778-A173-50868711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F4B5768-9FB8-4B7C-999B-18E751E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55D47-CFE7-4E37-9D24-7C65117C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6494C7-272F-49E0-AADE-BF139F7D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14E-26C1-45FC-986C-94C9EB0E4450}" type="datetime1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5D5056-B51D-4A7D-9DD0-78EF4EC5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C6011FF-C33C-4CA4-9CDC-1747A25B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0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875D53-98E9-412E-9368-EA53F801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45D6-9516-43FC-BACF-79E4D34B5F84}" type="datetime1">
              <a:rPr lang="nl-NL" smtClean="0"/>
              <a:t>31-10-2019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78E913-A8C5-471E-8AB3-A9B8D664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EEA9DC-0821-4606-A33F-D0EAD846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8BD1-148F-4393-9EE3-6D33080B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0A9ACB-CE7B-45C0-A354-1DC16D08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33D1D7-11B7-449F-93EC-00827FFA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06829-9185-499F-BD53-EA39228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3132-3D55-428F-96CA-C43FD7E05D69}" type="datetime1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A590AF-DA1C-4418-BFFA-C0E6772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BB8D0F-E286-4C75-BD13-784074EE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4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73AA3-CC6F-4C99-ACF5-A9A185AA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FE4D95-BF56-4930-B3FE-4F4414505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6B6B01-0FB1-45EA-80B9-1C0822B0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89399A-7D91-4C3F-81A3-D55DAD1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2F5B-36C0-4D9F-8A2A-9EA438E8F54E}" type="datetime1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362416-0742-4397-A2E6-28D96FE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70EA2C-2C19-4BDE-B5D4-8A64C226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8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CD5D12-76BC-4C23-99DF-00F5488B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1D3134-6964-4591-A8E2-A001E303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CC95A7-B6C5-45A3-832D-46AACF5B6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057C-1E82-4B84-A0BB-69C5FC180DF0}" type="datetime1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78A660-1782-4D5D-9808-CFADDBE36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B6F036-59A1-4F0E-B35F-302A0D663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056D-B956-4D91-BFA0-B61B497FB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ropman">
            <a:extLst>
              <a:ext uri="{FF2B5EF4-FFF2-40B4-BE49-F238E27FC236}">
                <a16:creationId xmlns:a16="http://schemas.microsoft.com/office/drawing/2014/main" id="{BCF55401-0C64-4ECD-B49F-F70AD6562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DC2971-DB83-41E8-9BAA-94469E9B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LuzSans-Book" panose="02000603040000020003" pitchFamily="2" charset="0"/>
                <a:cs typeface="Aharoni" panose="020B0604020202020204" pitchFamily="2" charset="-79"/>
              </a:rPr>
              <a:t>Jesse, Miranda, Jordi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 descr="Image result for kropman">
            <a:extLst>
              <a:ext uri="{FF2B5EF4-FFF2-40B4-BE49-F238E27FC236}">
                <a16:creationId xmlns:a16="http://schemas.microsoft.com/office/drawing/2014/main" id="{4ED05953-D5C4-49C4-9744-E3333DDC0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6" descr="Image result for kropman">
            <a:extLst>
              <a:ext uri="{FF2B5EF4-FFF2-40B4-BE49-F238E27FC236}">
                <a16:creationId xmlns:a16="http://schemas.microsoft.com/office/drawing/2014/main" id="{8B538F2F-777B-4AAC-B363-DAE8DA3ED4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 descr="Image result for kropman">
            <a:extLst>
              <a:ext uri="{FF2B5EF4-FFF2-40B4-BE49-F238E27FC236}">
                <a16:creationId xmlns:a16="http://schemas.microsoft.com/office/drawing/2014/main" id="{E3A74AE7-FBE5-4A90-BFA0-2ACE47A4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21" y="4083058"/>
            <a:ext cx="3438557" cy="6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A55708-91EC-4C1A-AFEA-F7F3388F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1</a:t>
            </a:fld>
            <a:endParaRPr lang="nl-NL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4ACFB2-7185-4CC1-8073-21F5C1AE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66E-4A1F-4600-8CB5-68566C136953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47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ropman">
            <a:extLst>
              <a:ext uri="{FF2B5EF4-FFF2-40B4-BE49-F238E27FC236}">
                <a16:creationId xmlns:a16="http://schemas.microsoft.com/office/drawing/2014/main" id="{C1C31E25-2E47-417B-897A-0548FEDF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920D3-0F3C-44FC-989E-E04753D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LuzSans-Book" panose="02000603040000020003" pitchFamily="2" charset="0"/>
                <a:cs typeface="Aharoni" panose="02010803020104030203" pitchFamily="2" charset="-79"/>
              </a:rPr>
              <a:t>Planning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F06F0-82E3-4500-AB4A-D69D871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  <a:cs typeface="Aharoni" panose="02010803020104030203" pitchFamily="2" charset="-79"/>
              </a:rPr>
              <a:t>Wat hebben we gedaan?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  <a:cs typeface="Aharoni" panose="02010803020104030203" pitchFamily="2" charset="-79"/>
              </a:rPr>
              <a:t>Wat kwamen we hierbij tegen?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  <a:cs typeface="Aharoni" panose="02010803020104030203" pitchFamily="2" charset="-79"/>
              </a:rPr>
              <a:t>Waar werken we naartoe?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  <a:cs typeface="Aharoni" panose="02010803020104030203" pitchFamily="2" charset="-79"/>
              </a:rPr>
              <a:t>Wat gaan we nu doen?</a:t>
            </a:r>
          </a:p>
          <a:p>
            <a:pPr marL="342900" indent="-342900">
              <a:buFont typeface="+mj-lt"/>
              <a:buAutoNum type="arabicPeriod"/>
            </a:pPr>
            <a:endParaRPr lang="nl-NL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5B95DF-5303-4418-9070-BF372E77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2</a:t>
            </a:fld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17D131C0-EC79-4CD1-B800-8B15A41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F3C-72D5-4F62-AC3A-76D0538C4FD1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ropman">
            <a:extLst>
              <a:ext uri="{FF2B5EF4-FFF2-40B4-BE49-F238E27FC236}">
                <a16:creationId xmlns:a16="http://schemas.microsoft.com/office/drawing/2014/main" id="{C1C31E25-2E47-417B-897A-0548FEDF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920D3-0F3C-44FC-989E-E04753D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9" y="1742035"/>
            <a:ext cx="3405351" cy="1675538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LuzSans-Book" panose="02000603040000020003" pitchFamily="2" charset="0"/>
              </a:rPr>
              <a:t>Wat hebben we gedaan?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F06F0-82E3-4500-AB4A-D69D871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0" y="3599986"/>
            <a:ext cx="4593021" cy="2619839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Gesprek over </a:t>
            </a:r>
            <a:r>
              <a:rPr lang="nl-NL" sz="2000" dirty="0" err="1">
                <a:latin typeface="LuzSans-Book" panose="02000603040000020003" pitchFamily="2" charset="0"/>
              </a:rPr>
              <a:t>PvA</a:t>
            </a:r>
            <a:r>
              <a:rPr lang="nl-NL" sz="2000" dirty="0">
                <a:latin typeface="LuzSans-Book" panose="02000603040000020003" pitchFamily="2" charset="0"/>
              </a:rPr>
              <a:t> en doelstellingen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Meelopen om proces en werkwijze te snappen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Interviews afgenomen met werknemers om informatiestromen vast te leggen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err="1">
                <a:latin typeface="LuzSans-Book" panose="02000603040000020003" pitchFamily="2" charset="0"/>
              </a:rPr>
              <a:t>Trello</a:t>
            </a:r>
            <a:r>
              <a:rPr lang="nl-NL" sz="2000" dirty="0">
                <a:latin typeface="LuzSans-Book" panose="02000603040000020003" pitchFamily="2" charset="0"/>
              </a:rPr>
              <a:t> bord gedeeld met opdrachtgever</a:t>
            </a:r>
          </a:p>
          <a:p>
            <a:pPr marL="342900" indent="-342900">
              <a:buFont typeface="+mj-lt"/>
              <a:buAutoNum type="arabicPeriod"/>
            </a:pPr>
            <a:endParaRPr lang="nl-NL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176D94-FA18-452A-9E94-A6EF1D9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3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BB89FC-38A7-4D21-9154-8CBC8FA9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914775" y="164086"/>
            <a:ext cx="8172450" cy="3253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3637BE6-B954-48F3-BF7D-7F0D219B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4F2-CF38-41EC-B94E-7BE01B656F40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ropman">
            <a:extLst>
              <a:ext uri="{FF2B5EF4-FFF2-40B4-BE49-F238E27FC236}">
                <a16:creationId xmlns:a16="http://schemas.microsoft.com/office/drawing/2014/main" id="{C1C31E25-2E47-417B-897A-0548FEDF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920D3-0F3C-44FC-989E-E04753D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704986"/>
            <a:ext cx="4443577" cy="1551718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LuzSans-Book" panose="02000603040000020003" pitchFamily="2" charset="0"/>
              </a:rPr>
              <a:t>Wat kwamen we hierbij tegen?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F06F0-82E3-4500-AB4A-D69D871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208534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LuzSans-Book" panose="02000603040000020003" pitchFamily="2" charset="0"/>
              </a:rPr>
              <a:t>Projectmatige werkwijze </a:t>
            </a:r>
          </a:p>
          <a:p>
            <a:pPr marL="0" indent="0">
              <a:buNone/>
            </a:pPr>
            <a:r>
              <a:rPr lang="nl-NL" sz="2000" dirty="0">
                <a:latin typeface="LuzSans-Book" panose="02000603040000020003" pitchFamily="2" charset="0"/>
                <a:sym typeface="Wingdings" panose="05000000000000000000" pitchFamily="2" charset="2"/>
              </a:rPr>
              <a:t>	 e</a:t>
            </a:r>
            <a:r>
              <a:rPr lang="nl-NL" sz="2000" dirty="0">
                <a:latin typeface="LuzSans-Book" panose="02000603040000020003" pitchFamily="2" charset="0"/>
              </a:rPr>
              <a:t>ventuele oorzaak problemen</a:t>
            </a:r>
          </a:p>
          <a:p>
            <a:pPr marL="0" indent="0">
              <a:buNone/>
            </a:pPr>
            <a:r>
              <a:rPr lang="nl-NL" sz="2000" dirty="0">
                <a:latin typeface="LuzSans-Book" panose="02000603040000020003" pitchFamily="2" charset="0"/>
              </a:rPr>
              <a:t>		</a:t>
            </a:r>
            <a:r>
              <a:rPr lang="nl-NL" sz="2000" dirty="0">
                <a:latin typeface="LuzSans-Book" panose="02000603040000020003" pitchFamily="2" charset="0"/>
                <a:sym typeface="Wingdings" panose="05000000000000000000" pitchFamily="2" charset="2"/>
              </a:rPr>
              <a:t> oplossingsgericht denken</a:t>
            </a:r>
          </a:p>
          <a:p>
            <a:pPr marL="0" indent="0">
              <a:buNone/>
            </a:pPr>
            <a:endParaRPr lang="nl-NL" sz="2000" dirty="0">
              <a:latin typeface="LuzSans-Book" panose="02000603040000020003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latin typeface="LuzSans-Book" panose="02000603040000020003" pitchFamily="2" charset="0"/>
                <a:sym typeface="Wingdings" panose="05000000000000000000" pitchFamily="2" charset="2"/>
              </a:rPr>
              <a:t>Stap terug! Eerst resultaat en doelstelling typeren…</a:t>
            </a:r>
            <a:endParaRPr lang="nl-NL" sz="2000" dirty="0">
              <a:latin typeface="LuzSans-Book" panose="02000603040000020003" pitchFamily="2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176D94-FA18-452A-9E94-A6EF1D9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4</a:t>
            </a:fld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67162789-17F4-48BD-B086-786B609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8E70-5A6F-400D-9649-64641B0524C7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45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F70CF42-8C83-4941-A2D6-5C63FB2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C1056D-B956-4D91-BFA0-B61B497FBDC2}" type="slidenum">
              <a:rPr lang="nl-NL" smtClean="0"/>
              <a:t>5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2A7C1B0-4895-40FD-A99E-E4582CD5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0"/>
            <a:ext cx="7754332" cy="6858000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08FBA0-751F-43DD-9552-CE8DB8F4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0DF-A342-43CA-A33E-D38CDDE9BE5E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40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FF35CAF-A3CC-4C74-8FC4-63684AA4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29442"/>
            <a:ext cx="10905066" cy="239911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84A3AD3-038E-43B3-8547-8489F570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C1056D-B956-4D91-BFA0-B61B497FBDC2}" type="slidenum">
              <a:rPr lang="nl-NL" sz="1200" smtClean="0"/>
              <a:pPr>
                <a:spcAft>
                  <a:spcPts val="600"/>
                </a:spcAft>
              </a:pPr>
              <a:t>6</a:t>
            </a:fld>
            <a:endParaRPr lang="nl-NL" sz="120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5D0B03-4AD0-4A63-8AE9-F5816771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8270-F7CB-42DA-9A71-BABC45B9171B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5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ropman">
            <a:extLst>
              <a:ext uri="{FF2B5EF4-FFF2-40B4-BE49-F238E27FC236}">
                <a16:creationId xmlns:a16="http://schemas.microsoft.com/office/drawing/2014/main" id="{C1C31E25-2E47-417B-897A-0548FEDF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920D3-0F3C-44FC-989E-E04753D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LuzSans-Book" panose="02000603040000020003" pitchFamily="2" charset="0"/>
              </a:rPr>
              <a:t>Waar werken we naartoe?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F06F0-82E3-4500-AB4A-D69D871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nl-NL" sz="2400" dirty="0">
                <a:latin typeface="LuzSans-Book" panose="02000603040000020003" pitchFamily="2" charset="0"/>
              </a:rPr>
              <a:t>Compleet </a:t>
            </a:r>
            <a:r>
              <a:rPr lang="nl-NL" sz="2400" dirty="0" err="1">
                <a:latin typeface="LuzSans-Book" panose="02000603040000020003" pitchFamily="2" charset="0"/>
              </a:rPr>
              <a:t>PvA</a:t>
            </a:r>
            <a:endParaRPr lang="nl-NL" sz="2400" dirty="0">
              <a:latin typeface="LuzSans-Book" panose="02000603040000020003" pitchFamily="2" charset="0"/>
            </a:endParaRPr>
          </a:p>
          <a:p>
            <a:pPr lvl="1">
              <a:buFontTx/>
              <a:buChar char="-"/>
            </a:pPr>
            <a:r>
              <a:rPr lang="nl-NL" sz="1800" dirty="0">
                <a:latin typeface="LuzSans-Book" panose="02000603040000020003" pitchFamily="2" charset="0"/>
              </a:rPr>
              <a:t>Resultaat</a:t>
            </a:r>
          </a:p>
          <a:p>
            <a:pPr lvl="1">
              <a:buFontTx/>
              <a:buChar char="-"/>
            </a:pPr>
            <a:r>
              <a:rPr lang="nl-NL" sz="1800" dirty="0">
                <a:latin typeface="LuzSans-Book" panose="02000603040000020003" pitchFamily="2" charset="0"/>
              </a:rPr>
              <a:t>Doelstelling</a:t>
            </a:r>
          </a:p>
          <a:p>
            <a:pPr lvl="1">
              <a:buFontTx/>
              <a:buChar char="-"/>
            </a:pPr>
            <a:r>
              <a:rPr lang="nl-NL" sz="1800" dirty="0">
                <a:latin typeface="LuzSans-Book" panose="02000603040000020003" pitchFamily="2" charset="0"/>
              </a:rPr>
              <a:t>Planning</a:t>
            </a:r>
          </a:p>
          <a:p>
            <a:pPr lvl="1">
              <a:buFontTx/>
              <a:buChar char="-"/>
            </a:pPr>
            <a:r>
              <a:rPr lang="nl-NL" sz="1800" dirty="0">
                <a:latin typeface="LuzSans-Book" panose="02000603040000020003" pitchFamily="2" charset="0"/>
              </a:rPr>
              <a:t>Hulpmiddelen</a:t>
            </a:r>
          </a:p>
          <a:p>
            <a:pPr>
              <a:buFontTx/>
              <a:buChar char="-"/>
            </a:pPr>
            <a:r>
              <a:rPr lang="nl-NL" sz="2400" dirty="0">
                <a:latin typeface="LuzSans-Book" panose="02000603040000020003" pitchFamily="2" charset="0"/>
              </a:rPr>
              <a:t>Trechteren naar einddoelstelling en probleem</a:t>
            </a:r>
          </a:p>
          <a:p>
            <a:pPr lvl="1">
              <a:buFontTx/>
              <a:buChar char="-"/>
            </a:pPr>
            <a:endParaRPr lang="nl-NL" sz="14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176D94-FA18-452A-9E94-A6EF1D9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6D0B45AF-AD6C-4747-A938-99ABF68B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E12-3F99-4040-870A-44DA72C0FDE9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2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ropman">
            <a:extLst>
              <a:ext uri="{FF2B5EF4-FFF2-40B4-BE49-F238E27FC236}">
                <a16:creationId xmlns:a16="http://schemas.microsoft.com/office/drawing/2014/main" id="{C1C31E25-2E47-417B-897A-0548FEDF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920D3-0F3C-44FC-989E-E04753D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LuzSans-Book" panose="02000603040000020003" pitchFamily="2" charset="0"/>
              </a:rPr>
              <a:t>Wat gaan we nu doen?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F06F0-82E3-4500-AB4A-D69D871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Overleg met opdrachtgever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Bevestiging van werkvloer over daadwerkelijke problemen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latin typeface="LuzSans-Book" panose="02000603040000020003" pitchFamily="2" charset="0"/>
              </a:rPr>
              <a:t>Proces volledig in kaart brengen </a:t>
            </a:r>
            <a:endParaRPr lang="nl-NL" sz="1600" dirty="0">
              <a:latin typeface="LuzSans-Book" panose="02000603040000020003" pitchFamily="2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176D94-FA18-452A-9E94-A6EF1D9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56D-B956-4D91-BFA0-B61B497FBDC2}" type="slidenum">
              <a:rPr lang="nl-NL" smtClean="0"/>
              <a:t>8</a:t>
            </a:fld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3EA58C17-7202-4A95-9F84-A7FEC715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3B8-0713-4C3F-A489-2EA7606EBE43}" type="datetime1">
              <a:rPr lang="nl-NL" smtClean="0"/>
              <a:t>31-10-2019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7406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119</Words>
  <Application>Microsoft Office PowerPoint</Application>
  <PresentationFormat>Breedbeeld</PresentationFormat>
  <Paragraphs>44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LuzSans-Book</vt:lpstr>
      <vt:lpstr>Kantoorthema</vt:lpstr>
      <vt:lpstr>PowerPoint-presentatie</vt:lpstr>
      <vt:lpstr>Planning</vt:lpstr>
      <vt:lpstr>Wat hebben we gedaan?</vt:lpstr>
      <vt:lpstr>Wat kwamen we hierbij tegen?</vt:lpstr>
      <vt:lpstr>PowerPoint-presentatie</vt:lpstr>
      <vt:lpstr>PowerPoint-presentatie</vt:lpstr>
      <vt:lpstr>Waar werken we naartoe?</vt:lpstr>
      <vt:lpstr>Wat gaan we nu doen?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Jesse Fleuren</dc:creator>
  <cp:lastModifiedBy>Jesse Fleuren</cp:lastModifiedBy>
  <cp:revision>2</cp:revision>
  <dcterms:created xsi:type="dcterms:W3CDTF">2019-10-31T13:43:55Z</dcterms:created>
  <dcterms:modified xsi:type="dcterms:W3CDTF">2019-10-31T13:54:18Z</dcterms:modified>
</cp:coreProperties>
</file>