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di Bens" initials="JB" lastIdx="1" clrIdx="0">
    <p:extLst>
      <p:ext uri="{19B8F6BF-5375-455C-9EA6-DF929625EA0E}">
        <p15:presenceInfo xmlns:p15="http://schemas.microsoft.com/office/powerpoint/2012/main" userId="e1a547e8f1cf91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43"/>
  </p:normalViewPr>
  <p:slideViewPr>
    <p:cSldViewPr snapToGrid="0" snapToObjects="1">
      <p:cViewPr>
        <p:scale>
          <a:sx n="66" d="100"/>
          <a:sy n="66" d="100"/>
        </p:scale>
        <p:origin x="65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B5DCBB5-1A07-8D4A-B6C2-7EA93019CA43}" type="datetimeFigureOut">
              <a:rPr lang="nl-NL" smtClean="0"/>
              <a:t>13-11-2019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28A9A7D-64B6-654D-92FF-832CE00026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739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CBB5-1A07-8D4A-B6C2-7EA93019CA43}" type="datetimeFigureOut">
              <a:rPr lang="nl-NL" smtClean="0"/>
              <a:t>13-11-2019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9A7D-64B6-654D-92FF-832CE00026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453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5DCBB5-1A07-8D4A-B6C2-7EA93019CA43}" type="datetimeFigureOut">
              <a:rPr lang="nl-NL" smtClean="0"/>
              <a:t>13-11-2019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28A9A7D-64B6-654D-92FF-832CE00026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359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CBB5-1A07-8D4A-B6C2-7EA93019CA43}" type="datetimeFigureOut">
              <a:rPr lang="nl-NL" smtClean="0"/>
              <a:t>13-11-2019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9A7D-64B6-654D-92FF-832CE00026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2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5DCBB5-1A07-8D4A-B6C2-7EA93019CA43}" type="datetimeFigureOut">
              <a:rPr lang="nl-NL" smtClean="0"/>
              <a:t>13-11-2019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28A9A7D-64B6-654D-92FF-832CE00026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91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5DCBB5-1A07-8D4A-B6C2-7EA93019CA43}" type="datetimeFigureOut">
              <a:rPr lang="nl-NL" smtClean="0"/>
              <a:t>13-11-2019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28A9A7D-64B6-654D-92FF-832CE00026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901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5DCBB5-1A07-8D4A-B6C2-7EA93019CA43}" type="datetimeFigureOut">
              <a:rPr lang="nl-NL" smtClean="0"/>
              <a:t>13-11-2019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28A9A7D-64B6-654D-92FF-832CE00026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698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CBB5-1A07-8D4A-B6C2-7EA93019CA43}" type="datetimeFigureOut">
              <a:rPr lang="nl-NL" smtClean="0"/>
              <a:t>13-11-2019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9A7D-64B6-654D-92FF-832CE00026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8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5DCBB5-1A07-8D4A-B6C2-7EA93019CA43}" type="datetimeFigureOut">
              <a:rPr lang="nl-NL" smtClean="0"/>
              <a:t>13-11-2019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28A9A7D-64B6-654D-92FF-832CE00026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479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CBB5-1A07-8D4A-B6C2-7EA93019CA43}" type="datetimeFigureOut">
              <a:rPr lang="nl-NL" smtClean="0"/>
              <a:t>13-11-2019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9A7D-64B6-654D-92FF-832CE00026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102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5DCBB5-1A07-8D4A-B6C2-7EA93019CA43}" type="datetimeFigureOut">
              <a:rPr lang="nl-NL" smtClean="0"/>
              <a:t>13-11-2019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28A9A7D-64B6-654D-92FF-832CE00026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505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CBB5-1A07-8D4A-B6C2-7EA93019CA43}" type="datetimeFigureOut">
              <a:rPr lang="nl-NL" smtClean="0"/>
              <a:t>13-11-2019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9A7D-64B6-654D-92FF-832CE00026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524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8FDB1-89BE-D344-851F-60B420C12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Opdracht Smart Business BMC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AB7BEFE-4297-1446-BEB6-FE332122A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Woensdag 15 november</a:t>
            </a:r>
          </a:p>
          <a:p>
            <a:r>
              <a:rPr lang="nl-NL" dirty="0"/>
              <a:t>Jesse, Jordi en Miranda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A6B2ACA-9760-BE42-9200-FFE95C54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457" y="251279"/>
            <a:ext cx="4281715" cy="76000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D22964E-50AB-374D-B4DE-EB1042F2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6" y="-4536"/>
            <a:ext cx="16891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3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2">
            <a:extLst>
              <a:ext uri="{FF2B5EF4-FFF2-40B4-BE49-F238E27FC236}">
                <a16:creationId xmlns:a16="http://schemas.microsoft.com/office/drawing/2014/main" id="{520570A9-57D2-E640-8E44-E99AC405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0" y="1125301"/>
            <a:ext cx="10806423" cy="57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F4E3CD4-2635-2449-8819-B515DCFC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57" y="251279"/>
            <a:ext cx="4281715" cy="76000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09B932C-644F-DC47-9F26-F8EE72CCF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6" y="-4536"/>
            <a:ext cx="1689100" cy="128270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48AA0550-E259-6044-9A87-730CF84F6FB3}"/>
              </a:ext>
            </a:extLst>
          </p:cNvPr>
          <p:cNvSpPr txBox="1"/>
          <p:nvPr/>
        </p:nvSpPr>
        <p:spPr>
          <a:xfrm>
            <a:off x="4345252" y="780121"/>
            <a:ext cx="345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Prefabricage Fabriek Kropman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FA63386-68FA-0A43-81FB-FD9CD325512B}"/>
              </a:ext>
            </a:extLst>
          </p:cNvPr>
          <p:cNvSpPr txBox="1"/>
          <p:nvPr/>
        </p:nvSpPr>
        <p:spPr>
          <a:xfrm>
            <a:off x="9731055" y="2079985"/>
            <a:ext cx="1274433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Andere grote gebouwen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1422518-C0C6-604E-BC39-D06018E22E4C}"/>
              </a:ext>
            </a:extLst>
          </p:cNvPr>
          <p:cNvSpPr txBox="1"/>
          <p:nvPr/>
        </p:nvSpPr>
        <p:spPr>
          <a:xfrm>
            <a:off x="9552481" y="2837396"/>
            <a:ext cx="1631579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Farmaceutische, voedsel of stofvrije gebouwen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72DEAAA-AEB7-6A40-8EE9-EAE119CD489B}"/>
              </a:ext>
            </a:extLst>
          </p:cNvPr>
          <p:cNvSpPr txBox="1"/>
          <p:nvPr/>
        </p:nvSpPr>
        <p:spPr>
          <a:xfrm>
            <a:off x="5355060" y="1829167"/>
            <a:ext cx="128632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100% betrouwbaar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940D2EA-69D6-0D4B-84B8-2DF5D0C9EECA}"/>
              </a:ext>
            </a:extLst>
          </p:cNvPr>
          <p:cNvSpPr txBox="1"/>
          <p:nvPr/>
        </p:nvSpPr>
        <p:spPr>
          <a:xfrm>
            <a:off x="5355060" y="2831259"/>
            <a:ext cx="1286328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Prefabricage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5C50446-0571-5648-AFCC-9B7B780A62BD}"/>
              </a:ext>
            </a:extLst>
          </p:cNvPr>
          <p:cNvSpPr txBox="1"/>
          <p:nvPr/>
        </p:nvSpPr>
        <p:spPr>
          <a:xfrm>
            <a:off x="5375729" y="2431404"/>
            <a:ext cx="128632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Roestvrijstaal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EF3D832F-17A3-5847-8308-87D340C0046C}"/>
              </a:ext>
            </a:extLst>
          </p:cNvPr>
          <p:cNvSpPr txBox="1"/>
          <p:nvPr/>
        </p:nvSpPr>
        <p:spPr>
          <a:xfrm>
            <a:off x="5355060" y="3237758"/>
            <a:ext cx="1286328" cy="523220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Totaal onderhoud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B4708FD7-53EC-3341-8A74-B80DD978C043}"/>
              </a:ext>
            </a:extLst>
          </p:cNvPr>
          <p:cNvSpPr txBox="1"/>
          <p:nvPr/>
        </p:nvSpPr>
        <p:spPr>
          <a:xfrm>
            <a:off x="5355060" y="4486569"/>
            <a:ext cx="1274433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Gemak op de bouw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7047A1DD-FAB7-2A49-81A1-1773C1FAD705}"/>
              </a:ext>
            </a:extLst>
          </p:cNvPr>
          <p:cNvSpPr txBox="1"/>
          <p:nvPr/>
        </p:nvSpPr>
        <p:spPr>
          <a:xfrm>
            <a:off x="7317694" y="3810928"/>
            <a:ext cx="1286328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Beurzen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700D12AD-D94F-3E44-9F4E-4DB9750C7685}"/>
              </a:ext>
            </a:extLst>
          </p:cNvPr>
          <p:cNvSpPr txBox="1"/>
          <p:nvPr/>
        </p:nvSpPr>
        <p:spPr>
          <a:xfrm>
            <a:off x="7309867" y="4204100"/>
            <a:ext cx="1286328" cy="523220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Mond tot mond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ADE17400-1E15-344B-90CF-F621376016F7}"/>
              </a:ext>
            </a:extLst>
          </p:cNvPr>
          <p:cNvSpPr txBox="1"/>
          <p:nvPr/>
        </p:nvSpPr>
        <p:spPr>
          <a:xfrm>
            <a:off x="7319431" y="4767634"/>
            <a:ext cx="1733262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Naamsbekendheid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B1A17661-E94B-C24C-BA23-13C5014BF02B}"/>
              </a:ext>
            </a:extLst>
          </p:cNvPr>
          <p:cNvSpPr txBox="1"/>
          <p:nvPr/>
        </p:nvSpPr>
        <p:spPr>
          <a:xfrm>
            <a:off x="7309867" y="2109591"/>
            <a:ext cx="1286328" cy="738664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After service door totaal onderhoud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C4B97B5E-BBBD-194D-A150-1538B7BB5F9A}"/>
              </a:ext>
            </a:extLst>
          </p:cNvPr>
          <p:cNvSpPr txBox="1"/>
          <p:nvPr/>
        </p:nvSpPr>
        <p:spPr>
          <a:xfrm>
            <a:off x="6363594" y="5876089"/>
            <a:ext cx="1286328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Installaties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C952C4F7-76CC-464C-B5E9-F855FB13B9F9}"/>
              </a:ext>
            </a:extLst>
          </p:cNvPr>
          <p:cNvSpPr txBox="1"/>
          <p:nvPr/>
        </p:nvSpPr>
        <p:spPr>
          <a:xfrm>
            <a:off x="6363593" y="6297154"/>
            <a:ext cx="1885461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Servicecontracten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42A16C7-8F34-E64A-BAA9-B28899D01078}"/>
              </a:ext>
            </a:extLst>
          </p:cNvPr>
          <p:cNvSpPr txBox="1"/>
          <p:nvPr/>
        </p:nvSpPr>
        <p:spPr>
          <a:xfrm>
            <a:off x="8596195" y="5876089"/>
            <a:ext cx="173530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Totaal controles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776C983-71D3-884C-A3FF-9FB386DD758A}"/>
              </a:ext>
            </a:extLst>
          </p:cNvPr>
          <p:cNvSpPr txBox="1"/>
          <p:nvPr/>
        </p:nvSpPr>
        <p:spPr>
          <a:xfrm>
            <a:off x="5343164" y="3850170"/>
            <a:ext cx="1318893" cy="523220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Volledige documentatie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A246D90A-FFF0-544C-BC1F-D542796A1A61}"/>
              </a:ext>
            </a:extLst>
          </p:cNvPr>
          <p:cNvSpPr txBox="1"/>
          <p:nvPr/>
        </p:nvSpPr>
        <p:spPr>
          <a:xfrm>
            <a:off x="2966273" y="4144262"/>
            <a:ext cx="1421185" cy="523220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Prefab Tekeningen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F3145783-3193-544E-88D0-8DECA8E287BE}"/>
              </a:ext>
            </a:extLst>
          </p:cNvPr>
          <p:cNvSpPr txBox="1"/>
          <p:nvPr/>
        </p:nvSpPr>
        <p:spPr>
          <a:xfrm>
            <a:off x="2966273" y="4729071"/>
            <a:ext cx="1640484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Controlepapieren 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EEFCE444-929C-B247-BA4B-66C686100703}"/>
              </a:ext>
            </a:extLst>
          </p:cNvPr>
          <p:cNvSpPr txBox="1"/>
          <p:nvPr/>
        </p:nvSpPr>
        <p:spPr>
          <a:xfrm>
            <a:off x="2966273" y="3780524"/>
            <a:ext cx="1286328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Lassers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6EB09F7-9771-4142-8BFD-F10670FA4C3E}"/>
              </a:ext>
            </a:extLst>
          </p:cNvPr>
          <p:cNvSpPr txBox="1"/>
          <p:nvPr/>
        </p:nvSpPr>
        <p:spPr>
          <a:xfrm>
            <a:off x="2974908" y="1892788"/>
            <a:ext cx="1423866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Prefabriceren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FDD420E7-EA63-F247-B5FA-5D3D446F441C}"/>
              </a:ext>
            </a:extLst>
          </p:cNvPr>
          <p:cNvSpPr txBox="1"/>
          <p:nvPr/>
        </p:nvSpPr>
        <p:spPr>
          <a:xfrm>
            <a:off x="2974908" y="2360314"/>
            <a:ext cx="1423866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Service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D6A16492-5FC9-5341-9911-C29242886CB5}"/>
              </a:ext>
            </a:extLst>
          </p:cNvPr>
          <p:cNvSpPr txBox="1"/>
          <p:nvPr/>
        </p:nvSpPr>
        <p:spPr>
          <a:xfrm>
            <a:off x="983612" y="1983055"/>
            <a:ext cx="1423866" cy="738664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Klanten voor mond tot mond reclame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D163EE87-0EFB-714A-8653-6D5D51999982}"/>
              </a:ext>
            </a:extLst>
          </p:cNvPr>
          <p:cNvSpPr txBox="1"/>
          <p:nvPr/>
        </p:nvSpPr>
        <p:spPr>
          <a:xfrm>
            <a:off x="1020101" y="2929981"/>
            <a:ext cx="1423866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Kropman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2E90C670-1178-0641-B778-83A8604C9C21}"/>
              </a:ext>
            </a:extLst>
          </p:cNvPr>
          <p:cNvSpPr txBox="1"/>
          <p:nvPr/>
        </p:nvSpPr>
        <p:spPr>
          <a:xfrm>
            <a:off x="914686" y="5830809"/>
            <a:ext cx="128632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Controles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F74175E2-2E28-504B-88FC-F4B3F426036D}"/>
              </a:ext>
            </a:extLst>
          </p:cNvPr>
          <p:cNvSpPr txBox="1"/>
          <p:nvPr/>
        </p:nvSpPr>
        <p:spPr>
          <a:xfrm>
            <a:off x="914686" y="6297153"/>
            <a:ext cx="1844306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Not first time right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FEBD144A-D8BB-C74A-AF54-D287E339BF9F}"/>
              </a:ext>
            </a:extLst>
          </p:cNvPr>
          <p:cNvSpPr txBox="1"/>
          <p:nvPr/>
        </p:nvSpPr>
        <p:spPr>
          <a:xfrm>
            <a:off x="3020002" y="5830808"/>
            <a:ext cx="1844306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Documentatie</a:t>
            </a:r>
          </a:p>
        </p:txBody>
      </p:sp>
    </p:spTree>
    <p:extLst>
      <p:ext uri="{BB962C8B-B14F-4D97-AF65-F5344CB8AC3E}">
        <p14:creationId xmlns:p14="http://schemas.microsoft.com/office/powerpoint/2010/main" val="159007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2">
            <a:extLst>
              <a:ext uri="{FF2B5EF4-FFF2-40B4-BE49-F238E27FC236}">
                <a16:creationId xmlns:a16="http://schemas.microsoft.com/office/drawing/2014/main" id="{520570A9-57D2-E640-8E44-E99AC405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0" y="1125301"/>
            <a:ext cx="10806423" cy="57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F4E3CD4-2635-2449-8819-B515DCFC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57" y="251279"/>
            <a:ext cx="4281715" cy="76000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09B932C-644F-DC47-9F26-F8EE72CCF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6" y="-4536"/>
            <a:ext cx="1689100" cy="128270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48AA0550-E259-6044-9A87-730CF84F6FB3}"/>
              </a:ext>
            </a:extLst>
          </p:cNvPr>
          <p:cNvSpPr txBox="1"/>
          <p:nvPr/>
        </p:nvSpPr>
        <p:spPr>
          <a:xfrm>
            <a:off x="4345252" y="780121"/>
            <a:ext cx="345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Prefabricage Fabriek Kropman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FA63386-68FA-0A43-81FB-FD9CD325512B}"/>
              </a:ext>
            </a:extLst>
          </p:cNvPr>
          <p:cNvSpPr txBox="1"/>
          <p:nvPr/>
        </p:nvSpPr>
        <p:spPr>
          <a:xfrm>
            <a:off x="9731055" y="2079985"/>
            <a:ext cx="1274433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Andere grote gebouwen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1422518-C0C6-604E-BC39-D06018E22E4C}"/>
              </a:ext>
            </a:extLst>
          </p:cNvPr>
          <p:cNvSpPr txBox="1"/>
          <p:nvPr/>
        </p:nvSpPr>
        <p:spPr>
          <a:xfrm>
            <a:off x="9552481" y="2837396"/>
            <a:ext cx="1631579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Farmaceutische, voedsel of stofvrije gebouwen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72DEAAA-AEB7-6A40-8EE9-EAE119CD489B}"/>
              </a:ext>
            </a:extLst>
          </p:cNvPr>
          <p:cNvSpPr txBox="1"/>
          <p:nvPr/>
        </p:nvSpPr>
        <p:spPr>
          <a:xfrm>
            <a:off x="5355060" y="1829167"/>
            <a:ext cx="128632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100% betrouwbaar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940D2EA-69D6-0D4B-84B8-2DF5D0C9EECA}"/>
              </a:ext>
            </a:extLst>
          </p:cNvPr>
          <p:cNvSpPr txBox="1"/>
          <p:nvPr/>
        </p:nvSpPr>
        <p:spPr>
          <a:xfrm>
            <a:off x="5355060" y="2831259"/>
            <a:ext cx="1286328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Prefabricage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5C50446-0571-5648-AFCC-9B7B780A62BD}"/>
              </a:ext>
            </a:extLst>
          </p:cNvPr>
          <p:cNvSpPr txBox="1"/>
          <p:nvPr/>
        </p:nvSpPr>
        <p:spPr>
          <a:xfrm>
            <a:off x="5375729" y="2431404"/>
            <a:ext cx="128632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Roestvrijstaal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EF3D832F-17A3-5847-8308-87D340C0046C}"/>
              </a:ext>
            </a:extLst>
          </p:cNvPr>
          <p:cNvSpPr txBox="1"/>
          <p:nvPr/>
        </p:nvSpPr>
        <p:spPr>
          <a:xfrm>
            <a:off x="5355060" y="3237758"/>
            <a:ext cx="1286328" cy="523220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Totaal onderhoud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B4708FD7-53EC-3341-8A74-B80DD978C043}"/>
              </a:ext>
            </a:extLst>
          </p:cNvPr>
          <p:cNvSpPr txBox="1"/>
          <p:nvPr/>
        </p:nvSpPr>
        <p:spPr>
          <a:xfrm>
            <a:off x="5355060" y="4486569"/>
            <a:ext cx="1274433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Gemak op de bouw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7047A1DD-FAB7-2A49-81A1-1773C1FAD705}"/>
              </a:ext>
            </a:extLst>
          </p:cNvPr>
          <p:cNvSpPr txBox="1"/>
          <p:nvPr/>
        </p:nvSpPr>
        <p:spPr>
          <a:xfrm>
            <a:off x="7317694" y="3810928"/>
            <a:ext cx="1286328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Beurzen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700D12AD-D94F-3E44-9F4E-4DB9750C7685}"/>
              </a:ext>
            </a:extLst>
          </p:cNvPr>
          <p:cNvSpPr txBox="1"/>
          <p:nvPr/>
        </p:nvSpPr>
        <p:spPr>
          <a:xfrm>
            <a:off x="7309867" y="4204100"/>
            <a:ext cx="1286328" cy="523220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Mond tot mond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ADE17400-1E15-344B-90CF-F621376016F7}"/>
              </a:ext>
            </a:extLst>
          </p:cNvPr>
          <p:cNvSpPr txBox="1"/>
          <p:nvPr/>
        </p:nvSpPr>
        <p:spPr>
          <a:xfrm>
            <a:off x="7319431" y="4767634"/>
            <a:ext cx="1733262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Naamsbekendheid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B1A17661-E94B-C24C-BA23-13C5014BF02B}"/>
              </a:ext>
            </a:extLst>
          </p:cNvPr>
          <p:cNvSpPr txBox="1"/>
          <p:nvPr/>
        </p:nvSpPr>
        <p:spPr>
          <a:xfrm>
            <a:off x="7309867" y="2109591"/>
            <a:ext cx="1286328" cy="738664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After service door totaal onderhoud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C4B97B5E-BBBD-194D-A150-1538B7BB5F9A}"/>
              </a:ext>
            </a:extLst>
          </p:cNvPr>
          <p:cNvSpPr txBox="1"/>
          <p:nvPr/>
        </p:nvSpPr>
        <p:spPr>
          <a:xfrm>
            <a:off x="6363594" y="5876089"/>
            <a:ext cx="1286328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Installaties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C952C4F7-76CC-464C-B5E9-F855FB13B9F9}"/>
              </a:ext>
            </a:extLst>
          </p:cNvPr>
          <p:cNvSpPr txBox="1"/>
          <p:nvPr/>
        </p:nvSpPr>
        <p:spPr>
          <a:xfrm>
            <a:off x="6363593" y="6297154"/>
            <a:ext cx="1885461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Servicecontracten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42A16C7-8F34-E64A-BAA9-B28899D01078}"/>
              </a:ext>
            </a:extLst>
          </p:cNvPr>
          <p:cNvSpPr txBox="1"/>
          <p:nvPr/>
        </p:nvSpPr>
        <p:spPr>
          <a:xfrm>
            <a:off x="8596195" y="5876089"/>
            <a:ext cx="173530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Totaal controles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776C983-71D3-884C-A3FF-9FB386DD758A}"/>
              </a:ext>
            </a:extLst>
          </p:cNvPr>
          <p:cNvSpPr txBox="1"/>
          <p:nvPr/>
        </p:nvSpPr>
        <p:spPr>
          <a:xfrm>
            <a:off x="5343164" y="3850170"/>
            <a:ext cx="1318893" cy="523220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Volledige documentatie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A246D90A-FFF0-544C-BC1F-D542796A1A61}"/>
              </a:ext>
            </a:extLst>
          </p:cNvPr>
          <p:cNvSpPr txBox="1"/>
          <p:nvPr/>
        </p:nvSpPr>
        <p:spPr>
          <a:xfrm>
            <a:off x="2966273" y="4144262"/>
            <a:ext cx="1421185" cy="523220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Prefab Tekeningen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F3145783-3193-544E-88D0-8DECA8E287BE}"/>
              </a:ext>
            </a:extLst>
          </p:cNvPr>
          <p:cNvSpPr txBox="1"/>
          <p:nvPr/>
        </p:nvSpPr>
        <p:spPr>
          <a:xfrm>
            <a:off x="2966273" y="4729071"/>
            <a:ext cx="1640484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Controlepapieren 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EEFCE444-929C-B247-BA4B-66C686100703}"/>
              </a:ext>
            </a:extLst>
          </p:cNvPr>
          <p:cNvSpPr txBox="1"/>
          <p:nvPr/>
        </p:nvSpPr>
        <p:spPr>
          <a:xfrm>
            <a:off x="2966273" y="3780524"/>
            <a:ext cx="1286328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Lassers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6EB09F7-9771-4142-8BFD-F10670FA4C3E}"/>
              </a:ext>
            </a:extLst>
          </p:cNvPr>
          <p:cNvSpPr txBox="1"/>
          <p:nvPr/>
        </p:nvSpPr>
        <p:spPr>
          <a:xfrm>
            <a:off x="2974908" y="1892788"/>
            <a:ext cx="1423866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Prefabriceren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FDD420E7-EA63-F247-B5FA-5D3D446F441C}"/>
              </a:ext>
            </a:extLst>
          </p:cNvPr>
          <p:cNvSpPr txBox="1"/>
          <p:nvPr/>
        </p:nvSpPr>
        <p:spPr>
          <a:xfrm>
            <a:off x="2974908" y="2360314"/>
            <a:ext cx="1423866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Service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D6A16492-5FC9-5341-9911-C29242886CB5}"/>
              </a:ext>
            </a:extLst>
          </p:cNvPr>
          <p:cNvSpPr txBox="1"/>
          <p:nvPr/>
        </p:nvSpPr>
        <p:spPr>
          <a:xfrm>
            <a:off x="983612" y="1983055"/>
            <a:ext cx="1423866" cy="738664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Klanten voor mond tot mond reclame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D163EE87-0EFB-714A-8653-6D5D51999982}"/>
              </a:ext>
            </a:extLst>
          </p:cNvPr>
          <p:cNvSpPr txBox="1"/>
          <p:nvPr/>
        </p:nvSpPr>
        <p:spPr>
          <a:xfrm>
            <a:off x="1020101" y="2929981"/>
            <a:ext cx="1423866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Kropman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2E90C670-1178-0641-B778-83A8604C9C21}"/>
              </a:ext>
            </a:extLst>
          </p:cNvPr>
          <p:cNvSpPr txBox="1"/>
          <p:nvPr/>
        </p:nvSpPr>
        <p:spPr>
          <a:xfrm>
            <a:off x="914686" y="5830809"/>
            <a:ext cx="128632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Controles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F74175E2-2E28-504B-88FC-F4B3F426036D}"/>
              </a:ext>
            </a:extLst>
          </p:cNvPr>
          <p:cNvSpPr txBox="1"/>
          <p:nvPr/>
        </p:nvSpPr>
        <p:spPr>
          <a:xfrm>
            <a:off x="914686" y="6297153"/>
            <a:ext cx="1844306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Not first time right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FEBD144A-D8BB-C74A-AF54-D287E339BF9F}"/>
              </a:ext>
            </a:extLst>
          </p:cNvPr>
          <p:cNvSpPr txBox="1"/>
          <p:nvPr/>
        </p:nvSpPr>
        <p:spPr>
          <a:xfrm>
            <a:off x="3020002" y="5830808"/>
            <a:ext cx="1844306" cy="307777"/>
          </a:xfrm>
          <a:prstGeom prst="rect">
            <a:avLst/>
          </a:prstGeom>
          <a:gradFill flip="none" rotWithShape="1">
            <a:gsLst>
              <a:gs pos="38000">
                <a:schemeClr val="accent6">
                  <a:lumMod val="60000"/>
                  <a:lumOff val="40000"/>
                </a:schemeClr>
              </a:gs>
              <a:gs pos="6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nl-NL" sz="1400" dirty="0"/>
              <a:t>Documentatie</a:t>
            </a:r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D7685CB7-D721-FC42-9B0F-129749CAC602}"/>
              </a:ext>
            </a:extLst>
          </p:cNvPr>
          <p:cNvSpPr/>
          <p:nvPr/>
        </p:nvSpPr>
        <p:spPr>
          <a:xfrm>
            <a:off x="2700627" y="4130435"/>
            <a:ext cx="1847765" cy="557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53FB2C49-90C5-9845-8B67-32BD3AE2F09A}"/>
              </a:ext>
            </a:extLst>
          </p:cNvPr>
          <p:cNvSpPr/>
          <p:nvPr/>
        </p:nvSpPr>
        <p:spPr>
          <a:xfrm>
            <a:off x="2833572" y="4721692"/>
            <a:ext cx="1847765" cy="372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73499AC9-CB05-DF4F-A03A-03856C518E3B}"/>
              </a:ext>
            </a:extLst>
          </p:cNvPr>
          <p:cNvSpPr/>
          <p:nvPr/>
        </p:nvSpPr>
        <p:spPr>
          <a:xfrm>
            <a:off x="5092599" y="3844357"/>
            <a:ext cx="1847765" cy="528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>
            <a:extLst>
              <a:ext uri="{FF2B5EF4-FFF2-40B4-BE49-F238E27FC236}">
                <a16:creationId xmlns:a16="http://schemas.microsoft.com/office/drawing/2014/main" id="{53D6B0D3-155B-8D40-AA06-3E9A483F8B1A}"/>
              </a:ext>
            </a:extLst>
          </p:cNvPr>
          <p:cNvSpPr/>
          <p:nvPr/>
        </p:nvSpPr>
        <p:spPr>
          <a:xfrm>
            <a:off x="911227" y="6172053"/>
            <a:ext cx="1847765" cy="557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2F9346E0-F872-A142-A0DF-2BF27F570C71}"/>
              </a:ext>
            </a:extLst>
          </p:cNvPr>
          <p:cNvSpPr/>
          <p:nvPr/>
        </p:nvSpPr>
        <p:spPr>
          <a:xfrm>
            <a:off x="2943155" y="5716967"/>
            <a:ext cx="1847765" cy="557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27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9C6F337C-4217-B94D-827F-E9B303C146AC}"/>
              </a:ext>
            </a:extLst>
          </p:cNvPr>
          <p:cNvSpPr txBox="1"/>
          <p:nvPr/>
        </p:nvSpPr>
        <p:spPr>
          <a:xfrm>
            <a:off x="966454" y="1712068"/>
            <a:ext cx="338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Waardebon Kropman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FD1A665-0E9A-514E-B955-D6F1A9B107C0}"/>
              </a:ext>
            </a:extLst>
          </p:cNvPr>
          <p:cNvSpPr txBox="1"/>
          <p:nvPr/>
        </p:nvSpPr>
        <p:spPr>
          <a:xfrm>
            <a:off x="875489" y="2373549"/>
            <a:ext cx="3521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Digitaliseren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First time Right verbeteren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Voortgang van een project beter in kaart brengen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Managementinformatie in kaart brengen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3676EC3-5745-5D4F-86C4-6FA1B5F2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462" y="1092300"/>
            <a:ext cx="6155864" cy="460810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6B05539-3992-1748-B02E-4F202AF6B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6" y="-4536"/>
            <a:ext cx="1689100" cy="12827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B216CBE-64B1-0942-9037-8FD62D297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457" y="251279"/>
            <a:ext cx="4281715" cy="76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718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Gro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{D3F38FAF-58EE-4F4E-9056-784261D07C42}tf16401369</Template>
  <TotalTime>102</TotalTime>
  <Words>147</Words>
  <Application>Microsoft Macintosh PowerPoint</Application>
  <PresentationFormat>Breedbeeld</PresentationFormat>
  <Paragraphs>60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Rockwell</vt:lpstr>
      <vt:lpstr>Wingdings</vt:lpstr>
      <vt:lpstr>Atlas</vt:lpstr>
      <vt:lpstr>Opdracht Smart Business BMC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Opdracht Smart Business BMC</dc:title>
  <dc:creator>Jordi Bens</dc:creator>
  <cp:lastModifiedBy>Jordi Bens</cp:lastModifiedBy>
  <cp:revision>9</cp:revision>
  <dcterms:created xsi:type="dcterms:W3CDTF">2019-11-13T10:17:52Z</dcterms:created>
  <dcterms:modified xsi:type="dcterms:W3CDTF">2019-11-13T12:00:00Z</dcterms:modified>
</cp:coreProperties>
</file>