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283" r:id="rId6"/>
    <p:sldId id="297" r:id="rId7"/>
    <p:sldId id="299" r:id="rId8"/>
    <p:sldId id="292" r:id="rId9"/>
    <p:sldId id="28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C27EE-190B-496C-975F-C4BA45B83ECF}" v="1" dt="2022-07-26T14:56:55.426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8" autoAdjust="0"/>
    <p:restoredTop sz="79572" autoAdjust="0"/>
  </p:normalViewPr>
  <p:slideViewPr>
    <p:cSldViewPr snapToGrid="0">
      <p:cViewPr varScale="1">
        <p:scale>
          <a:sx n="64" d="100"/>
          <a:sy n="64" d="100"/>
        </p:scale>
        <p:origin x="902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gitlab.com</a:t>
            </a:r>
            <a:r>
              <a:rPr lang="en-US" dirty="0"/>
              <a:t>/</a:t>
            </a:r>
            <a:r>
              <a:rPr lang="en-US" dirty="0" err="1"/>
              <a:t>deception_capstone</a:t>
            </a:r>
            <a:r>
              <a:rPr lang="en-US" dirty="0"/>
              <a:t>/deception-lab/-/tree/main/ansible-playbooks/configs/</a:t>
            </a:r>
            <a:r>
              <a:rPr lang="en-US" dirty="0" err="1"/>
              <a:t>tpotmodifiedconfig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51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/u/0/</a:t>
            </a:r>
            <a:r>
              <a:rPr lang="en-US" dirty="0" err="1"/>
              <a:t>uc?id</a:t>
            </a:r>
            <a:r>
              <a:rPr lang="en-US" dirty="0"/>
              <a:t>=1ojCK7mvNsQvnW5NMEa_3dFVdbYJ6hsTR&amp;export=download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52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video of how to create a </a:t>
            </a:r>
            <a:r>
              <a:rPr lang="en-US" dirty="0" err="1"/>
              <a:t>HoneyPot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/file/d/1ojCK7mvNsQvnW5NMEa_3dFVdbYJ6hsTR/</a:t>
            </a:r>
            <a:r>
              <a:rPr lang="en-US" dirty="0" err="1"/>
              <a:t>view?ts</a:t>
            </a:r>
            <a:r>
              <a:rPr lang="en-US" dirty="0"/>
              <a:t>=6282880f</a:t>
            </a:r>
          </a:p>
          <a:p>
            <a:endParaRPr lang="en-US" dirty="0"/>
          </a:p>
          <a:p>
            <a:r>
              <a:rPr lang="en-US" dirty="0"/>
              <a:t>Ansible TPOT:</a:t>
            </a:r>
          </a:p>
          <a:p>
            <a:r>
              <a:rPr lang="en-US" dirty="0"/>
              <a:t>https://</a:t>
            </a:r>
            <a:r>
              <a:rPr lang="en-US" dirty="0" err="1"/>
              <a:t>gitlab.com</a:t>
            </a:r>
            <a:r>
              <a:rPr lang="en-US" dirty="0"/>
              <a:t>/</a:t>
            </a:r>
            <a:r>
              <a:rPr lang="en-US" dirty="0" err="1"/>
              <a:t>deception_capstone</a:t>
            </a:r>
            <a:r>
              <a:rPr lang="en-US" dirty="0"/>
              <a:t>/deception-lab/-/tree/main/ansible-playbooks/configs/</a:t>
            </a:r>
            <a:r>
              <a:rPr lang="en-US" dirty="0" err="1"/>
              <a:t>tpotmodifiedconfig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46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Capstone Project (TPOT)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en-US" dirty="0"/>
              <a:t>UW Cybersecurity project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144359" y="4411955"/>
            <a:ext cx="1957993" cy="394389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UW Tacoma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ts val="1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847" y="448696"/>
            <a:ext cx="5472000" cy="9850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Deception Tech Team: </a:t>
            </a:r>
          </a:p>
          <a:p>
            <a:r>
              <a:rPr lang="en-US" dirty="0"/>
              <a:t>Focus on </a:t>
            </a:r>
            <a:r>
              <a:rPr lang="en-US" dirty="0" err="1"/>
              <a:t>CanaryTokens</a:t>
            </a:r>
            <a:r>
              <a:rPr lang="en-US" dirty="0"/>
              <a:t> and TPOT.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en-US" dirty="0"/>
              <a:t>UW Masters' students helping document and create cybersecurity solutions.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D1003-2E15-1495-C677-BBA8A05363B6}"/>
              </a:ext>
            </a:extLst>
          </p:cNvPr>
          <p:cNvSpPr/>
          <p:nvPr/>
        </p:nvSpPr>
        <p:spPr>
          <a:xfrm>
            <a:off x="196939" y="6124311"/>
            <a:ext cx="11711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gitlab.com</a:t>
            </a:r>
            <a:r>
              <a:rPr lang="en-US" dirty="0"/>
              <a:t>/</a:t>
            </a:r>
            <a:r>
              <a:rPr lang="en-US" dirty="0" err="1"/>
              <a:t>deception_capstone</a:t>
            </a:r>
            <a:r>
              <a:rPr lang="en-US" dirty="0"/>
              <a:t>/deception-lab/-/tree/main/ansible-playbooks/configs/</a:t>
            </a:r>
            <a:r>
              <a:rPr lang="en-US" dirty="0" err="1"/>
              <a:t>tpotmodifiedconfig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13C59-CF86-F3CE-2A9E-78A9FD7F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09" y="268986"/>
            <a:ext cx="10151443" cy="58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7958" y="1547068"/>
            <a:ext cx="5904041" cy="590155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en-US" dirty="0"/>
              <a:t>Cybersecurity consultants to help Admins deploy TPOT.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388" y="5177928"/>
            <a:ext cx="11506612" cy="101407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Students provided Video. </a:t>
            </a:r>
          </a:p>
          <a:p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/u/0/</a:t>
            </a:r>
            <a:r>
              <a:rPr lang="en-US" dirty="0" err="1"/>
              <a:t>uc?id</a:t>
            </a:r>
            <a:r>
              <a:rPr lang="en-US" dirty="0"/>
              <a:t>=1ojCK7mvNsQvnW5NMEa_3dFVdbYJ6hsTR&amp;export=download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44AE8-204E-E9C3-5115-29107E5B7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207162" cy="36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7A3C-A991-0305-F5E7-C93A7F9A31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EAFA-E5E1-34FE-EF71-15DFC646CD7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59839-3AA2-B631-C2FB-F8F12577E88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8F92B3F-4971-80AC-4608-3D11E77F88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90456" y="-551123"/>
            <a:ext cx="13565392" cy="8051809"/>
          </a:xfrm>
        </p:spPr>
      </p:pic>
    </p:spTree>
    <p:extLst>
      <p:ext uri="{BB962C8B-B14F-4D97-AF65-F5344CB8AC3E}">
        <p14:creationId xmlns:p14="http://schemas.microsoft.com/office/powerpoint/2010/main" val="394014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BB59F1A9-ACB6-49F2-C075-5EBB4A8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6" b="9052"/>
          <a:stretch/>
        </p:blipFill>
        <p:spPr>
          <a:xfrm>
            <a:off x="20" y="1"/>
            <a:ext cx="12191980" cy="63713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A38739-F327-05F2-6824-C12F11452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908683" cy="70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Let's collaborate with faculty/students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57449059-8E74-4D74-9455-28330314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2B5B2-110A-EF13-8A1C-DE6752537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9508"/>
            <a:ext cx="13748273" cy="91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9CD0D4-6E74-6592-C058-9E8581BC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5533" y="5844316"/>
            <a:ext cx="4006467" cy="101368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9EDE6-EADC-4C51-A618-17CCFAE3C12F}">
  <ds:schemaRefs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16c05727-aa75-4e4a-9b5f-8a80a1165891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0F07EC-B350-49E7-B6F3-FED47ED1C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50</TotalTime>
  <Words>201</Words>
  <Application>Microsoft Office PowerPoint</Application>
  <PresentationFormat>Widescreen</PresentationFormat>
  <Paragraphs>26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Capstone Project (TPOT)</vt:lpstr>
      <vt:lpstr>PowerPoint Presentation</vt:lpstr>
      <vt:lpstr>PowerPoint Presentation</vt:lpstr>
      <vt:lpstr>PowerPoint Presentation</vt:lpstr>
      <vt:lpstr>PowerPoint Presentation</vt:lpstr>
      <vt:lpstr>title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Jesse Moore</cp:lastModifiedBy>
  <cp:revision>117</cp:revision>
  <dcterms:created xsi:type="dcterms:W3CDTF">2022-04-11T22:27:37Z</dcterms:created>
  <dcterms:modified xsi:type="dcterms:W3CDTF">2022-12-28T17:07:00Z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