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8" r:id="rId9"/>
    <p:sldId id="261" r:id="rId10"/>
    <p:sldId id="269" r:id="rId11"/>
    <p:sldId id="262" r:id="rId12"/>
    <p:sldId id="266" r:id="rId13"/>
    <p:sldId id="267" r:id="rId14"/>
    <p:sldId id="263" r:id="rId15"/>
    <p:sldId id="264" r:id="rId16"/>
    <p:sldId id="270" r:id="rId17"/>
    <p:sldId id="26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8D8D4-6644-45BC-B8C9-AF506DD7F29C}" v="353" dt="2021-07-20T16:37:32.238"/>
    <p1510:client id="{E08248EB-7E89-D411-0708-E08FE05814D1}" v="210" dt="2021-08-03T22:16:4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secure.cloud/l/sc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ildwesthackinfest.com/antisyphon/securing-the-clou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4"/>
          </a:xfrm>
        </p:spPr>
        <p:txBody>
          <a:bodyPr>
            <a:normAutofit/>
          </a:bodyPr>
          <a:lstStyle/>
          <a:p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Secure Cloud Debrief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53D7333-CEFE-4776-B9ED-B9916B68A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530" y="1341388"/>
            <a:ext cx="6800553" cy="2105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5F413-C142-400B-A2C6-7C39BD2A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481" y="4698140"/>
            <a:ext cx="29146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0656-49BF-42EA-97F8-1107BC03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Day2 extend: DNS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84690-A1DE-4A45-939B-0D6BD11B5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173" y="2108200"/>
            <a:ext cx="7677979" cy="3760788"/>
          </a:xfrm>
        </p:spPr>
      </p:pic>
    </p:spTree>
    <p:extLst>
      <p:ext uri="{BB962C8B-B14F-4D97-AF65-F5344CB8AC3E}">
        <p14:creationId xmlns:p14="http://schemas.microsoft.com/office/powerpoint/2010/main" val="35125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6955-3B08-4C2E-ABBA-35F4C8A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2355" cy="1450757"/>
          </a:xfrm>
        </p:spPr>
        <p:txBody>
          <a:bodyPr/>
          <a:lstStyle/>
          <a:p>
            <a:r>
              <a:rPr lang="en-US" dirty="0"/>
              <a:t>Day 3 –JUST Identity Access </a:t>
            </a:r>
            <a:r>
              <a:rPr lang="en-US" dirty="0" err="1"/>
              <a:t>Mgmt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815C-C67A-402F-8704-6C15340AD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Policy Deep Dive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AF5A3-A1E0-4C6F-9A12-EFB99D55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5" y="3008312"/>
            <a:ext cx="98964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03E3-9A39-443B-946B-F30A8161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5B15-9D59-473B-8B52-C54AA7E9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0786D-9A40-4705-AFE3-ABA6E170F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625724"/>
            <a:ext cx="5407025" cy="31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8112-89FC-448B-8846-BCB094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Day4 extend: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046E6-0337-4E4D-AA66-1852FF756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732" y="2044581"/>
            <a:ext cx="4668837" cy="231406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7EC046-7687-46AF-9649-A8FB1106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83" y="4617391"/>
            <a:ext cx="3276600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9FBACC-4389-4A06-A418-1EE15ADD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837" y="4625341"/>
            <a:ext cx="3400425" cy="1257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9D44BB-2401-49F2-98A7-B5C07FCAC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683" y="2875929"/>
            <a:ext cx="3981450" cy="1304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336F6D-5BD2-46C3-9FEC-BD5EFF1CCF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662" y="2600663"/>
            <a:ext cx="3276600" cy="1352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B7DEBA-F27D-41BE-9350-29004D174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897" y="278974"/>
            <a:ext cx="5692814" cy="18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2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FBC-BBF8-4A5D-A3DF-96C37878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793B-3725-4B7D-9D96-8F5554C9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707" y="5974772"/>
            <a:ext cx="10058400" cy="517774"/>
          </a:xfrm>
        </p:spPr>
        <p:txBody>
          <a:bodyPr/>
          <a:lstStyle/>
          <a:p>
            <a:r>
              <a:rPr lang="en-US" dirty="0">
                <a:hlinkClick r:id="rId2"/>
              </a:rPr>
              <a:t>AWS Service Control Policy (SCP) Repository (</a:t>
            </a:r>
            <a:r>
              <a:rPr lang="en-US" dirty="0" err="1">
                <a:hlinkClick r:id="rId2"/>
              </a:rPr>
              <a:t>asecure.cloud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8EE3D-521B-4C10-99BC-7B48F9DE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80" y="23911"/>
            <a:ext cx="7729220" cy="58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1853-FA0C-43FB-BD9A-C01E90FB5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747" y="4943933"/>
            <a:ext cx="6449627" cy="579071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/>
              <a:t>Secure Configs at Cloud level? &amp; OS Level? Policies? SCP?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 descr="A picture containing text, mammal, horse&#10;&#10;Description automatically generated">
            <a:extLst>
              <a:ext uri="{FF2B5EF4-FFF2-40B4-BE49-F238E27FC236}">
                <a16:creationId xmlns:a16="http://schemas.microsoft.com/office/drawing/2014/main" id="{9018E79E-AE7C-4912-ACB9-3EA5B0F65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271" y="926297"/>
            <a:ext cx="2514818" cy="3398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71B94-F07D-4C4B-B1A1-AD12F3292379}"/>
              </a:ext>
            </a:extLst>
          </p:cNvPr>
          <p:cNvSpPr txBox="1"/>
          <p:nvPr/>
        </p:nvSpPr>
        <p:spPr>
          <a:xfrm>
            <a:off x="2423926" y="227438"/>
            <a:ext cx="5303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Questions to ponder for CISO office???</a:t>
            </a:r>
            <a:br>
              <a:rPr lang="en-US" sz="1800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9D10E-574B-4F0E-858B-0827930460E3}"/>
              </a:ext>
            </a:extLst>
          </p:cNvPr>
          <p:cNvSpPr txBox="1"/>
          <p:nvPr/>
        </p:nvSpPr>
        <p:spPr>
          <a:xfrm>
            <a:off x="1882066" y="1125322"/>
            <a:ext cx="526445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dirty="0"/>
              <a:t>How many UW AWS accounts are there? Root only?</a:t>
            </a:r>
            <a:r>
              <a:rPr lang="en-US" dirty="0"/>
              <a:t> UW-IT provides Root... however the root person can </a:t>
            </a:r>
            <a:r>
              <a:rPr lang="en-US"/>
              <a:t>add additional account.</a:t>
            </a:r>
          </a:p>
          <a:p>
            <a:r>
              <a:rPr lang="en-US" dirty="0"/>
              <a:t> </a:t>
            </a:r>
            <a:br>
              <a:rPr lang="en-US" sz="1800" dirty="0"/>
            </a:br>
            <a:endParaRPr lang="en-US" dirty="0"/>
          </a:p>
        </p:txBody>
      </p:sp>
      <p:pic>
        <p:nvPicPr>
          <p:cNvPr id="12" name="Graphic 11" descr="Address Book outline">
            <a:extLst>
              <a:ext uri="{FF2B5EF4-FFF2-40B4-BE49-F238E27FC236}">
                <a16:creationId xmlns:a16="http://schemas.microsoft.com/office/drawing/2014/main" id="{67E9C867-64DB-413F-A6E3-EFE54000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202" y="985554"/>
            <a:ext cx="786659" cy="7866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0C5FF3-1CF8-4730-9FA4-5240FDED749D}"/>
              </a:ext>
            </a:extLst>
          </p:cNvPr>
          <p:cNvSpPr txBox="1"/>
          <p:nvPr/>
        </p:nvSpPr>
        <p:spPr>
          <a:xfrm>
            <a:off x="1882065" y="2203042"/>
            <a:ext cx="6258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many S3 buckets? Predate secure by default, should we alert them?</a:t>
            </a:r>
            <a:endParaRPr lang="en-US" dirty="0"/>
          </a:p>
        </p:txBody>
      </p:sp>
      <p:pic>
        <p:nvPicPr>
          <p:cNvPr id="15" name="Graphic 14" descr="Paint outline">
            <a:extLst>
              <a:ext uri="{FF2B5EF4-FFF2-40B4-BE49-F238E27FC236}">
                <a16:creationId xmlns:a16="http://schemas.microsoft.com/office/drawing/2014/main" id="{60CA2F1C-F32A-4BDA-B724-2369FE5A7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874" y="1938589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9C77A0-530E-4E86-8825-317F528CEF19}"/>
              </a:ext>
            </a:extLst>
          </p:cNvPr>
          <p:cNvSpPr txBox="1"/>
          <p:nvPr/>
        </p:nvSpPr>
        <p:spPr>
          <a:xfrm>
            <a:off x="1882066" y="2838749"/>
            <a:ext cx="58453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/>
              <a:t>VPC and logs? How do we do IR/Monitor in the cloud?</a:t>
            </a:r>
            <a:r>
              <a:rPr lang="en-US"/>
              <a:t> Athena</a:t>
            </a:r>
            <a:br>
              <a:rPr lang="en-US" sz="1800" dirty="0"/>
            </a:br>
            <a:endParaRPr lang="en-US" dirty="0"/>
          </a:p>
        </p:txBody>
      </p:sp>
      <p:pic>
        <p:nvPicPr>
          <p:cNvPr id="18" name="Graphic 17" descr="Tree Stump outline">
            <a:extLst>
              <a:ext uri="{FF2B5EF4-FFF2-40B4-BE49-F238E27FC236}">
                <a16:creationId xmlns:a16="http://schemas.microsoft.com/office/drawing/2014/main" id="{4431BA02-1369-4E31-B556-26D2B7B4D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202" y="275629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2328B8-A8F6-4F43-9A13-98CAB12C9280}"/>
              </a:ext>
            </a:extLst>
          </p:cNvPr>
          <p:cNvSpPr txBox="1"/>
          <p:nvPr/>
        </p:nvSpPr>
        <p:spPr>
          <a:xfrm>
            <a:off x="1966158" y="3711555"/>
            <a:ext cx="528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AWS DNS? How do we protect the cloud?  </a:t>
            </a:r>
            <a:endParaRPr lang="en-US" dirty="0"/>
          </a:p>
        </p:txBody>
      </p:sp>
      <p:pic>
        <p:nvPicPr>
          <p:cNvPr id="21" name="Graphic 20" descr="Route (Two Pins With A Path) outline">
            <a:extLst>
              <a:ext uri="{FF2B5EF4-FFF2-40B4-BE49-F238E27FC236}">
                <a16:creationId xmlns:a16="http://schemas.microsoft.com/office/drawing/2014/main" id="{8B6DB4E5-BC54-4756-8305-F0D4386169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700" y="3587462"/>
            <a:ext cx="914400" cy="914400"/>
          </a:xfrm>
          <a:prstGeom prst="rect">
            <a:avLst/>
          </a:prstGeom>
        </p:spPr>
      </p:pic>
      <p:pic>
        <p:nvPicPr>
          <p:cNvPr id="23" name="Graphic 22" descr="Lock outline">
            <a:extLst>
              <a:ext uri="{FF2B5EF4-FFF2-40B4-BE49-F238E27FC236}">
                <a16:creationId xmlns:a16="http://schemas.microsoft.com/office/drawing/2014/main" id="{606FEC28-EED6-47D1-9475-BDFDDAC0EF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42334" y="46136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CCD43-DBE6-465A-9E50-AAB339871214}"/>
              </a:ext>
            </a:extLst>
          </p:cNvPr>
          <p:cNvSpPr txBox="1"/>
          <p:nvPr/>
        </p:nvSpPr>
        <p:spPr>
          <a:xfrm>
            <a:off x="316442" y="5650442"/>
            <a:ext cx="98975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Lamda functions to tear down if CloudWatch alerts... bitcoiner, time limits for Devs...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3" grpId="0"/>
      <p:bldP spid="16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“\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Donald Rumsfeld quote…</a:t>
            </a:r>
          </a:p>
        </p:txBody>
      </p:sp>
      <p:pic>
        <p:nvPicPr>
          <p:cNvPr id="6" name="Picture 3" descr="Text&#10;&#10;Description automatically generated">
            <a:extLst>
              <a:ext uri="{FF2B5EF4-FFF2-40B4-BE49-F238E27FC236}">
                <a16:creationId xmlns:a16="http://schemas.microsoft.com/office/drawing/2014/main" id="{21A30D90-39C6-4B08-AA87-578DD6EE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" y="530416"/>
            <a:ext cx="11894041" cy="38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DB4D-2EC5-4696-8988-5AA3B68D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0BD5-9803-4EE0-9F6B-752B530CD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Four days… </a:t>
            </a:r>
          </a:p>
          <a:p>
            <a:r>
              <a:rPr lang="en-US" dirty="0">
                <a:hlinkClick r:id="rId2"/>
              </a:rPr>
              <a:t>Securing the Cloud: Foundations w/ Andrew Krug - Training (wildwesthackinfest.com)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1EF64-A992-49A8-BA53-A28EC223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02" y="3547321"/>
            <a:ext cx="7525831" cy="2110046"/>
          </a:xfrm>
          <a:prstGeom prst="rect">
            <a:avLst/>
          </a:prstGeom>
        </p:spPr>
      </p:pic>
      <p:pic>
        <p:nvPicPr>
          <p:cNvPr id="7" name="Graphic 6" descr="Daily calendar outline">
            <a:extLst>
              <a:ext uri="{FF2B5EF4-FFF2-40B4-BE49-F238E27FC236}">
                <a16:creationId xmlns:a16="http://schemas.microsoft.com/office/drawing/2014/main" id="{BF6AB8C2-9758-418D-B103-5179634C9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5227" y="3157682"/>
            <a:ext cx="2110047" cy="21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52FE-342B-46C9-ADED-A0BA3AA2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85C5-12B1-462B-B283-F3442721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Credential leaks are still the </a:t>
            </a:r>
            <a:r>
              <a:rPr lang="en-US" b="1" dirty="0"/>
              <a:t>#1 cause </a:t>
            </a:r>
            <a:r>
              <a:rPr lang="en-US" dirty="0"/>
              <a:t>of AWS Security Incidents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1E6AB-17F2-4D6E-B2B4-D9C890BF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2346657"/>
            <a:ext cx="6198870" cy="216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9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8D04-CC59-44D5-B8F3-1CC98755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FA93A0-597D-4ECC-945D-5938D170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85676"/>
            <a:ext cx="4199719" cy="1739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21E8F-7A09-4248-820D-F88DBEAB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60" y="4164539"/>
            <a:ext cx="4199719" cy="2181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D3FAE-5648-4F87-B796-460782F2D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819" y="2703621"/>
            <a:ext cx="5006537" cy="1450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2937FA-4C08-4ED2-AD2D-E6F21C9EB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25" y="2104162"/>
            <a:ext cx="5038871" cy="17788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802AD8-6337-4C7B-9EF0-32C30248F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0172" y="160124"/>
            <a:ext cx="7305127" cy="302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8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4DDF-44CD-4FC5-B235-BC0DCAD9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46C1-12E8-448F-8063-7436609C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Service, accounts, s3, </a:t>
            </a:r>
            <a:r>
              <a:rPr lang="en-US" dirty="0" err="1"/>
              <a:t>etc</a:t>
            </a:r>
            <a:r>
              <a:rPr lang="en-US" dirty="0"/>
              <a:t> with CloudFormation Templates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01C21-5FF5-45DE-901B-472E15E8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952750"/>
            <a:ext cx="7232528" cy="29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1823-9D08-416C-B265-47E6D149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135509-B11A-46E6-94D1-3FE897030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0263" y="2163867"/>
            <a:ext cx="5405438" cy="21821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FB99E-C35C-4818-8827-1545DD47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63867"/>
            <a:ext cx="4508043" cy="1773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9C282-5469-419B-ADA9-E0619B8F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46041"/>
            <a:ext cx="4114800" cy="1835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54309-C60D-4D44-B66F-DB334D5AE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80" y="4478337"/>
            <a:ext cx="6530975" cy="1826459"/>
          </a:xfrm>
          <a:prstGeom prst="rect">
            <a:avLst/>
          </a:prstGeom>
        </p:spPr>
      </p:pic>
      <p:pic>
        <p:nvPicPr>
          <p:cNvPr id="13" name="Picture 12" descr="A picture containing text, mammal, horse&#10;&#10;Description automatically generated">
            <a:extLst>
              <a:ext uri="{FF2B5EF4-FFF2-40B4-BE49-F238E27FC236}">
                <a16:creationId xmlns:a16="http://schemas.microsoft.com/office/drawing/2014/main" id="{AACEC4E3-F1F1-472B-A6F1-804356DEB7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182" y="30185"/>
            <a:ext cx="2514818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5198-9306-4965-B1E4-93746B5E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Day2 extend: VPC logs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B72818-E74C-4ACD-B66C-BEA3ABEF7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978373"/>
            <a:ext cx="9100820" cy="4444404"/>
          </a:xfrm>
        </p:spPr>
      </p:pic>
      <p:pic>
        <p:nvPicPr>
          <p:cNvPr id="7" name="Picture 6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E2401E6B-76C3-4A9A-BD9E-34093CDC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89" y="87487"/>
            <a:ext cx="2438611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1C32-EDA5-4C76-8DE8-F09904F4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Day2 extend: Athena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AC361-BE01-445C-BFA8-CD6DAD29A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568" y="2108200"/>
            <a:ext cx="7905190" cy="3760788"/>
          </a:xfrm>
        </p:spPr>
      </p:pic>
      <p:pic>
        <p:nvPicPr>
          <p:cNvPr id="7" name="Picture 6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DFB95393-2951-44C3-BA89-3E8161DB7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163"/>
            <a:ext cx="3589331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338BA4C560349A93E5AC593907CCC" ma:contentTypeVersion="14" ma:contentTypeDescription="Create a new document." ma:contentTypeScope="" ma:versionID="3d24ccc8b38caf54549780f361fda351">
  <xsd:schema xmlns:xsd="http://www.w3.org/2001/XMLSchema" xmlns:xs="http://www.w3.org/2001/XMLSchema" xmlns:p="http://schemas.microsoft.com/office/2006/metadata/properties" xmlns:ns3="17ef1a4a-45b4-4304-a4bf-57d4f79d5a1b" xmlns:ns4="d4b05e63-9ff8-4e9c-a4da-d00930f09261" targetNamespace="http://schemas.microsoft.com/office/2006/metadata/properties" ma:root="true" ma:fieldsID="c7f79ec2afc5cf77736660849ecd8983" ns3:_="" ns4:_="">
    <xsd:import namespace="17ef1a4a-45b4-4304-a4bf-57d4f79d5a1b"/>
    <xsd:import namespace="d4b05e63-9ff8-4e9c-a4da-d00930f09261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f1a4a-45b4-4304-a4bf-57d4f79d5a1b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b05e63-9ff8-4e9c-a4da-d00930f09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C2A18F-6A46-4305-A6BC-96DA8A77AA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5BB3C6-7FB1-4161-9E84-E7E944AD9D6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7ef1a4a-45b4-4304-a4bf-57d4f79d5a1b"/>
    <ds:schemaRef ds:uri="http://purl.org/dc/dcmitype/"/>
    <ds:schemaRef ds:uri="http://purl.org/dc/terms/"/>
    <ds:schemaRef ds:uri="http://schemas.microsoft.com/office/infopath/2007/PartnerControls"/>
    <ds:schemaRef ds:uri="d4b05e63-9ff8-4e9c-a4da-d00930f0926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95ED8BA-0E7B-4BE1-9765-C3C1A8A3F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ef1a4a-45b4-4304-a4bf-57d4f79d5a1b"/>
    <ds:schemaRef ds:uri="d4b05e63-9ff8-4e9c-a4da-d00930f09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{364B26ED-11B2-4CEF-80A9-D048C4CC5D75}tf56160789_win32</Template>
  <TotalTime>15789</TotalTime>
  <Words>179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1_RetrospectVTI</vt:lpstr>
      <vt:lpstr>  Secure Cloud Debrief</vt:lpstr>
      <vt:lpstr>“\</vt:lpstr>
      <vt:lpstr>Overview</vt:lpstr>
      <vt:lpstr>Day1</vt:lpstr>
      <vt:lpstr>Day1</vt:lpstr>
      <vt:lpstr>Day2</vt:lpstr>
      <vt:lpstr>Day2</vt:lpstr>
      <vt:lpstr>Day2 extend: VPC logs</vt:lpstr>
      <vt:lpstr>Day2 extend: Athena</vt:lpstr>
      <vt:lpstr>Day2 extend: DNS</vt:lpstr>
      <vt:lpstr>Day 3 –JUST Identity Access Mgmt</vt:lpstr>
      <vt:lpstr>Day 4</vt:lpstr>
      <vt:lpstr>Day4 extend:</vt:lpstr>
      <vt:lpstr>Policies </vt:lpstr>
      <vt:lpstr>    Secure Configs at Cloud level? &amp; OS Level? Policies? SCP?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Jesse F Moore</dc:creator>
  <cp:lastModifiedBy>Jesse F Moore</cp:lastModifiedBy>
  <cp:revision>25</cp:revision>
  <dcterms:created xsi:type="dcterms:W3CDTF">2021-07-08T14:32:38Z</dcterms:created>
  <dcterms:modified xsi:type="dcterms:W3CDTF">2022-12-28T17:26:28Z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0x0101008C8338BA4C560349A93E5AC593907CCC</vt:lpwstr>
  </property>
</Properties>
</file>