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48" r:id="rId2"/>
  </p:sldMasterIdLst>
  <p:notesMasterIdLst>
    <p:notesMasterId r:id="rId7"/>
  </p:notesMasterIdLst>
  <p:sldIdLst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2FCA-BDA1-9B45-43EC-C69B8288D181}" v="2" dt="2021-08-25T17:07:26.365"/>
    <p1510:client id="{5DB2C8E5-3917-89F3-4429-0ABBB7A3F944}" v="322" dt="2021-08-24T22:30:3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81FA-D8D2-4911-9421-D18E8FD09C2C}" type="datetimeFigureOut">
              <a:rPr lang="en-US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A08F8-DE2C-47E1-922F-E591D3DD2B6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hillsinfosec.com/30-things-to-get-you-started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ionalccdc.org/" TargetMode="External"/><Relationship Id="rId5" Type="http://schemas.openxmlformats.org/officeDocument/2006/relationships/hyperlink" Target="https://tryhackme.com/" TargetMode="External"/><Relationship Id="rId4" Type="http://schemas.openxmlformats.org/officeDocument/2006/relationships/hyperlink" Target="https://www.hackthebox.eu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leverywhere.com/free_text_polls/REMSOwnNHMK69iEDPkkT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 work at the University of Seattle/Bothell</a:t>
            </a:r>
          </a:p>
          <a:p>
            <a:endParaRPr lang="en-US" dirty="0">
              <a:cs typeface="Calibri"/>
            </a:endParaRPr>
          </a:p>
          <a:p>
            <a:r>
              <a:rPr lang="en-US" b="1" u="sng" dirty="0">
                <a:cs typeface="Calibri"/>
              </a:rPr>
              <a:t>I'm a GOOD hacker</a:t>
            </a:r>
            <a:r>
              <a:rPr lang="en-US" dirty="0">
                <a:cs typeface="Calibri"/>
              </a:rPr>
              <a:t> (super computer user) versus the bad hackers are Evil.... and help others protect against them evil doers.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I Help Leadership and Managers of orgs and departments about IT-Security concerns.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 Don't give someone that contacted you via text or email money via : Gift Cards, Amazon, </a:t>
            </a:r>
            <a:r>
              <a:rPr lang="en-US" dirty="0" err="1">
                <a:cs typeface="Calibri"/>
              </a:rPr>
              <a:t>GooglePlay</a:t>
            </a:r>
            <a:r>
              <a:rPr lang="en-US" dirty="0">
                <a:cs typeface="Calibri"/>
              </a:rPr>
              <a:t>, Xbox live, etc.</a:t>
            </a:r>
          </a:p>
          <a:p>
            <a:r>
              <a:rPr lang="en-US" dirty="0">
                <a:cs typeface="Calibri"/>
              </a:rPr>
              <a:t>Xmas, disasters (COVID, Earthquake, Hurricane), etc.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A08F8-DE2C-47E1-922F-E591D3DD2B6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Path to cybersecurity advisor was by Education and Friends helping me learn and helping me get a job.</a:t>
            </a:r>
          </a:p>
          <a:p>
            <a:r>
              <a:rPr lang="en-US" dirty="0">
                <a:cs typeface="Calibri"/>
              </a:rPr>
              <a:t>A lot of late nights learning via YouTube, and Google and Forums (discord, slack, twitter, 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Good things will happen!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We are not alone and there is a whole world around us to help! </a:t>
            </a:r>
            <a:endParaRPr lang="en-US" dirty="0">
              <a:cs typeface="Calibri"/>
            </a:endParaRPr>
          </a:p>
          <a:p>
            <a:r>
              <a:rPr lang="en-US" dirty="0"/>
              <a:t>We all can't know everything so I picked what I love  (Cybersecurity) and learned everything there is about it to share with others.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A08F8-DE2C-47E1-922F-E591D3DD2B6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https://www.blackhillsinfosec.com/30-things-to-get-you-started/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https://www.hackthebox.eu/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https://tryhackme.com/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National Collegiate Cyber Defense Competition (nationalccdc.org)</a:t>
            </a:r>
          </a:p>
          <a:p>
            <a:r>
              <a:rPr lang="en-US">
                <a:cs typeface="Calibri"/>
              </a:rPr>
              <a:t>Fun at CCDC: </a:t>
            </a:r>
            <a:r>
              <a:rPr lang="en-US"/>
              <a:t>curl parrot.live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57A8-AE18-4654-B6AF-04B357716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at this time; I'm inviting you to ask questions.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3"/>
              </a:rPr>
              <a:t>https://www.polleverywhere.com/free_text_polls/REMSOwnNHMK69iEDPkkT6</a:t>
            </a:r>
            <a:endParaRPr lang="en-US"/>
          </a:p>
          <a:p>
            <a:r>
              <a:rPr lang="en-US" dirty="0"/>
              <a:t>What is interesting that you </a:t>
            </a:r>
            <a:r>
              <a:rPr lang="en-US" b="1" dirty="0"/>
              <a:t>Learned for Cybersecurity!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A08F8-DE2C-47E1-922F-E591D3DD2B6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4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19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4/14/2022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8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3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2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s://www.nationalccdc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blackhillsinfosec.com/30-things-to-get-you-started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ummer Day Free Stock Photo - Public Domain Pictures">
            <a:extLst>
              <a:ext uri="{FF2B5EF4-FFF2-40B4-BE49-F238E27FC236}">
                <a16:creationId xmlns:a16="http://schemas.microsoft.com/office/drawing/2014/main" id="{3570BD5D-3CF0-4BD7-ACB1-0C251D0F6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35" b="3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18984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Cybersecurity Advisor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553" y="6508139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University of Washington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person, person, indoor, wearing&#10;&#10;Description automatically generated">
            <a:extLst>
              <a:ext uri="{FF2B5EF4-FFF2-40B4-BE49-F238E27FC236}">
                <a16:creationId xmlns:a16="http://schemas.microsoft.com/office/drawing/2014/main" id="{FF36FF45-86C4-452F-A96F-0B13C5C96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221" y="371747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4D588-0122-4BB0-BB18-CAE4F0BC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423097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Calibri Light"/>
              </a:rPr>
              <a:t>Path </a:t>
            </a:r>
            <a:endParaRPr lang="en-US" sz="5400" dirty="0" err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Free illustration: Road, Field, Summer, Design, Trees - Free Image on Pixabay - 163551">
            <a:extLst>
              <a:ext uri="{FF2B5EF4-FFF2-40B4-BE49-F238E27FC236}">
                <a16:creationId xmlns:a16="http://schemas.microsoft.com/office/drawing/2014/main" id="{856BAA58-424A-4643-8E46-7AFF30386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2" r="-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64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9B3B52-784B-4B55-BB89-15D06596AC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Cybersecurity training Examples;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3A05FF-658C-4AAA-92AB-94AB37EA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075" y="1811236"/>
            <a:ext cx="3695700" cy="2095500"/>
          </a:xfrm>
        </p:spPr>
      </p:pic>
      <p:pic>
        <p:nvPicPr>
          <p:cNvPr id="7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736ED5-014A-40DE-9617-085E64EF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90" y="1708296"/>
            <a:ext cx="4362450" cy="2093151"/>
          </a:xfrm>
          <a:prstGeom prst="rect">
            <a:avLst/>
          </a:prstGeom>
        </p:spPr>
      </p:pic>
      <p:pic>
        <p:nvPicPr>
          <p:cNvPr id="9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A47BF96-B263-478E-91AC-7FB8FE87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88" y="3896361"/>
            <a:ext cx="2743200" cy="2464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988EF-A4D2-4980-84E3-47FE4B8A3318}"/>
              </a:ext>
            </a:extLst>
          </p:cNvPr>
          <p:cNvSpPr txBox="1"/>
          <p:nvPr/>
        </p:nvSpPr>
        <p:spPr>
          <a:xfrm>
            <a:off x="-4659" y="6482490"/>
            <a:ext cx="8471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6"/>
              </a:rPr>
              <a:t>https://www.blackhillsinfosec.com/30-things-to-get-you-started/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E84A-70AE-4E2D-942D-9814A59D369B}"/>
              </a:ext>
            </a:extLst>
          </p:cNvPr>
          <p:cNvSpPr txBox="1"/>
          <p:nvPr/>
        </p:nvSpPr>
        <p:spPr>
          <a:xfrm>
            <a:off x="7928768" y="5449269"/>
            <a:ext cx="4444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7"/>
              </a:rPr>
              <a:t>National Collegiate Cyber Defense Competition (nationalccdc.org)</a:t>
            </a:r>
            <a:endParaRPr lang="en-US"/>
          </a:p>
        </p:txBody>
      </p:sp>
      <p:pic>
        <p:nvPicPr>
          <p:cNvPr id="3" name="Picture 5" descr="Map&#10;&#10;Description automatically generated">
            <a:extLst>
              <a:ext uri="{FF2B5EF4-FFF2-40B4-BE49-F238E27FC236}">
                <a16:creationId xmlns:a16="http://schemas.microsoft.com/office/drawing/2014/main" id="{A796BA55-E3F1-43F7-8A66-2A8F2D9A1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570" y="3898424"/>
            <a:ext cx="3995979" cy="2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Fotos gratis : bosque, acampar, árbol, césped, vacaciones, noche, Luna, al aire libre ...">
            <a:extLst>
              <a:ext uri="{FF2B5EF4-FFF2-40B4-BE49-F238E27FC236}">
                <a16:creationId xmlns:a16="http://schemas.microsoft.com/office/drawing/2014/main" id="{075D585E-80CE-4FF6-A2FB-986BDB958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807"/>
          <a:stretch/>
        </p:blipFill>
        <p:spPr>
          <a:xfrm>
            <a:off x="190520" y="1282"/>
            <a:ext cx="12191980" cy="6856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8B3004-2E72-4FDF-BA30-4DA7E6DC88A3}"/>
              </a:ext>
            </a:extLst>
          </p:cNvPr>
          <p:cNvSpPr txBox="1"/>
          <p:nvPr/>
        </p:nvSpPr>
        <p:spPr>
          <a:xfrm>
            <a:off x="710293" y="325482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76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Nature Illustration 16x9</vt:lpstr>
      <vt:lpstr>Cybersecurity Advisor</vt:lpstr>
      <vt:lpstr>Path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2021-08-24T20:12:50Z</dcterms:created>
  <dcterms:modified xsi:type="dcterms:W3CDTF">2022-04-14T22:28:18Z</dcterms:modified>
</cp:coreProperties>
</file>