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8" r:id="rId5"/>
    <p:sldId id="272" r:id="rId6"/>
    <p:sldId id="269" r:id="rId7"/>
    <p:sldId id="273" r:id="rId8"/>
    <p:sldId id="266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60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3ACFF-89E1-4B62-9EAA-23F27F5F1F8B}" v="2327" dt="2022-05-31T21:54:5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Intro-</a:t>
            </a:r>
            <a:r>
              <a:rPr lang="en-US" err="1"/>
              <a:t>Mrfloppymcdoppy</a:t>
            </a:r>
            <a:r>
              <a:rPr lang="en-US"/>
              <a:t>/ Army Signal Officer/ Transitioning into Cybersecurity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81192" y="643551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053" y="643551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8F52F-4B50-8A0B-80C8-E635E62A92A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84555" y="5543009"/>
            <a:ext cx="1036410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xss-game.appspot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Mrfloppymcdoppy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Kratos</a:t>
            </a:r>
            <a:r>
              <a:rPr lang="en-US">
                <a:solidFill>
                  <a:srgbClr val="7CEBFF"/>
                </a:solidFill>
              </a:rPr>
              <a:t> Support Box/XSS</a:t>
            </a:r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C77461-6B3E-2A64-94AA-8776F6A0C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436" y="3379438"/>
            <a:ext cx="2628742" cy="30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3AE0-473B-2832-F9B0-8B37BF01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77" y="625802"/>
            <a:ext cx="11029616" cy="1013800"/>
          </a:xfrm>
        </p:spPr>
        <p:txBody>
          <a:bodyPr/>
          <a:lstStyle/>
          <a:p>
            <a:r>
              <a:rPr lang="en-US"/>
              <a:t>Cookie Deciphered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6D57E-A990-CA4C-18E1-B26EAC9E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7" y="2015416"/>
            <a:ext cx="4902724" cy="3202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F5F4B-92B5-49EB-3600-5652C6AB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02" y="2000634"/>
            <a:ext cx="4438621" cy="32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5B9F8-04FB-3956-EF10-A59C7CDB9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0" r="6549" b="15619"/>
          <a:stretch/>
        </p:blipFill>
        <p:spPr>
          <a:xfrm>
            <a:off x="512399" y="2545104"/>
            <a:ext cx="6194322" cy="258733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D5B9F0-0496-4B53-6DE3-B04586C4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Escalating Privileges to Moderator using cookie editor</a:t>
            </a:r>
          </a:p>
        </p:txBody>
      </p:sp>
    </p:spTree>
    <p:extLst>
      <p:ext uri="{BB962C8B-B14F-4D97-AF65-F5344CB8AC3E}">
        <p14:creationId xmlns:p14="http://schemas.microsoft.com/office/powerpoint/2010/main" val="207849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62E79-EA9C-5330-D696-7AF61094A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053" y="2186627"/>
            <a:ext cx="10094213" cy="402782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A1B30D-A345-11CF-C12D-10CDE4C8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DIRBuster</a:t>
            </a:r>
            <a:r>
              <a:rPr lang="en-US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2594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4E985-9B99-ED05-1813-14ADB28F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254" y="1882414"/>
            <a:ext cx="10137491" cy="389511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91E0B4-D586-504E-AEB2-E0472672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/tickets</a:t>
            </a:r>
          </a:p>
        </p:txBody>
      </p:sp>
    </p:spTree>
    <p:extLst>
      <p:ext uri="{BB962C8B-B14F-4D97-AF65-F5344CB8AC3E}">
        <p14:creationId xmlns:p14="http://schemas.microsoft.com/office/powerpoint/2010/main" val="116501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B182AB-6ED6-03A1-8803-6AEC18F0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settings to reset the admin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E0CCA-F20C-D518-4303-D545EF1E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73" y="2234624"/>
            <a:ext cx="10604653" cy="2897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2A92C-D5C5-06ED-5CD7-609DF72CB29F}"/>
              </a:ext>
            </a:extLst>
          </p:cNvPr>
          <p:cNvSpPr txBox="1"/>
          <p:nvPr/>
        </p:nvSpPr>
        <p:spPr>
          <a:xfrm>
            <a:off x="721053" y="5386546"/>
            <a:ext cx="654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Moderatior</a:t>
            </a:r>
            <a:r>
              <a:rPr lang="en-US"/>
              <a:t> UID is 100 </a:t>
            </a:r>
          </a:p>
          <a:p>
            <a:r>
              <a:rPr lang="en-US"/>
              <a:t>Typically Web Admin UID’s are 0 or 1 and we can kind of guess here</a:t>
            </a:r>
          </a:p>
          <a:p>
            <a:r>
              <a:rPr lang="en-US"/>
              <a:t>We can use </a:t>
            </a:r>
            <a:r>
              <a:rPr lang="en-US" err="1"/>
              <a:t>Burpsuite</a:t>
            </a:r>
            <a:r>
              <a:rPr lang="en-US"/>
              <a:t> to edit request to try to find the admin. </a:t>
            </a:r>
          </a:p>
        </p:txBody>
      </p:sp>
    </p:spTree>
    <p:extLst>
      <p:ext uri="{BB962C8B-B14F-4D97-AF65-F5344CB8AC3E}">
        <p14:creationId xmlns:p14="http://schemas.microsoft.com/office/powerpoint/2010/main" val="337802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331A4-8813-E336-94EB-7A9307044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723" y="2123892"/>
            <a:ext cx="9748553" cy="35099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CD0A23-2BB5-D56A-2574-23BE0B5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Flag!</a:t>
            </a:r>
          </a:p>
        </p:txBody>
      </p:sp>
    </p:spTree>
    <p:extLst>
      <p:ext uri="{BB962C8B-B14F-4D97-AF65-F5344CB8AC3E}">
        <p14:creationId xmlns:p14="http://schemas.microsoft.com/office/powerpoint/2010/main" val="225169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2D4D007-9C2C-33C0-672D-B8E3989D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634" r="2417" b="-14932"/>
          <a:stretch/>
        </p:blipFill>
        <p:spPr>
          <a:xfrm>
            <a:off x="-1917195" y="0"/>
            <a:ext cx="14452095" cy="9220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42" y="37882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CAE010-4243-AB9C-EE45-353372FD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179" y="2536146"/>
            <a:ext cx="3489363" cy="3678303"/>
          </a:xfrm>
        </p:spPr>
        <p:txBody>
          <a:bodyPr/>
          <a:lstStyle/>
          <a:p>
            <a:r>
              <a:rPr lang="en-US">
                <a:hlinkClick r:id="rId2"/>
              </a:rPr>
              <a:t>https://xss-game.appspot.com/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8450F-B829-120C-CC55-2703DB3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15227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F88CE9-1CFA-8274-D06C-9114CEEE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https://www.getvero.com/resources/webhooks/</a:t>
            </a:r>
          </a:p>
          <a:p>
            <a:r>
              <a:rPr lang="en-US"/>
              <a:t>https://www.crowdstrike.com/cybersecurity-101/sql-injection/</a:t>
            </a:r>
          </a:p>
          <a:p>
            <a:r>
              <a:rPr lang="en-US"/>
              <a:t>https://pipedream.com/</a:t>
            </a:r>
          </a:p>
          <a:p>
            <a:r>
              <a:rPr lang="en-US"/>
              <a:t>https://infosecwriteups.com/cyber-apocalypse-ctf-2022-web-kryptos-support-write-up-2cf5057c4161</a:t>
            </a:r>
          </a:p>
          <a:p>
            <a:r>
              <a:rPr lang="en-US"/>
              <a:t>https://www.youtube.com/watch?v=_n-RTUDUrW0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2DA81F-E4B5-51BF-7849-0AA10149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62617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F4B4-9743-ED31-B21C-B85C5C45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C024-E9CE-3AAF-A21F-C099924E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36" y="2369319"/>
            <a:ext cx="3324058" cy="367830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 err="1"/>
              <a:t>Kryptos</a:t>
            </a:r>
            <a:r>
              <a:rPr lang="en-US" dirty="0"/>
              <a:t> Support</a:t>
            </a:r>
            <a:r>
              <a:rPr lang="en-US"/>
              <a:t> Box</a:t>
            </a:r>
          </a:p>
          <a:p>
            <a:r>
              <a:rPr lang="en-US"/>
              <a:t>XSS Scripting</a:t>
            </a:r>
          </a:p>
          <a:p>
            <a:r>
              <a:rPr lang="en-US"/>
              <a:t>Cookie Injection</a:t>
            </a:r>
          </a:p>
          <a:p>
            <a:r>
              <a:rPr lang="en-US"/>
              <a:t>Host Header Authentication Bypass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B4742-B38D-C5A6-B09A-0703FA85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44" y="2235520"/>
            <a:ext cx="3752236" cy="197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69F41-0952-0022-58FD-6231A7B8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36" y="2101528"/>
            <a:ext cx="3988328" cy="2240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F415F6-46B9-62D6-8E45-762EEC8C7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166" y="4504204"/>
            <a:ext cx="3505540" cy="20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347-558A-C428-5899-D788769F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155219"/>
          </a:xfrm>
        </p:spPr>
        <p:txBody>
          <a:bodyPr>
            <a:normAutofit/>
          </a:bodyPr>
          <a:lstStyle/>
          <a:p>
            <a:r>
              <a:rPr lang="en-US" dirty="0" err="1"/>
              <a:t>Kryptos</a:t>
            </a:r>
            <a:r>
              <a:rPr lang="en-US" dirty="0"/>
              <a:t> Support		cyber apocalypse   		web application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D1083-4115-E7F6-E209-9A6EF2CF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604" y="1924050"/>
            <a:ext cx="10482792" cy="36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347-558A-C428-5899-D788769F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err="1"/>
              <a:t>Kryptos</a:t>
            </a:r>
            <a:r>
              <a:rPr lang="en-US"/>
              <a:t> Support		cyber apocalypse   		web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B23F8-77CF-F91C-B04F-5D45DFC47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9" b="10728"/>
          <a:stretch/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E161D-5D11-656B-422A-88B32E75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3025671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/>
              <a:t>During a CTF if an “Admin” will be involved it means that there is a user interaction of some kind. Using this information we can assume that we can get away with some type of Cross Site Scripting. </a:t>
            </a:r>
          </a:p>
          <a:p>
            <a:r>
              <a:rPr lang="en-US"/>
              <a:t>Using a cookie stealing script command combined with pipedream.com /request bin, we can capture the admin’s cookie in our webhook. 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cross-site scripting (XSS) and how to prevent it? | Web Security  Academy">
            <a:extLst>
              <a:ext uri="{FF2B5EF4-FFF2-40B4-BE49-F238E27FC236}">
                <a16:creationId xmlns:a16="http://schemas.microsoft.com/office/drawing/2014/main" id="{A29641EE-5A49-875D-0A1F-FBC2EEE40C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2" y="2437554"/>
            <a:ext cx="6962607" cy="391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CDFB39-329C-A9CC-D2C3-CBBBE99D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3C56-AFD0-634C-B947-B466B5EF6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343" y="2651440"/>
            <a:ext cx="4219407" cy="2912008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Cross-Site Scripting (XSS) attacks are a type of injection, in which malicious scripts are injected into otherwise benign and trusted websites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B08A-89A7-48EC-FD8E-032286EB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cookie stealing scripts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7D3A9-016B-73C3-32FF-C5CA0244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9" y="2023453"/>
            <a:ext cx="11648361" cy="2811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A6C5E6-E659-BF96-38BF-5768D5987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2"/>
          <a:stretch/>
        </p:blipFill>
        <p:spPr>
          <a:xfrm>
            <a:off x="581193" y="4834546"/>
            <a:ext cx="1063835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765A-4C54-0F83-8123-9757E2C9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Webhook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4B01-7470-6354-01E7-83540A94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495296"/>
            <a:ext cx="4047957" cy="2909146"/>
          </a:xfrm>
        </p:spPr>
        <p:txBody>
          <a:bodyPr/>
          <a:lstStyle/>
          <a:p>
            <a:r>
              <a:rPr lang="en-US"/>
              <a:t>Pipedream/HTTP Request</a:t>
            </a:r>
          </a:p>
          <a:p>
            <a:r>
              <a:rPr lang="en-US"/>
              <a:t>Webhook grabs cookie using our </a:t>
            </a:r>
            <a:r>
              <a:rPr lang="en-US" err="1"/>
              <a:t>Javascript</a:t>
            </a:r>
            <a:r>
              <a:rPr lang="en-US"/>
              <a:t> insertion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3B186-FF63-5C0B-9E7F-271C1969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3027" y="2200939"/>
            <a:ext cx="6178924" cy="32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B5C4-D4FE-056C-37F5-4177E965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SQLI Cookie stealing script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96165626-28EC-582F-4907-D03A04FF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04810"/>
            <a:ext cx="6103270" cy="4730034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6B99F5-79D4-81E0-593F-3F2960171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63"/>
          <a:stretch/>
        </p:blipFill>
        <p:spPr>
          <a:xfrm>
            <a:off x="6684462" y="1996167"/>
            <a:ext cx="5220872" cy="28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7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C700-FD5A-D354-169B-C3D19546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6369"/>
            <a:ext cx="11029616" cy="1013800"/>
          </a:xfrm>
        </p:spPr>
        <p:txBody>
          <a:bodyPr/>
          <a:lstStyle/>
          <a:p>
            <a:r>
              <a:rPr lang="en-US"/>
              <a:t>Cookie Capture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965C2-9B24-594D-E716-9462A62C2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8"/>
          <a:stretch/>
        </p:blipFill>
        <p:spPr>
          <a:xfrm>
            <a:off x="931387" y="2116512"/>
            <a:ext cx="5761246" cy="4269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21CDD-DD2F-E865-84D3-A39F7B2B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278" y="2070808"/>
            <a:ext cx="3073631" cy="42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27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1301</TotalTime>
  <Words>284</Words>
  <Application>Microsoft Office PowerPoint</Application>
  <PresentationFormat>Widescreen</PresentationFormat>
  <Paragraphs>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Gill Sans MT</vt:lpstr>
      <vt:lpstr>roboto</vt:lpstr>
      <vt:lpstr>Wingdings 2</vt:lpstr>
      <vt:lpstr>Dividend</vt:lpstr>
      <vt:lpstr>Mrfloppymcdoppy</vt:lpstr>
      <vt:lpstr>Today’s Topics</vt:lpstr>
      <vt:lpstr>Kryptos Support  cyber apocalypse     web application </vt:lpstr>
      <vt:lpstr>Kryptos Support  cyber apocalypse     web application </vt:lpstr>
      <vt:lpstr>Cross Site Scripting</vt:lpstr>
      <vt:lpstr>Different cookie stealing scripts</vt:lpstr>
      <vt:lpstr>Webhook</vt:lpstr>
      <vt:lpstr>SQLI Cookie stealing script</vt:lpstr>
      <vt:lpstr>Cookie Capture</vt:lpstr>
      <vt:lpstr>Cookie Deciphered</vt:lpstr>
      <vt:lpstr>Escalating Privileges to Moderator using cookie editor</vt:lpstr>
      <vt:lpstr>DIRBuster results</vt:lpstr>
      <vt:lpstr>/tickets</vt:lpstr>
      <vt:lpstr>Using settings to reset the admin password</vt:lpstr>
      <vt:lpstr>The Flag!</vt:lpstr>
      <vt:lpstr>Thank You</vt:lpstr>
      <vt:lpstr>Practice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Mrfloppymcdoppy</dc:title>
  <dc:creator>Cody Ward</dc:creator>
  <cp:lastModifiedBy>Cody Ward</cp:lastModifiedBy>
  <cp:revision>2</cp:revision>
  <dcterms:created xsi:type="dcterms:W3CDTF">2022-05-31T03:21:50Z</dcterms:created>
  <dcterms:modified xsi:type="dcterms:W3CDTF">2022-06-01T01:30:55Z</dcterms:modified>
</cp:coreProperties>
</file>