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17830800" cy="3657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/>
    <p:restoredTop sz="94750"/>
  </p:normalViewPr>
  <p:slideViewPr>
    <p:cSldViewPr snapToGrid="0">
      <p:cViewPr>
        <p:scale>
          <a:sx n="100" d="100"/>
          <a:sy n="100" d="100"/>
        </p:scale>
        <p:origin x="-648" y="18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28850" y="598593"/>
            <a:ext cx="13373100" cy="1273387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28850" y="1921087"/>
            <a:ext cx="13373100" cy="883073"/>
          </a:xfrm>
        </p:spPr>
        <p:txBody>
          <a:bodyPr/>
          <a:lstStyle>
            <a:lvl1pPr marL="0" indent="0" algn="ctr">
              <a:buNone/>
              <a:defRPr sz="1280"/>
            </a:lvl1pPr>
            <a:lvl2pPr marL="243825" indent="0" algn="ctr">
              <a:buNone/>
              <a:defRPr sz="1067"/>
            </a:lvl2pPr>
            <a:lvl3pPr marL="487650" indent="0" algn="ctr">
              <a:buNone/>
              <a:defRPr sz="960"/>
            </a:lvl3pPr>
            <a:lvl4pPr marL="731474" indent="0" algn="ctr">
              <a:buNone/>
              <a:defRPr sz="853"/>
            </a:lvl4pPr>
            <a:lvl5pPr marL="975299" indent="0" algn="ctr">
              <a:buNone/>
              <a:defRPr sz="853"/>
            </a:lvl5pPr>
            <a:lvl6pPr marL="1219124" indent="0" algn="ctr">
              <a:buNone/>
              <a:defRPr sz="853"/>
            </a:lvl6pPr>
            <a:lvl7pPr marL="1462949" indent="0" algn="ctr">
              <a:buNone/>
              <a:defRPr sz="853"/>
            </a:lvl7pPr>
            <a:lvl8pPr marL="1706773" indent="0" algn="ctr">
              <a:buNone/>
              <a:defRPr sz="853"/>
            </a:lvl8pPr>
            <a:lvl9pPr marL="1950598" indent="0" algn="ctr">
              <a:buNone/>
              <a:defRPr sz="85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E989D-8549-964F-B2BC-61F9DCA90181}" type="datetimeFigureOut">
              <a:rPr lang="en-US" smtClean="0"/>
              <a:t>4/25/24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D074A-501A-0C4A-8F23-E69477657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021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E989D-8549-964F-B2BC-61F9DCA90181}" type="datetimeFigureOut">
              <a:rPr lang="en-US" smtClean="0"/>
              <a:t>4/25/24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D074A-501A-0C4A-8F23-E69477657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156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760166" y="194733"/>
            <a:ext cx="3844766" cy="30996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25867" y="194733"/>
            <a:ext cx="11311414" cy="309964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E989D-8549-964F-B2BC-61F9DCA90181}" type="datetimeFigureOut">
              <a:rPr lang="en-US" smtClean="0"/>
              <a:t>4/25/24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D074A-501A-0C4A-8F23-E69477657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61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E989D-8549-964F-B2BC-61F9DCA90181}" type="datetimeFigureOut">
              <a:rPr lang="en-US" smtClean="0"/>
              <a:t>4/25/24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D074A-501A-0C4A-8F23-E69477657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237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6581" y="911860"/>
            <a:ext cx="15379065" cy="152146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6581" y="2447714"/>
            <a:ext cx="15379065" cy="800100"/>
          </a:xfrm>
        </p:spPr>
        <p:txBody>
          <a:bodyPr/>
          <a:lstStyle>
            <a:lvl1pPr marL="0" indent="0">
              <a:buNone/>
              <a:defRPr sz="1280">
                <a:solidFill>
                  <a:schemeClr val="tx1">
                    <a:tint val="82000"/>
                  </a:schemeClr>
                </a:solidFill>
              </a:defRPr>
            </a:lvl1pPr>
            <a:lvl2pPr marL="243825" indent="0">
              <a:buNone/>
              <a:defRPr sz="1067">
                <a:solidFill>
                  <a:schemeClr val="tx1">
                    <a:tint val="82000"/>
                  </a:schemeClr>
                </a:solidFill>
              </a:defRPr>
            </a:lvl2pPr>
            <a:lvl3pPr marL="487650" indent="0">
              <a:buNone/>
              <a:defRPr sz="960">
                <a:solidFill>
                  <a:schemeClr val="tx1">
                    <a:tint val="82000"/>
                  </a:schemeClr>
                </a:solidFill>
              </a:defRPr>
            </a:lvl3pPr>
            <a:lvl4pPr marL="731474" indent="0">
              <a:buNone/>
              <a:defRPr sz="853">
                <a:solidFill>
                  <a:schemeClr val="tx1">
                    <a:tint val="82000"/>
                  </a:schemeClr>
                </a:solidFill>
              </a:defRPr>
            </a:lvl4pPr>
            <a:lvl5pPr marL="975299" indent="0">
              <a:buNone/>
              <a:defRPr sz="853">
                <a:solidFill>
                  <a:schemeClr val="tx1">
                    <a:tint val="82000"/>
                  </a:schemeClr>
                </a:solidFill>
              </a:defRPr>
            </a:lvl5pPr>
            <a:lvl6pPr marL="1219124" indent="0">
              <a:buNone/>
              <a:defRPr sz="853">
                <a:solidFill>
                  <a:schemeClr val="tx1">
                    <a:tint val="82000"/>
                  </a:schemeClr>
                </a:solidFill>
              </a:defRPr>
            </a:lvl6pPr>
            <a:lvl7pPr marL="1462949" indent="0">
              <a:buNone/>
              <a:defRPr sz="853">
                <a:solidFill>
                  <a:schemeClr val="tx1">
                    <a:tint val="82000"/>
                  </a:schemeClr>
                </a:solidFill>
              </a:defRPr>
            </a:lvl7pPr>
            <a:lvl8pPr marL="1706773" indent="0">
              <a:buNone/>
              <a:defRPr sz="853">
                <a:solidFill>
                  <a:schemeClr val="tx1">
                    <a:tint val="82000"/>
                  </a:schemeClr>
                </a:solidFill>
              </a:defRPr>
            </a:lvl8pPr>
            <a:lvl9pPr marL="1950598" indent="0">
              <a:buNone/>
              <a:defRPr sz="853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E989D-8549-964F-B2BC-61F9DCA90181}" type="datetimeFigureOut">
              <a:rPr lang="en-US" smtClean="0"/>
              <a:t>4/25/24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D074A-501A-0C4A-8F23-E69477657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522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25868" y="973666"/>
            <a:ext cx="7578090" cy="2320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26843" y="973666"/>
            <a:ext cx="7578090" cy="2320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E989D-8549-964F-B2BC-61F9DCA90181}" type="datetimeFigureOut">
              <a:rPr lang="en-US" smtClean="0"/>
              <a:t>4/25/24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D074A-501A-0C4A-8F23-E69477657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34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90" y="194734"/>
            <a:ext cx="15379065" cy="7069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91" y="896620"/>
            <a:ext cx="7543263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28191" y="1336040"/>
            <a:ext cx="7543263" cy="196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026843" y="896620"/>
            <a:ext cx="7580412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026843" y="1336040"/>
            <a:ext cx="7580412" cy="196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E989D-8549-964F-B2BC-61F9DCA90181}" type="datetimeFigureOut">
              <a:rPr lang="en-US" smtClean="0"/>
              <a:t>4/25/24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D074A-501A-0C4A-8F23-E69477657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793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E989D-8549-964F-B2BC-61F9DCA90181}" type="datetimeFigureOut">
              <a:rPr lang="en-US" smtClean="0"/>
              <a:t>4/25/24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D074A-501A-0C4A-8F23-E69477657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096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E989D-8549-964F-B2BC-61F9DCA90181}" type="datetimeFigureOut">
              <a:rPr lang="en-US" smtClean="0"/>
              <a:t>4/25/24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D074A-501A-0C4A-8F23-E69477657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878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90" y="243840"/>
            <a:ext cx="5750897" cy="85344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80412" y="526627"/>
            <a:ext cx="9026843" cy="2599267"/>
          </a:xfrm>
        </p:spPr>
        <p:txBody>
          <a:bodyPr/>
          <a:lstStyle>
            <a:lvl1pPr>
              <a:defRPr sz="1707"/>
            </a:lvl1pPr>
            <a:lvl2pPr>
              <a:defRPr sz="1493"/>
            </a:lvl2pPr>
            <a:lvl3pPr>
              <a:defRPr sz="128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28190" y="1097280"/>
            <a:ext cx="5750897" cy="2032847"/>
          </a:xfrm>
        </p:spPr>
        <p:txBody>
          <a:bodyPr/>
          <a:lstStyle>
            <a:lvl1pPr marL="0" indent="0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E989D-8549-964F-B2BC-61F9DCA90181}" type="datetimeFigureOut">
              <a:rPr lang="en-US" smtClean="0"/>
              <a:t>4/25/24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D074A-501A-0C4A-8F23-E69477657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567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90" y="243840"/>
            <a:ext cx="5750897" cy="85344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80412" y="526627"/>
            <a:ext cx="9026843" cy="2599267"/>
          </a:xfrm>
        </p:spPr>
        <p:txBody>
          <a:bodyPr anchor="t"/>
          <a:lstStyle>
            <a:lvl1pPr marL="0" indent="0">
              <a:buNone/>
              <a:defRPr sz="1707"/>
            </a:lvl1pPr>
            <a:lvl2pPr marL="243825" indent="0">
              <a:buNone/>
              <a:defRPr sz="1493"/>
            </a:lvl2pPr>
            <a:lvl3pPr marL="487650" indent="0">
              <a:buNone/>
              <a:defRPr sz="1280"/>
            </a:lvl3pPr>
            <a:lvl4pPr marL="731474" indent="0">
              <a:buNone/>
              <a:defRPr sz="1067"/>
            </a:lvl4pPr>
            <a:lvl5pPr marL="975299" indent="0">
              <a:buNone/>
              <a:defRPr sz="1067"/>
            </a:lvl5pPr>
            <a:lvl6pPr marL="1219124" indent="0">
              <a:buNone/>
              <a:defRPr sz="1067"/>
            </a:lvl6pPr>
            <a:lvl7pPr marL="1462949" indent="0">
              <a:buNone/>
              <a:defRPr sz="1067"/>
            </a:lvl7pPr>
            <a:lvl8pPr marL="1706773" indent="0">
              <a:buNone/>
              <a:defRPr sz="1067"/>
            </a:lvl8pPr>
            <a:lvl9pPr marL="1950598" indent="0">
              <a:buNone/>
              <a:defRPr sz="10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28190" y="1097280"/>
            <a:ext cx="5750897" cy="2032847"/>
          </a:xfrm>
        </p:spPr>
        <p:txBody>
          <a:bodyPr/>
          <a:lstStyle>
            <a:lvl1pPr marL="0" indent="0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E989D-8549-964F-B2BC-61F9DCA90181}" type="datetimeFigureOut">
              <a:rPr lang="en-US" smtClean="0"/>
              <a:t>4/25/24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D074A-501A-0C4A-8F23-E69477657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560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25868" y="194734"/>
            <a:ext cx="15379065" cy="706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5868" y="973666"/>
            <a:ext cx="15379065" cy="2320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25868" y="3390054"/>
            <a:ext cx="401193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FE989D-8549-964F-B2BC-61F9DCA90181}" type="datetimeFigureOut">
              <a:rPr lang="en-US" smtClean="0"/>
              <a:t>4/25/24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6453" y="3390054"/>
            <a:ext cx="6017895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593003" y="3390054"/>
            <a:ext cx="401193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3D074A-501A-0C4A-8F23-E69477657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067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87650" rtl="0" eaLnBrk="1" latinLnBrk="0" hangingPunct="1">
        <a:lnSpc>
          <a:spcPct val="90000"/>
        </a:lnSpc>
        <a:spcBef>
          <a:spcPct val="0"/>
        </a:spcBef>
        <a:buNone/>
        <a:defRPr sz="234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1912" indent="-121912" algn="l" defTabSz="48765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493" kern="1200">
          <a:solidFill>
            <a:schemeClr val="tx1"/>
          </a:solidFill>
          <a:latin typeface="+mn-lt"/>
          <a:ea typeface="+mn-ea"/>
          <a:cs typeface="+mn-cs"/>
        </a:defRPr>
      </a:lvl1pPr>
      <a:lvl2pPr marL="365737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280" kern="1200">
          <a:solidFill>
            <a:schemeClr val="tx1"/>
          </a:solidFill>
          <a:latin typeface="+mn-lt"/>
          <a:ea typeface="+mn-ea"/>
          <a:cs typeface="+mn-cs"/>
        </a:defRPr>
      </a:lvl2pPr>
      <a:lvl3pPr marL="609562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067" kern="1200">
          <a:solidFill>
            <a:schemeClr val="tx1"/>
          </a:solidFill>
          <a:latin typeface="+mn-lt"/>
          <a:ea typeface="+mn-ea"/>
          <a:cs typeface="+mn-cs"/>
        </a:defRPr>
      </a:lvl3pPr>
      <a:lvl4pPr marL="853387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11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341036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584861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828686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2072510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1pPr>
      <a:lvl2pPr marL="243825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87650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3pPr>
      <a:lvl4pPr marL="731474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975299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219124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462949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706773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1950598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6E6DBD8-3E35-AF46-9E36-67BE151D10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1544" y="0"/>
            <a:ext cx="5926667" cy="36576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5BBC697-7A3E-801E-C8EF-6844A00DE9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"/>
            <a:ext cx="5926667" cy="36576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709E95D-E445-C48F-FDA8-1FF1CF1AC6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95886" y="0"/>
            <a:ext cx="5926667" cy="36576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48FE5A6-4215-9E84-8B66-EE85D14DF3E8}"/>
              </a:ext>
            </a:extLst>
          </p:cNvPr>
          <p:cNvSpPr txBox="1"/>
          <p:nvPr/>
        </p:nvSpPr>
        <p:spPr>
          <a:xfrm>
            <a:off x="152400" y="127000"/>
            <a:ext cx="54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51D001-3EE0-15AE-8DCA-43152835436A}"/>
              </a:ext>
            </a:extLst>
          </p:cNvPr>
          <p:cNvSpPr txBox="1"/>
          <p:nvPr/>
        </p:nvSpPr>
        <p:spPr>
          <a:xfrm>
            <a:off x="6261100" y="127000"/>
            <a:ext cx="54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6B69B6-8D9A-BF4D-9A59-C50F2432116C}"/>
              </a:ext>
            </a:extLst>
          </p:cNvPr>
          <p:cNvSpPr txBox="1"/>
          <p:nvPr/>
        </p:nvSpPr>
        <p:spPr>
          <a:xfrm>
            <a:off x="12187767" y="127000"/>
            <a:ext cx="54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C)</a:t>
            </a:r>
          </a:p>
        </p:txBody>
      </p:sp>
    </p:spTree>
    <p:extLst>
      <p:ext uri="{BB962C8B-B14F-4D97-AF65-F5344CB8AC3E}">
        <p14:creationId xmlns:p14="http://schemas.microsoft.com/office/powerpoint/2010/main" val="4037679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</TotalTime>
  <Words>6</Words>
  <Application>Microsoft Macintosh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Garrett-Larsen, Jesse</dc:creator>
  <cp:lastModifiedBy>Garrett-Larsen, Jesse</cp:lastModifiedBy>
  <cp:revision>1</cp:revision>
  <dcterms:created xsi:type="dcterms:W3CDTF">2024-04-25T17:39:17Z</dcterms:created>
  <dcterms:modified xsi:type="dcterms:W3CDTF">2024-04-25T18:45:46Z</dcterms:modified>
</cp:coreProperties>
</file>