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</p:sldIdLst>
  <p:sldSz cx="59436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9"/>
    <p:restoredTop sz="96966"/>
  </p:normalViewPr>
  <p:slideViewPr>
    <p:cSldViewPr snapToGrid="0">
      <p:cViewPr>
        <p:scale>
          <a:sx n="125" d="100"/>
          <a:sy n="125" d="100"/>
        </p:scale>
        <p:origin x="480" y="-2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795781"/>
            <a:ext cx="5052060" cy="3820160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5763261"/>
            <a:ext cx="4457700" cy="2649219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989D-8549-964F-B2BC-61F9DCA90181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074A-501A-0C4A-8F23-E6947765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1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989D-8549-964F-B2BC-61F9DCA90181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074A-501A-0C4A-8F23-E6947765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584200"/>
            <a:ext cx="1281589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584200"/>
            <a:ext cx="3770471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989D-8549-964F-B2BC-61F9DCA90181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074A-501A-0C4A-8F23-E6947765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6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989D-8549-964F-B2BC-61F9DCA90181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074A-501A-0C4A-8F23-E6947765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5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2735583"/>
            <a:ext cx="5126355" cy="4564379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7343143"/>
            <a:ext cx="5126355" cy="2400299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82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82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989D-8549-964F-B2BC-61F9DCA90181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074A-501A-0C4A-8F23-E6947765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33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2921000"/>
            <a:ext cx="252603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2921000"/>
            <a:ext cx="252603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989D-8549-964F-B2BC-61F9DCA90181}" type="datetimeFigureOut">
              <a:rPr lang="en-US" smtClean="0"/>
              <a:t>4/26/24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074A-501A-0C4A-8F23-E6947765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40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584202"/>
            <a:ext cx="5126355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2689861"/>
            <a:ext cx="2514421" cy="1318259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4008120"/>
            <a:ext cx="2514421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2689861"/>
            <a:ext cx="2526804" cy="1318259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4008120"/>
            <a:ext cx="2526804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989D-8549-964F-B2BC-61F9DCA90181}" type="datetimeFigureOut">
              <a:rPr lang="en-US" smtClean="0"/>
              <a:t>4/26/24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074A-501A-0C4A-8F23-E6947765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36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989D-8549-964F-B2BC-61F9DCA90181}" type="datetimeFigureOut">
              <a:rPr lang="en-US" smtClean="0"/>
              <a:t>4/26/24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074A-501A-0C4A-8F23-E6947765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89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989D-8549-964F-B2BC-61F9DCA90181}" type="datetimeFigureOut">
              <a:rPr lang="en-US" smtClean="0"/>
              <a:t>4/26/24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074A-501A-0C4A-8F23-E6947765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5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731520"/>
            <a:ext cx="1916966" cy="256032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1579882"/>
            <a:ext cx="3008948" cy="7797800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3291840"/>
            <a:ext cx="1916966" cy="6098541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989D-8549-964F-B2BC-61F9DCA90181}" type="datetimeFigureOut">
              <a:rPr lang="en-US" smtClean="0"/>
              <a:t>4/26/24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074A-501A-0C4A-8F23-E6947765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5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731520"/>
            <a:ext cx="1916966" cy="256032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1579882"/>
            <a:ext cx="3008948" cy="7797800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3291840"/>
            <a:ext cx="1916966" cy="6098541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989D-8549-964F-B2BC-61F9DCA90181}" type="datetimeFigureOut">
              <a:rPr lang="en-US" smtClean="0"/>
              <a:t>4/26/24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074A-501A-0C4A-8F23-E6947765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6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584202"/>
            <a:ext cx="5126355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2921000"/>
            <a:ext cx="5126355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2" y="10170162"/>
            <a:ext cx="133731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FE989D-8549-964F-B2BC-61F9DCA90181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10170162"/>
            <a:ext cx="2005965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10170162"/>
            <a:ext cx="133731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3D074A-501A-0C4A-8F23-E69477657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C6B69B6-8D9A-BF4D-9A59-C50F2432116C}"/>
              </a:ext>
            </a:extLst>
          </p:cNvPr>
          <p:cNvSpPr txBox="1"/>
          <p:nvPr/>
        </p:nvSpPr>
        <p:spPr>
          <a:xfrm>
            <a:off x="0" y="7508630"/>
            <a:ext cx="1037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BB94794-3928-32D4-2082-BBDB65A94229}"/>
              </a:ext>
            </a:extLst>
          </p:cNvPr>
          <p:cNvGrpSpPr/>
          <p:nvPr/>
        </p:nvGrpSpPr>
        <p:grpSpPr>
          <a:xfrm>
            <a:off x="0" y="0"/>
            <a:ext cx="5943601" cy="3668050"/>
            <a:chOff x="0" y="0"/>
            <a:chExt cx="5943601" cy="366805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5BBC697-7A3E-801E-C8EF-6844A00DE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" y="0"/>
              <a:ext cx="5943600" cy="36680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6E01013-B349-DAD0-67AB-F51506D6C5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1161"/>
            <a:stretch/>
          </p:blipFill>
          <p:spPr>
            <a:xfrm>
              <a:off x="0" y="0"/>
              <a:ext cx="5943600" cy="6910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5EA1271-DF8C-035E-7E31-6FC6758A65BE}"/>
              </a:ext>
            </a:extLst>
          </p:cNvPr>
          <p:cNvGrpSpPr/>
          <p:nvPr/>
        </p:nvGrpSpPr>
        <p:grpSpPr>
          <a:xfrm>
            <a:off x="-4762" y="3729428"/>
            <a:ext cx="5952276" cy="3212160"/>
            <a:chOff x="-8676" y="3964173"/>
            <a:chExt cx="5952276" cy="32121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6E6DBD8-3E35-AF46-9E36-67BE151D10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2557"/>
            <a:stretch/>
          </p:blipFill>
          <p:spPr>
            <a:xfrm>
              <a:off x="-8676" y="3964173"/>
              <a:ext cx="5952276" cy="32121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B2B1E68-E430-F194-C645-F194F61DFA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354" b="81159"/>
            <a:stretch/>
          </p:blipFill>
          <p:spPr>
            <a:xfrm>
              <a:off x="0" y="3979060"/>
              <a:ext cx="5943600" cy="2379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4E45281-7D68-815F-FC1E-9F7488B4914D}"/>
              </a:ext>
            </a:extLst>
          </p:cNvPr>
          <p:cNvGrpSpPr/>
          <p:nvPr/>
        </p:nvGrpSpPr>
        <p:grpSpPr>
          <a:xfrm>
            <a:off x="-6719" y="7018474"/>
            <a:ext cx="5952276" cy="3212160"/>
            <a:chOff x="-17352" y="7301236"/>
            <a:chExt cx="5952275" cy="321216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709E95D-E445-C48F-FDA8-1FF1CF1AC6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2557"/>
            <a:stretch/>
          </p:blipFill>
          <p:spPr>
            <a:xfrm>
              <a:off x="-17352" y="7301236"/>
              <a:ext cx="5952275" cy="32121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146E3D-CB9A-D569-DB55-5ED9F11E8D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2354" b="81159"/>
            <a:stretch/>
          </p:blipFill>
          <p:spPr>
            <a:xfrm>
              <a:off x="-17352" y="7301236"/>
              <a:ext cx="5943600" cy="23793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403767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6B580A-2D0F-7DDF-7D67-AAC893FAC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287"/>
            <a:ext cx="5943600" cy="36680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59AB7B-68A5-472F-F9C1-FA6F51BFBC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1161"/>
          <a:stretch/>
        </p:blipFill>
        <p:spPr>
          <a:xfrm>
            <a:off x="0" y="150577"/>
            <a:ext cx="5943600" cy="691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598E66-8790-128E-2A46-1BCA5D4D6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650252"/>
            <a:ext cx="5943600" cy="367229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110997-21A7-FFE9-6C06-E96F5A569B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303394"/>
            <a:ext cx="5943600" cy="366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186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20144</TotalTime>
  <Words>2</Words>
  <Application>Microsoft Macintosh PowerPoint</Application>
  <PresentationFormat>Custom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Garrett-Larsen, Jesse</dc:creator>
  <cp:lastModifiedBy>Garrett-Larsen, Jesse</cp:lastModifiedBy>
  <cp:revision>2</cp:revision>
  <dcterms:created xsi:type="dcterms:W3CDTF">2024-04-25T17:39:17Z</dcterms:created>
  <dcterms:modified xsi:type="dcterms:W3CDTF">2024-05-10T18:37:18Z</dcterms:modified>
</cp:coreProperties>
</file>