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7"/>
    <p:restoredTop sz="94775"/>
  </p:normalViewPr>
  <p:slideViewPr>
    <p:cSldViewPr snapToGrid="0">
      <p:cViewPr>
        <p:scale>
          <a:sx n="110" d="100"/>
          <a:sy n="110" d="100"/>
        </p:scale>
        <p:origin x="-24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B9D7E-2D1C-4E43-BFA7-476664A3C38A}"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D7E2DA42-AB8D-450A-9BC4-A081216554A8}">
      <dgm:prSet/>
      <dgm:spPr/>
      <dgm:t>
        <a:bodyPr/>
        <a:lstStyle/>
        <a:p>
          <a:r>
            <a:rPr lang="en-US" b="1" i="0"/>
            <a:t>1. Data Collection</a:t>
          </a:r>
          <a:endParaRPr lang="en-US"/>
        </a:p>
      </dgm:t>
    </dgm:pt>
    <dgm:pt modelId="{D5B0CA6B-5EE2-4DCF-B186-3BD11C3E5B69}" type="parTrans" cxnId="{C4E6ABD1-B1A5-4868-A33E-90B61CFC2CE3}">
      <dgm:prSet/>
      <dgm:spPr/>
      <dgm:t>
        <a:bodyPr/>
        <a:lstStyle/>
        <a:p>
          <a:endParaRPr lang="en-US"/>
        </a:p>
      </dgm:t>
    </dgm:pt>
    <dgm:pt modelId="{8E902D4A-D1B1-4A50-BFF3-484F41122446}" type="sibTrans" cxnId="{C4E6ABD1-B1A5-4868-A33E-90B61CFC2CE3}">
      <dgm:prSet/>
      <dgm:spPr/>
      <dgm:t>
        <a:bodyPr/>
        <a:lstStyle/>
        <a:p>
          <a:endParaRPr lang="en-US"/>
        </a:p>
      </dgm:t>
    </dgm:pt>
    <dgm:pt modelId="{35F3A332-56C7-4D09-AA8B-0C6CBAD65F24}">
      <dgm:prSet/>
      <dgm:spPr/>
      <dgm:t>
        <a:bodyPr/>
        <a:lstStyle/>
        <a:p>
          <a:r>
            <a:rPr lang="en-US" b="0" i="0"/>
            <a:t>Gather labeled images using datasets like COCO or Pascal VOC.</a:t>
          </a:r>
          <a:endParaRPr lang="en-US"/>
        </a:p>
      </dgm:t>
    </dgm:pt>
    <dgm:pt modelId="{BA4E68C7-E52C-41D7-A291-BE174459AA12}" type="parTrans" cxnId="{ED7B62D8-FB9A-4AE3-AA69-CA7ED73D698F}">
      <dgm:prSet/>
      <dgm:spPr/>
      <dgm:t>
        <a:bodyPr/>
        <a:lstStyle/>
        <a:p>
          <a:endParaRPr lang="en-US"/>
        </a:p>
      </dgm:t>
    </dgm:pt>
    <dgm:pt modelId="{7519743C-C8DC-490F-97E7-C413A839B543}" type="sibTrans" cxnId="{ED7B62D8-FB9A-4AE3-AA69-CA7ED73D698F}">
      <dgm:prSet/>
      <dgm:spPr/>
      <dgm:t>
        <a:bodyPr/>
        <a:lstStyle/>
        <a:p>
          <a:endParaRPr lang="en-US"/>
        </a:p>
      </dgm:t>
    </dgm:pt>
    <dgm:pt modelId="{135EF967-FCE5-401A-8BF1-7429653D91C7}">
      <dgm:prSet/>
      <dgm:spPr/>
      <dgm:t>
        <a:bodyPr/>
        <a:lstStyle/>
        <a:p>
          <a:r>
            <a:rPr lang="en-US" b="1" i="0"/>
            <a:t>2. Data Preprocessing</a:t>
          </a:r>
          <a:endParaRPr lang="en-US"/>
        </a:p>
      </dgm:t>
    </dgm:pt>
    <dgm:pt modelId="{276C818D-73D0-43C5-B4C1-127A616335EF}" type="parTrans" cxnId="{DAD61D77-1AF2-46EF-BBBE-505F6573D8F2}">
      <dgm:prSet/>
      <dgm:spPr/>
      <dgm:t>
        <a:bodyPr/>
        <a:lstStyle/>
        <a:p>
          <a:endParaRPr lang="en-US"/>
        </a:p>
      </dgm:t>
    </dgm:pt>
    <dgm:pt modelId="{BDDA0E7B-A7DB-4D60-ADDD-BECEAD08C0A2}" type="sibTrans" cxnId="{DAD61D77-1AF2-46EF-BBBE-505F6573D8F2}">
      <dgm:prSet/>
      <dgm:spPr/>
      <dgm:t>
        <a:bodyPr/>
        <a:lstStyle/>
        <a:p>
          <a:endParaRPr lang="en-US"/>
        </a:p>
      </dgm:t>
    </dgm:pt>
    <dgm:pt modelId="{6F435B4F-A9DF-4E08-8C3E-1FD5AEF98238}">
      <dgm:prSet/>
      <dgm:spPr/>
      <dgm:t>
        <a:bodyPr/>
        <a:lstStyle/>
        <a:p>
          <a:r>
            <a:rPr lang="en-US" b="0" i="0"/>
            <a:t>Resize, normalize, and augment images.</a:t>
          </a:r>
          <a:endParaRPr lang="en-US"/>
        </a:p>
      </dgm:t>
    </dgm:pt>
    <dgm:pt modelId="{D7D75247-6E2F-4C7E-A15A-ADFC5961790F}" type="parTrans" cxnId="{E71D2E7F-2AE6-4187-A4E0-42994ADF1BD9}">
      <dgm:prSet/>
      <dgm:spPr/>
      <dgm:t>
        <a:bodyPr/>
        <a:lstStyle/>
        <a:p>
          <a:endParaRPr lang="en-US"/>
        </a:p>
      </dgm:t>
    </dgm:pt>
    <dgm:pt modelId="{D6CF8342-69A7-4228-8E0D-F498F1290B2B}" type="sibTrans" cxnId="{E71D2E7F-2AE6-4187-A4E0-42994ADF1BD9}">
      <dgm:prSet/>
      <dgm:spPr/>
      <dgm:t>
        <a:bodyPr/>
        <a:lstStyle/>
        <a:p>
          <a:endParaRPr lang="en-US"/>
        </a:p>
      </dgm:t>
    </dgm:pt>
    <dgm:pt modelId="{5ED9C8DD-9634-4845-8478-89B54AAD9E02}">
      <dgm:prSet/>
      <dgm:spPr/>
      <dgm:t>
        <a:bodyPr/>
        <a:lstStyle/>
        <a:p>
          <a:r>
            <a:rPr lang="en-US" b="1" i="0"/>
            <a:t>3. Model Selection</a:t>
          </a:r>
          <a:endParaRPr lang="en-US"/>
        </a:p>
      </dgm:t>
    </dgm:pt>
    <dgm:pt modelId="{1E518A7B-5D2A-4569-9CB0-ABE9A71C9895}" type="parTrans" cxnId="{A990B5C4-8451-46FC-AF26-452183135361}">
      <dgm:prSet/>
      <dgm:spPr/>
      <dgm:t>
        <a:bodyPr/>
        <a:lstStyle/>
        <a:p>
          <a:endParaRPr lang="en-US"/>
        </a:p>
      </dgm:t>
    </dgm:pt>
    <dgm:pt modelId="{DA738A47-C8D9-4B24-B135-2399D9C9551E}" type="sibTrans" cxnId="{A990B5C4-8451-46FC-AF26-452183135361}">
      <dgm:prSet/>
      <dgm:spPr/>
      <dgm:t>
        <a:bodyPr/>
        <a:lstStyle/>
        <a:p>
          <a:endParaRPr lang="en-US"/>
        </a:p>
      </dgm:t>
    </dgm:pt>
    <dgm:pt modelId="{284246FF-95AA-4001-8819-37C31D58A121}">
      <dgm:prSet/>
      <dgm:spPr/>
      <dgm:t>
        <a:bodyPr/>
        <a:lstStyle/>
        <a:p>
          <a:r>
            <a:rPr lang="en-US" b="0" i="0"/>
            <a:t>Choose an algorithm like YOLO, SSD, or Faster R-CNN.</a:t>
          </a:r>
          <a:endParaRPr lang="en-US"/>
        </a:p>
      </dgm:t>
    </dgm:pt>
    <dgm:pt modelId="{5D520634-0F36-45D9-8C8B-69DBCD4EDE6F}" type="parTrans" cxnId="{BFD05D4C-3775-46DD-AEB2-9B85379B17A4}">
      <dgm:prSet/>
      <dgm:spPr/>
      <dgm:t>
        <a:bodyPr/>
        <a:lstStyle/>
        <a:p>
          <a:endParaRPr lang="en-US"/>
        </a:p>
      </dgm:t>
    </dgm:pt>
    <dgm:pt modelId="{6F67DA06-C488-4A09-9D52-BB2C209C2D4D}" type="sibTrans" cxnId="{BFD05D4C-3775-46DD-AEB2-9B85379B17A4}">
      <dgm:prSet/>
      <dgm:spPr/>
      <dgm:t>
        <a:bodyPr/>
        <a:lstStyle/>
        <a:p>
          <a:endParaRPr lang="en-US"/>
        </a:p>
      </dgm:t>
    </dgm:pt>
    <dgm:pt modelId="{E72DEBA5-0DBB-4F88-9344-2868513DB85A}">
      <dgm:prSet/>
      <dgm:spPr/>
      <dgm:t>
        <a:bodyPr/>
        <a:lstStyle/>
        <a:p>
          <a:r>
            <a:rPr lang="en-US" b="1" i="0"/>
            <a:t>4. Model Training</a:t>
          </a:r>
          <a:endParaRPr lang="en-US"/>
        </a:p>
      </dgm:t>
    </dgm:pt>
    <dgm:pt modelId="{E7EA1CA6-8C86-429F-AA30-1888DE0E7CF6}" type="parTrans" cxnId="{BE02175D-B174-49EE-9F83-72148F907F8D}">
      <dgm:prSet/>
      <dgm:spPr/>
      <dgm:t>
        <a:bodyPr/>
        <a:lstStyle/>
        <a:p>
          <a:endParaRPr lang="en-US"/>
        </a:p>
      </dgm:t>
    </dgm:pt>
    <dgm:pt modelId="{7872F26F-4B23-401E-8815-FE3A347B26A8}" type="sibTrans" cxnId="{BE02175D-B174-49EE-9F83-72148F907F8D}">
      <dgm:prSet/>
      <dgm:spPr/>
      <dgm:t>
        <a:bodyPr/>
        <a:lstStyle/>
        <a:p>
          <a:endParaRPr lang="en-US"/>
        </a:p>
      </dgm:t>
    </dgm:pt>
    <dgm:pt modelId="{D3F30A8E-4167-4E1C-9692-E38DD2712CEE}">
      <dgm:prSet/>
      <dgm:spPr/>
      <dgm:t>
        <a:bodyPr/>
        <a:lstStyle/>
        <a:p>
          <a:r>
            <a:rPr lang="en-US" b="0" i="0"/>
            <a:t>Train the model to recognize features, classes, and bounding boxes.</a:t>
          </a:r>
          <a:endParaRPr lang="en-US"/>
        </a:p>
      </dgm:t>
    </dgm:pt>
    <dgm:pt modelId="{7629E68D-15EA-481F-A0F4-5B08DE668C5E}" type="parTrans" cxnId="{9D370B72-465E-4118-8147-430D9BB5D6D2}">
      <dgm:prSet/>
      <dgm:spPr/>
      <dgm:t>
        <a:bodyPr/>
        <a:lstStyle/>
        <a:p>
          <a:endParaRPr lang="en-US"/>
        </a:p>
      </dgm:t>
    </dgm:pt>
    <dgm:pt modelId="{9D56A115-33FD-417E-9EA6-9A554B717473}" type="sibTrans" cxnId="{9D370B72-465E-4118-8147-430D9BB5D6D2}">
      <dgm:prSet/>
      <dgm:spPr/>
      <dgm:t>
        <a:bodyPr/>
        <a:lstStyle/>
        <a:p>
          <a:endParaRPr lang="en-US"/>
        </a:p>
      </dgm:t>
    </dgm:pt>
    <dgm:pt modelId="{AE487791-A2F0-4529-9508-5F44B0BBD05C}">
      <dgm:prSet/>
      <dgm:spPr/>
      <dgm:t>
        <a:bodyPr/>
        <a:lstStyle/>
        <a:p>
          <a:r>
            <a:rPr lang="en-US" b="1" i="0"/>
            <a:t>5. Evaluation</a:t>
          </a:r>
          <a:endParaRPr lang="en-US"/>
        </a:p>
      </dgm:t>
    </dgm:pt>
    <dgm:pt modelId="{75BCE6EB-A8B8-4BDC-AD38-0F9A353C0B25}" type="parTrans" cxnId="{D16F6A8D-4466-4625-A12C-724E877D02F8}">
      <dgm:prSet/>
      <dgm:spPr/>
      <dgm:t>
        <a:bodyPr/>
        <a:lstStyle/>
        <a:p>
          <a:endParaRPr lang="en-US"/>
        </a:p>
      </dgm:t>
    </dgm:pt>
    <dgm:pt modelId="{6FEF1DC0-A6DD-480D-BCF8-8948236066F7}" type="sibTrans" cxnId="{D16F6A8D-4466-4625-A12C-724E877D02F8}">
      <dgm:prSet/>
      <dgm:spPr/>
      <dgm:t>
        <a:bodyPr/>
        <a:lstStyle/>
        <a:p>
          <a:endParaRPr lang="en-US"/>
        </a:p>
      </dgm:t>
    </dgm:pt>
    <dgm:pt modelId="{E06BDB95-6074-48D6-A63E-65AB339CEF1B}">
      <dgm:prSet/>
      <dgm:spPr/>
      <dgm:t>
        <a:bodyPr/>
        <a:lstStyle/>
        <a:p>
          <a:r>
            <a:rPr lang="en-US" b="0" i="0"/>
            <a:t>Use IoU, mAP, and Precision/Recall to measure performance.</a:t>
          </a:r>
          <a:endParaRPr lang="en-US"/>
        </a:p>
      </dgm:t>
    </dgm:pt>
    <dgm:pt modelId="{2585E558-FBB4-4781-9088-96B086DEBAA7}" type="parTrans" cxnId="{CDCF613F-9110-42AA-97DE-432EBBDE4415}">
      <dgm:prSet/>
      <dgm:spPr/>
      <dgm:t>
        <a:bodyPr/>
        <a:lstStyle/>
        <a:p>
          <a:endParaRPr lang="en-US"/>
        </a:p>
      </dgm:t>
    </dgm:pt>
    <dgm:pt modelId="{5A5851F7-3175-4927-8B30-EF1608343F1C}" type="sibTrans" cxnId="{CDCF613F-9110-42AA-97DE-432EBBDE4415}">
      <dgm:prSet/>
      <dgm:spPr/>
      <dgm:t>
        <a:bodyPr/>
        <a:lstStyle/>
        <a:p>
          <a:endParaRPr lang="en-US"/>
        </a:p>
      </dgm:t>
    </dgm:pt>
    <dgm:pt modelId="{FDDDEBC6-21F4-4A1A-9085-80DDB29B06EE}">
      <dgm:prSet/>
      <dgm:spPr/>
      <dgm:t>
        <a:bodyPr/>
        <a:lstStyle/>
        <a:p>
          <a:r>
            <a:rPr lang="en-US" b="1" i="0"/>
            <a:t>6. Deployment</a:t>
          </a:r>
          <a:endParaRPr lang="en-US"/>
        </a:p>
      </dgm:t>
    </dgm:pt>
    <dgm:pt modelId="{D3EC4F7C-7561-4F37-A975-F98ABF8041E2}" type="parTrans" cxnId="{2659F21D-4C03-4BFF-AE24-FA4BB037F5EC}">
      <dgm:prSet/>
      <dgm:spPr/>
      <dgm:t>
        <a:bodyPr/>
        <a:lstStyle/>
        <a:p>
          <a:endParaRPr lang="en-US"/>
        </a:p>
      </dgm:t>
    </dgm:pt>
    <dgm:pt modelId="{175FA430-93EB-4033-9D0D-B95229B0EC62}" type="sibTrans" cxnId="{2659F21D-4C03-4BFF-AE24-FA4BB037F5EC}">
      <dgm:prSet/>
      <dgm:spPr/>
      <dgm:t>
        <a:bodyPr/>
        <a:lstStyle/>
        <a:p>
          <a:endParaRPr lang="en-US"/>
        </a:p>
      </dgm:t>
    </dgm:pt>
    <dgm:pt modelId="{AA8D776D-C942-44FF-919A-2A56AEF68165}">
      <dgm:prSet/>
      <dgm:spPr/>
      <dgm:t>
        <a:bodyPr/>
        <a:lstStyle/>
        <a:p>
          <a:r>
            <a:rPr lang="en-US" b="0" i="0"/>
            <a:t>Integrate the model into a real-world application.</a:t>
          </a:r>
          <a:endParaRPr lang="en-US"/>
        </a:p>
      </dgm:t>
    </dgm:pt>
    <dgm:pt modelId="{A0EE74FA-F219-4E27-B7F4-F42279BD2888}" type="parTrans" cxnId="{6BB566A7-15D5-423F-AE78-31001926FE1E}">
      <dgm:prSet/>
      <dgm:spPr/>
      <dgm:t>
        <a:bodyPr/>
        <a:lstStyle/>
        <a:p>
          <a:endParaRPr lang="en-US"/>
        </a:p>
      </dgm:t>
    </dgm:pt>
    <dgm:pt modelId="{FA5E6524-1156-4010-9F07-9071FA7237AB}" type="sibTrans" cxnId="{6BB566A7-15D5-423F-AE78-31001926FE1E}">
      <dgm:prSet/>
      <dgm:spPr/>
      <dgm:t>
        <a:bodyPr/>
        <a:lstStyle/>
        <a:p>
          <a:endParaRPr lang="en-US"/>
        </a:p>
      </dgm:t>
    </dgm:pt>
    <dgm:pt modelId="{F5F97C3D-F236-1642-A441-80EF72EFED0D}" type="pres">
      <dgm:prSet presAssocID="{8FAB9D7E-2D1C-4E43-BFA7-476664A3C38A}" presName="Name0" presStyleCnt="0">
        <dgm:presLayoutVars>
          <dgm:dir/>
          <dgm:resizeHandles val="exact"/>
        </dgm:presLayoutVars>
      </dgm:prSet>
      <dgm:spPr/>
    </dgm:pt>
    <dgm:pt modelId="{43F84384-E6C9-3240-B778-C517416B150D}" type="pres">
      <dgm:prSet presAssocID="{D7E2DA42-AB8D-450A-9BC4-A081216554A8}" presName="node" presStyleLbl="node1" presStyleIdx="0" presStyleCnt="12">
        <dgm:presLayoutVars>
          <dgm:bulletEnabled val="1"/>
        </dgm:presLayoutVars>
      </dgm:prSet>
      <dgm:spPr/>
    </dgm:pt>
    <dgm:pt modelId="{365A31DE-C475-1446-8B61-C52E60559FAD}" type="pres">
      <dgm:prSet presAssocID="{8E902D4A-D1B1-4A50-BFF3-484F41122446}" presName="sibTrans" presStyleLbl="sibTrans1D1" presStyleIdx="0" presStyleCnt="11"/>
      <dgm:spPr/>
    </dgm:pt>
    <dgm:pt modelId="{93C5DCF6-3EF6-234A-B83E-C33C1A2CD3FB}" type="pres">
      <dgm:prSet presAssocID="{8E902D4A-D1B1-4A50-BFF3-484F41122446}" presName="connectorText" presStyleLbl="sibTrans1D1" presStyleIdx="0" presStyleCnt="11"/>
      <dgm:spPr/>
    </dgm:pt>
    <dgm:pt modelId="{4C2D5E8F-F1BE-6248-8399-C490DF4C4110}" type="pres">
      <dgm:prSet presAssocID="{35F3A332-56C7-4D09-AA8B-0C6CBAD65F24}" presName="node" presStyleLbl="node1" presStyleIdx="1" presStyleCnt="12">
        <dgm:presLayoutVars>
          <dgm:bulletEnabled val="1"/>
        </dgm:presLayoutVars>
      </dgm:prSet>
      <dgm:spPr/>
    </dgm:pt>
    <dgm:pt modelId="{70E1C64B-DF46-BF44-B867-F24CF8A2EDC7}" type="pres">
      <dgm:prSet presAssocID="{7519743C-C8DC-490F-97E7-C413A839B543}" presName="sibTrans" presStyleLbl="sibTrans1D1" presStyleIdx="1" presStyleCnt="11"/>
      <dgm:spPr/>
    </dgm:pt>
    <dgm:pt modelId="{316B555E-391D-6149-9D5A-A29044E51C0A}" type="pres">
      <dgm:prSet presAssocID="{7519743C-C8DC-490F-97E7-C413A839B543}" presName="connectorText" presStyleLbl="sibTrans1D1" presStyleIdx="1" presStyleCnt="11"/>
      <dgm:spPr/>
    </dgm:pt>
    <dgm:pt modelId="{6C765226-CD10-EB42-9D71-A3F2D7B8C825}" type="pres">
      <dgm:prSet presAssocID="{135EF967-FCE5-401A-8BF1-7429653D91C7}" presName="node" presStyleLbl="node1" presStyleIdx="2" presStyleCnt="12">
        <dgm:presLayoutVars>
          <dgm:bulletEnabled val="1"/>
        </dgm:presLayoutVars>
      </dgm:prSet>
      <dgm:spPr/>
    </dgm:pt>
    <dgm:pt modelId="{DDB1F92B-1F94-0342-8C8B-011FBEC6AA3A}" type="pres">
      <dgm:prSet presAssocID="{BDDA0E7B-A7DB-4D60-ADDD-BECEAD08C0A2}" presName="sibTrans" presStyleLbl="sibTrans1D1" presStyleIdx="2" presStyleCnt="11"/>
      <dgm:spPr/>
    </dgm:pt>
    <dgm:pt modelId="{6BE2E612-33C4-2F42-B313-41653ADF8115}" type="pres">
      <dgm:prSet presAssocID="{BDDA0E7B-A7DB-4D60-ADDD-BECEAD08C0A2}" presName="connectorText" presStyleLbl="sibTrans1D1" presStyleIdx="2" presStyleCnt="11"/>
      <dgm:spPr/>
    </dgm:pt>
    <dgm:pt modelId="{2754AE43-2CD3-0C44-945A-40EE0982AA74}" type="pres">
      <dgm:prSet presAssocID="{6F435B4F-A9DF-4E08-8C3E-1FD5AEF98238}" presName="node" presStyleLbl="node1" presStyleIdx="3" presStyleCnt="12">
        <dgm:presLayoutVars>
          <dgm:bulletEnabled val="1"/>
        </dgm:presLayoutVars>
      </dgm:prSet>
      <dgm:spPr/>
    </dgm:pt>
    <dgm:pt modelId="{28B73B88-7664-CA4E-BFB3-9F650C0798EA}" type="pres">
      <dgm:prSet presAssocID="{D6CF8342-69A7-4228-8E0D-F498F1290B2B}" presName="sibTrans" presStyleLbl="sibTrans1D1" presStyleIdx="3" presStyleCnt="11"/>
      <dgm:spPr/>
    </dgm:pt>
    <dgm:pt modelId="{55ECD663-B016-F841-8BE2-9D88A642C2AF}" type="pres">
      <dgm:prSet presAssocID="{D6CF8342-69A7-4228-8E0D-F498F1290B2B}" presName="connectorText" presStyleLbl="sibTrans1D1" presStyleIdx="3" presStyleCnt="11"/>
      <dgm:spPr/>
    </dgm:pt>
    <dgm:pt modelId="{0206D41D-932A-FC46-8A44-6F45CFAC2AA3}" type="pres">
      <dgm:prSet presAssocID="{5ED9C8DD-9634-4845-8478-89B54AAD9E02}" presName="node" presStyleLbl="node1" presStyleIdx="4" presStyleCnt="12">
        <dgm:presLayoutVars>
          <dgm:bulletEnabled val="1"/>
        </dgm:presLayoutVars>
      </dgm:prSet>
      <dgm:spPr/>
    </dgm:pt>
    <dgm:pt modelId="{867AC23B-5748-7D43-8A42-00923ABCB6F5}" type="pres">
      <dgm:prSet presAssocID="{DA738A47-C8D9-4B24-B135-2399D9C9551E}" presName="sibTrans" presStyleLbl="sibTrans1D1" presStyleIdx="4" presStyleCnt="11"/>
      <dgm:spPr/>
    </dgm:pt>
    <dgm:pt modelId="{95C9F788-C50E-B740-92EA-F35D3C8C60B5}" type="pres">
      <dgm:prSet presAssocID="{DA738A47-C8D9-4B24-B135-2399D9C9551E}" presName="connectorText" presStyleLbl="sibTrans1D1" presStyleIdx="4" presStyleCnt="11"/>
      <dgm:spPr/>
    </dgm:pt>
    <dgm:pt modelId="{6B3E3265-E86B-C74E-BD37-51955FBD1D18}" type="pres">
      <dgm:prSet presAssocID="{284246FF-95AA-4001-8819-37C31D58A121}" presName="node" presStyleLbl="node1" presStyleIdx="5" presStyleCnt="12">
        <dgm:presLayoutVars>
          <dgm:bulletEnabled val="1"/>
        </dgm:presLayoutVars>
      </dgm:prSet>
      <dgm:spPr/>
    </dgm:pt>
    <dgm:pt modelId="{1E261308-366D-0D44-A043-F42AC12BA246}" type="pres">
      <dgm:prSet presAssocID="{6F67DA06-C488-4A09-9D52-BB2C209C2D4D}" presName="sibTrans" presStyleLbl="sibTrans1D1" presStyleIdx="5" presStyleCnt="11"/>
      <dgm:spPr/>
    </dgm:pt>
    <dgm:pt modelId="{BF94B311-69CF-ED47-8843-38160A5FB752}" type="pres">
      <dgm:prSet presAssocID="{6F67DA06-C488-4A09-9D52-BB2C209C2D4D}" presName="connectorText" presStyleLbl="sibTrans1D1" presStyleIdx="5" presStyleCnt="11"/>
      <dgm:spPr/>
    </dgm:pt>
    <dgm:pt modelId="{F57C664C-983A-8E48-B5A5-F102B5A29226}" type="pres">
      <dgm:prSet presAssocID="{E72DEBA5-0DBB-4F88-9344-2868513DB85A}" presName="node" presStyleLbl="node1" presStyleIdx="6" presStyleCnt="12">
        <dgm:presLayoutVars>
          <dgm:bulletEnabled val="1"/>
        </dgm:presLayoutVars>
      </dgm:prSet>
      <dgm:spPr/>
    </dgm:pt>
    <dgm:pt modelId="{955D11CC-C910-D642-BD10-DAC7E3E156E7}" type="pres">
      <dgm:prSet presAssocID="{7872F26F-4B23-401E-8815-FE3A347B26A8}" presName="sibTrans" presStyleLbl="sibTrans1D1" presStyleIdx="6" presStyleCnt="11"/>
      <dgm:spPr/>
    </dgm:pt>
    <dgm:pt modelId="{560EF489-9CE7-4146-A396-9BD9E1DEB3FD}" type="pres">
      <dgm:prSet presAssocID="{7872F26F-4B23-401E-8815-FE3A347B26A8}" presName="connectorText" presStyleLbl="sibTrans1D1" presStyleIdx="6" presStyleCnt="11"/>
      <dgm:spPr/>
    </dgm:pt>
    <dgm:pt modelId="{4846F35D-12C8-104A-94DD-1244ED8DFDFB}" type="pres">
      <dgm:prSet presAssocID="{D3F30A8E-4167-4E1C-9692-E38DD2712CEE}" presName="node" presStyleLbl="node1" presStyleIdx="7" presStyleCnt="12">
        <dgm:presLayoutVars>
          <dgm:bulletEnabled val="1"/>
        </dgm:presLayoutVars>
      </dgm:prSet>
      <dgm:spPr/>
    </dgm:pt>
    <dgm:pt modelId="{8725269B-4FBF-B241-B596-F57D1ADDF527}" type="pres">
      <dgm:prSet presAssocID="{9D56A115-33FD-417E-9EA6-9A554B717473}" presName="sibTrans" presStyleLbl="sibTrans1D1" presStyleIdx="7" presStyleCnt="11"/>
      <dgm:spPr/>
    </dgm:pt>
    <dgm:pt modelId="{1D7ED73B-0BBE-974E-B5E4-E5BEB6398921}" type="pres">
      <dgm:prSet presAssocID="{9D56A115-33FD-417E-9EA6-9A554B717473}" presName="connectorText" presStyleLbl="sibTrans1D1" presStyleIdx="7" presStyleCnt="11"/>
      <dgm:spPr/>
    </dgm:pt>
    <dgm:pt modelId="{54C56AB9-2710-304A-A4F4-D6FF52BE452F}" type="pres">
      <dgm:prSet presAssocID="{AE487791-A2F0-4529-9508-5F44B0BBD05C}" presName="node" presStyleLbl="node1" presStyleIdx="8" presStyleCnt="12">
        <dgm:presLayoutVars>
          <dgm:bulletEnabled val="1"/>
        </dgm:presLayoutVars>
      </dgm:prSet>
      <dgm:spPr/>
    </dgm:pt>
    <dgm:pt modelId="{6F4BA5F1-793C-304E-849D-6BF32297B935}" type="pres">
      <dgm:prSet presAssocID="{6FEF1DC0-A6DD-480D-BCF8-8948236066F7}" presName="sibTrans" presStyleLbl="sibTrans1D1" presStyleIdx="8" presStyleCnt="11"/>
      <dgm:spPr/>
    </dgm:pt>
    <dgm:pt modelId="{D28BA07C-CC7C-8D4E-9A23-F209DAE38061}" type="pres">
      <dgm:prSet presAssocID="{6FEF1DC0-A6DD-480D-BCF8-8948236066F7}" presName="connectorText" presStyleLbl="sibTrans1D1" presStyleIdx="8" presStyleCnt="11"/>
      <dgm:spPr/>
    </dgm:pt>
    <dgm:pt modelId="{2C5D40C7-F627-F842-8FD1-C585586B8659}" type="pres">
      <dgm:prSet presAssocID="{E06BDB95-6074-48D6-A63E-65AB339CEF1B}" presName="node" presStyleLbl="node1" presStyleIdx="9" presStyleCnt="12">
        <dgm:presLayoutVars>
          <dgm:bulletEnabled val="1"/>
        </dgm:presLayoutVars>
      </dgm:prSet>
      <dgm:spPr/>
    </dgm:pt>
    <dgm:pt modelId="{B2A9F8CB-B74D-6445-8815-E64A7C07D49D}" type="pres">
      <dgm:prSet presAssocID="{5A5851F7-3175-4927-8B30-EF1608343F1C}" presName="sibTrans" presStyleLbl="sibTrans1D1" presStyleIdx="9" presStyleCnt="11"/>
      <dgm:spPr/>
    </dgm:pt>
    <dgm:pt modelId="{D87BD763-7312-0647-B6A4-DDAE539DE24B}" type="pres">
      <dgm:prSet presAssocID="{5A5851F7-3175-4927-8B30-EF1608343F1C}" presName="connectorText" presStyleLbl="sibTrans1D1" presStyleIdx="9" presStyleCnt="11"/>
      <dgm:spPr/>
    </dgm:pt>
    <dgm:pt modelId="{CD817F84-3A8B-1746-A555-D5474369314B}" type="pres">
      <dgm:prSet presAssocID="{FDDDEBC6-21F4-4A1A-9085-80DDB29B06EE}" presName="node" presStyleLbl="node1" presStyleIdx="10" presStyleCnt="12">
        <dgm:presLayoutVars>
          <dgm:bulletEnabled val="1"/>
        </dgm:presLayoutVars>
      </dgm:prSet>
      <dgm:spPr/>
    </dgm:pt>
    <dgm:pt modelId="{C382176C-1230-E04A-A9ED-D0DF4AE8371F}" type="pres">
      <dgm:prSet presAssocID="{175FA430-93EB-4033-9D0D-B95229B0EC62}" presName="sibTrans" presStyleLbl="sibTrans1D1" presStyleIdx="10" presStyleCnt="11"/>
      <dgm:spPr/>
    </dgm:pt>
    <dgm:pt modelId="{153763DC-3A9E-9148-BB6B-D02EE7467155}" type="pres">
      <dgm:prSet presAssocID="{175FA430-93EB-4033-9D0D-B95229B0EC62}" presName="connectorText" presStyleLbl="sibTrans1D1" presStyleIdx="10" presStyleCnt="11"/>
      <dgm:spPr/>
    </dgm:pt>
    <dgm:pt modelId="{07F3601A-2204-DD46-9F83-7EA91DD0E518}" type="pres">
      <dgm:prSet presAssocID="{AA8D776D-C942-44FF-919A-2A56AEF68165}" presName="node" presStyleLbl="node1" presStyleIdx="11" presStyleCnt="12">
        <dgm:presLayoutVars>
          <dgm:bulletEnabled val="1"/>
        </dgm:presLayoutVars>
      </dgm:prSet>
      <dgm:spPr/>
    </dgm:pt>
  </dgm:ptLst>
  <dgm:cxnLst>
    <dgm:cxn modelId="{AC4B8404-FDD3-D846-8983-11DED944EAC2}" type="presOf" srcId="{175FA430-93EB-4033-9D0D-B95229B0EC62}" destId="{C382176C-1230-E04A-A9ED-D0DF4AE8371F}" srcOrd="0" destOrd="0" presId="urn:microsoft.com/office/officeart/2016/7/layout/RepeatingBendingProcessNew"/>
    <dgm:cxn modelId="{7EA1AE0B-F362-0648-AAD6-7E1C5B29CB13}" type="presOf" srcId="{DA738A47-C8D9-4B24-B135-2399D9C9551E}" destId="{867AC23B-5748-7D43-8A42-00923ABCB6F5}" srcOrd="0" destOrd="0" presId="urn:microsoft.com/office/officeart/2016/7/layout/RepeatingBendingProcessNew"/>
    <dgm:cxn modelId="{006D4D0D-F2BB-AB41-B3F1-476E0C473579}" type="presOf" srcId="{5A5851F7-3175-4927-8B30-EF1608343F1C}" destId="{B2A9F8CB-B74D-6445-8815-E64A7C07D49D}" srcOrd="0" destOrd="0" presId="urn:microsoft.com/office/officeart/2016/7/layout/RepeatingBendingProcessNew"/>
    <dgm:cxn modelId="{838A8A1A-2B1A-284A-AA95-897B50005276}" type="presOf" srcId="{6FEF1DC0-A6DD-480D-BCF8-8948236066F7}" destId="{D28BA07C-CC7C-8D4E-9A23-F209DAE38061}" srcOrd="1" destOrd="0" presId="urn:microsoft.com/office/officeart/2016/7/layout/RepeatingBendingProcessNew"/>
    <dgm:cxn modelId="{2659F21D-4C03-4BFF-AE24-FA4BB037F5EC}" srcId="{8FAB9D7E-2D1C-4E43-BFA7-476664A3C38A}" destId="{FDDDEBC6-21F4-4A1A-9085-80DDB29B06EE}" srcOrd="10" destOrd="0" parTransId="{D3EC4F7C-7561-4F37-A975-F98ABF8041E2}" sibTransId="{175FA430-93EB-4033-9D0D-B95229B0EC62}"/>
    <dgm:cxn modelId="{36EF941E-F43B-E547-9F01-11B57E701EC9}" type="presOf" srcId="{175FA430-93EB-4033-9D0D-B95229B0EC62}" destId="{153763DC-3A9E-9148-BB6B-D02EE7467155}" srcOrd="1" destOrd="0" presId="urn:microsoft.com/office/officeart/2016/7/layout/RepeatingBendingProcessNew"/>
    <dgm:cxn modelId="{33547B20-E0BC-E74B-B3D1-8B8AF0AA4246}" type="presOf" srcId="{5A5851F7-3175-4927-8B30-EF1608343F1C}" destId="{D87BD763-7312-0647-B6A4-DDAE539DE24B}" srcOrd="1" destOrd="0" presId="urn:microsoft.com/office/officeart/2016/7/layout/RepeatingBendingProcessNew"/>
    <dgm:cxn modelId="{B1EDDE26-60DA-4946-B913-92F2CE90BA9C}" type="presOf" srcId="{D6CF8342-69A7-4228-8E0D-F498F1290B2B}" destId="{55ECD663-B016-F841-8BE2-9D88A642C2AF}" srcOrd="1" destOrd="0" presId="urn:microsoft.com/office/officeart/2016/7/layout/RepeatingBendingProcessNew"/>
    <dgm:cxn modelId="{3798F333-471D-6444-9C76-3E1486E2EDCD}" type="presOf" srcId="{AE487791-A2F0-4529-9508-5F44B0BBD05C}" destId="{54C56AB9-2710-304A-A4F4-D6FF52BE452F}" srcOrd="0" destOrd="0" presId="urn:microsoft.com/office/officeart/2016/7/layout/RepeatingBendingProcessNew"/>
    <dgm:cxn modelId="{D040B237-D2E4-C74C-9A0D-8E1A8A50A4E8}" type="presOf" srcId="{AA8D776D-C942-44FF-919A-2A56AEF68165}" destId="{07F3601A-2204-DD46-9F83-7EA91DD0E518}" srcOrd="0" destOrd="0" presId="urn:microsoft.com/office/officeart/2016/7/layout/RepeatingBendingProcessNew"/>
    <dgm:cxn modelId="{7C70223C-0467-0E48-A49E-6943F8304BD5}" type="presOf" srcId="{BDDA0E7B-A7DB-4D60-ADDD-BECEAD08C0A2}" destId="{6BE2E612-33C4-2F42-B313-41653ADF8115}" srcOrd="1" destOrd="0" presId="urn:microsoft.com/office/officeart/2016/7/layout/RepeatingBendingProcessNew"/>
    <dgm:cxn modelId="{0B402C3C-13A1-0042-8BDE-F24DC49A875A}" type="presOf" srcId="{BDDA0E7B-A7DB-4D60-ADDD-BECEAD08C0A2}" destId="{DDB1F92B-1F94-0342-8C8B-011FBEC6AA3A}" srcOrd="0" destOrd="0" presId="urn:microsoft.com/office/officeart/2016/7/layout/RepeatingBendingProcessNew"/>
    <dgm:cxn modelId="{CDCF613F-9110-42AA-97DE-432EBBDE4415}" srcId="{8FAB9D7E-2D1C-4E43-BFA7-476664A3C38A}" destId="{E06BDB95-6074-48D6-A63E-65AB339CEF1B}" srcOrd="9" destOrd="0" parTransId="{2585E558-FBB4-4781-9088-96B086DEBAA7}" sibTransId="{5A5851F7-3175-4927-8B30-EF1608343F1C}"/>
    <dgm:cxn modelId="{48E4A841-21A0-2B44-A0FF-896E1F054BF9}" type="presOf" srcId="{7872F26F-4B23-401E-8815-FE3A347B26A8}" destId="{560EF489-9CE7-4146-A396-9BD9E1DEB3FD}" srcOrd="1" destOrd="0" presId="urn:microsoft.com/office/officeart/2016/7/layout/RepeatingBendingProcessNew"/>
    <dgm:cxn modelId="{CC891847-D1B9-C342-8615-DF194B4BED81}" type="presOf" srcId="{E72DEBA5-0DBB-4F88-9344-2868513DB85A}" destId="{F57C664C-983A-8E48-B5A5-F102B5A29226}" srcOrd="0" destOrd="0" presId="urn:microsoft.com/office/officeart/2016/7/layout/RepeatingBendingProcessNew"/>
    <dgm:cxn modelId="{BFD05D4C-3775-46DD-AEB2-9B85379B17A4}" srcId="{8FAB9D7E-2D1C-4E43-BFA7-476664A3C38A}" destId="{284246FF-95AA-4001-8819-37C31D58A121}" srcOrd="5" destOrd="0" parTransId="{5D520634-0F36-45D9-8C8B-69DBCD4EDE6F}" sibTransId="{6F67DA06-C488-4A09-9D52-BB2C209C2D4D}"/>
    <dgm:cxn modelId="{71C4DE4E-776C-2047-AD26-7E21FCC97BF5}" type="presOf" srcId="{6FEF1DC0-A6DD-480D-BCF8-8948236066F7}" destId="{6F4BA5F1-793C-304E-849D-6BF32297B935}" srcOrd="0" destOrd="0" presId="urn:microsoft.com/office/officeart/2016/7/layout/RepeatingBendingProcessNew"/>
    <dgm:cxn modelId="{BE02175D-B174-49EE-9F83-72148F907F8D}" srcId="{8FAB9D7E-2D1C-4E43-BFA7-476664A3C38A}" destId="{E72DEBA5-0DBB-4F88-9344-2868513DB85A}" srcOrd="6" destOrd="0" parTransId="{E7EA1CA6-8C86-429F-AA30-1888DE0E7CF6}" sibTransId="{7872F26F-4B23-401E-8815-FE3A347B26A8}"/>
    <dgm:cxn modelId="{9105E35D-F891-3944-9528-A7E87EE1C4F6}" type="presOf" srcId="{7519743C-C8DC-490F-97E7-C413A839B543}" destId="{316B555E-391D-6149-9D5A-A29044E51C0A}" srcOrd="1" destOrd="0" presId="urn:microsoft.com/office/officeart/2016/7/layout/RepeatingBendingProcessNew"/>
    <dgm:cxn modelId="{4A097B60-69E1-294D-BC4F-D8449BABDBEA}" type="presOf" srcId="{7519743C-C8DC-490F-97E7-C413A839B543}" destId="{70E1C64B-DF46-BF44-B867-F24CF8A2EDC7}" srcOrd="0" destOrd="0" presId="urn:microsoft.com/office/officeart/2016/7/layout/RepeatingBendingProcessNew"/>
    <dgm:cxn modelId="{93CCB064-30B1-3B41-8868-BC9A3812CA23}" type="presOf" srcId="{E06BDB95-6074-48D6-A63E-65AB339CEF1B}" destId="{2C5D40C7-F627-F842-8FD1-C585586B8659}" srcOrd="0" destOrd="0" presId="urn:microsoft.com/office/officeart/2016/7/layout/RepeatingBendingProcessNew"/>
    <dgm:cxn modelId="{22EACB65-F03B-934F-8D1C-7B94F589A976}" type="presOf" srcId="{8E902D4A-D1B1-4A50-BFF3-484F41122446}" destId="{93C5DCF6-3EF6-234A-B83E-C33C1A2CD3FB}" srcOrd="1" destOrd="0" presId="urn:microsoft.com/office/officeart/2016/7/layout/RepeatingBendingProcessNew"/>
    <dgm:cxn modelId="{E0C93C68-46A4-C640-AC69-240AE38849F2}" type="presOf" srcId="{FDDDEBC6-21F4-4A1A-9085-80DDB29B06EE}" destId="{CD817F84-3A8B-1746-A555-D5474369314B}" srcOrd="0" destOrd="0" presId="urn:microsoft.com/office/officeart/2016/7/layout/RepeatingBendingProcessNew"/>
    <dgm:cxn modelId="{9D370B72-465E-4118-8147-430D9BB5D6D2}" srcId="{8FAB9D7E-2D1C-4E43-BFA7-476664A3C38A}" destId="{D3F30A8E-4167-4E1C-9692-E38DD2712CEE}" srcOrd="7" destOrd="0" parTransId="{7629E68D-15EA-481F-A0F4-5B08DE668C5E}" sibTransId="{9D56A115-33FD-417E-9EA6-9A554B717473}"/>
    <dgm:cxn modelId="{EB272A76-3CD8-124A-9EFC-E5DF5D573A3A}" type="presOf" srcId="{35F3A332-56C7-4D09-AA8B-0C6CBAD65F24}" destId="{4C2D5E8F-F1BE-6248-8399-C490DF4C4110}" srcOrd="0" destOrd="0" presId="urn:microsoft.com/office/officeart/2016/7/layout/RepeatingBendingProcessNew"/>
    <dgm:cxn modelId="{DAD61D77-1AF2-46EF-BBBE-505F6573D8F2}" srcId="{8FAB9D7E-2D1C-4E43-BFA7-476664A3C38A}" destId="{135EF967-FCE5-401A-8BF1-7429653D91C7}" srcOrd="2" destOrd="0" parTransId="{276C818D-73D0-43C5-B4C1-127A616335EF}" sibTransId="{BDDA0E7B-A7DB-4D60-ADDD-BECEAD08C0A2}"/>
    <dgm:cxn modelId="{E71D2E7F-2AE6-4187-A4E0-42994ADF1BD9}" srcId="{8FAB9D7E-2D1C-4E43-BFA7-476664A3C38A}" destId="{6F435B4F-A9DF-4E08-8C3E-1FD5AEF98238}" srcOrd="3" destOrd="0" parTransId="{D7D75247-6E2F-4C7E-A15A-ADFC5961790F}" sibTransId="{D6CF8342-69A7-4228-8E0D-F498F1290B2B}"/>
    <dgm:cxn modelId="{D16F6A8D-4466-4625-A12C-724E877D02F8}" srcId="{8FAB9D7E-2D1C-4E43-BFA7-476664A3C38A}" destId="{AE487791-A2F0-4529-9508-5F44B0BBD05C}" srcOrd="8" destOrd="0" parTransId="{75BCE6EB-A8B8-4BDC-AD38-0F9A353C0B25}" sibTransId="{6FEF1DC0-A6DD-480D-BCF8-8948236066F7}"/>
    <dgm:cxn modelId="{193AFA8E-2759-4A4C-B033-92FFA8147B40}" type="presOf" srcId="{5ED9C8DD-9634-4845-8478-89B54AAD9E02}" destId="{0206D41D-932A-FC46-8A44-6F45CFAC2AA3}" srcOrd="0" destOrd="0" presId="urn:microsoft.com/office/officeart/2016/7/layout/RepeatingBendingProcessNew"/>
    <dgm:cxn modelId="{00492290-D3D8-4C43-AAB2-A2A8A554EE95}" type="presOf" srcId="{8FAB9D7E-2D1C-4E43-BFA7-476664A3C38A}" destId="{F5F97C3D-F236-1642-A441-80EF72EFED0D}" srcOrd="0" destOrd="0" presId="urn:microsoft.com/office/officeart/2016/7/layout/RepeatingBendingProcessNew"/>
    <dgm:cxn modelId="{AB717095-4A6D-584B-A672-C5BC5CC399A3}" type="presOf" srcId="{6F435B4F-A9DF-4E08-8C3E-1FD5AEF98238}" destId="{2754AE43-2CD3-0C44-945A-40EE0982AA74}" srcOrd="0" destOrd="0" presId="urn:microsoft.com/office/officeart/2016/7/layout/RepeatingBendingProcessNew"/>
    <dgm:cxn modelId="{27DED69C-4F79-C042-A2F8-14E16EEC639A}" type="presOf" srcId="{7872F26F-4B23-401E-8815-FE3A347B26A8}" destId="{955D11CC-C910-D642-BD10-DAC7E3E156E7}" srcOrd="0" destOrd="0" presId="urn:microsoft.com/office/officeart/2016/7/layout/RepeatingBendingProcessNew"/>
    <dgm:cxn modelId="{6BB566A7-15D5-423F-AE78-31001926FE1E}" srcId="{8FAB9D7E-2D1C-4E43-BFA7-476664A3C38A}" destId="{AA8D776D-C942-44FF-919A-2A56AEF68165}" srcOrd="11" destOrd="0" parTransId="{A0EE74FA-F219-4E27-B7F4-F42279BD2888}" sibTransId="{FA5E6524-1156-4010-9F07-9071FA7237AB}"/>
    <dgm:cxn modelId="{111B44AC-5C19-D349-B0ED-7355E82A241C}" type="presOf" srcId="{135EF967-FCE5-401A-8BF1-7429653D91C7}" destId="{6C765226-CD10-EB42-9D71-A3F2D7B8C825}" srcOrd="0" destOrd="0" presId="urn:microsoft.com/office/officeart/2016/7/layout/RepeatingBendingProcessNew"/>
    <dgm:cxn modelId="{D5937CB3-DB4F-1A4E-9B92-6B7DB29B3296}" type="presOf" srcId="{9D56A115-33FD-417E-9EA6-9A554B717473}" destId="{8725269B-4FBF-B241-B596-F57D1ADDF527}" srcOrd="0" destOrd="0" presId="urn:microsoft.com/office/officeart/2016/7/layout/RepeatingBendingProcessNew"/>
    <dgm:cxn modelId="{043909B8-AA8E-4644-BCB5-E0BB5D86B9BE}" type="presOf" srcId="{8E902D4A-D1B1-4A50-BFF3-484F41122446}" destId="{365A31DE-C475-1446-8B61-C52E60559FAD}" srcOrd="0" destOrd="0" presId="urn:microsoft.com/office/officeart/2016/7/layout/RepeatingBendingProcessNew"/>
    <dgm:cxn modelId="{B2113AC1-B716-DF4F-8FF6-CBCB6D899EC3}" type="presOf" srcId="{6F67DA06-C488-4A09-9D52-BB2C209C2D4D}" destId="{BF94B311-69CF-ED47-8843-38160A5FB752}" srcOrd="1" destOrd="0" presId="urn:microsoft.com/office/officeart/2016/7/layout/RepeatingBendingProcessNew"/>
    <dgm:cxn modelId="{A990B5C4-8451-46FC-AF26-452183135361}" srcId="{8FAB9D7E-2D1C-4E43-BFA7-476664A3C38A}" destId="{5ED9C8DD-9634-4845-8478-89B54AAD9E02}" srcOrd="4" destOrd="0" parTransId="{1E518A7B-5D2A-4569-9CB0-ABE9A71C9895}" sibTransId="{DA738A47-C8D9-4B24-B135-2399D9C9551E}"/>
    <dgm:cxn modelId="{C4E6ABD1-B1A5-4868-A33E-90B61CFC2CE3}" srcId="{8FAB9D7E-2D1C-4E43-BFA7-476664A3C38A}" destId="{D7E2DA42-AB8D-450A-9BC4-A081216554A8}" srcOrd="0" destOrd="0" parTransId="{D5B0CA6B-5EE2-4DCF-B186-3BD11C3E5B69}" sibTransId="{8E902D4A-D1B1-4A50-BFF3-484F41122446}"/>
    <dgm:cxn modelId="{ED7B62D8-FB9A-4AE3-AA69-CA7ED73D698F}" srcId="{8FAB9D7E-2D1C-4E43-BFA7-476664A3C38A}" destId="{35F3A332-56C7-4D09-AA8B-0C6CBAD65F24}" srcOrd="1" destOrd="0" parTransId="{BA4E68C7-E52C-41D7-A291-BE174459AA12}" sibTransId="{7519743C-C8DC-490F-97E7-C413A839B543}"/>
    <dgm:cxn modelId="{08E81CDE-DFCC-8849-82BA-659A7384E7B1}" type="presOf" srcId="{D6CF8342-69A7-4228-8E0D-F498F1290B2B}" destId="{28B73B88-7664-CA4E-BFB3-9F650C0798EA}" srcOrd="0" destOrd="0" presId="urn:microsoft.com/office/officeart/2016/7/layout/RepeatingBendingProcessNew"/>
    <dgm:cxn modelId="{C13055DF-D028-214D-B57C-C8635D579898}" type="presOf" srcId="{D7E2DA42-AB8D-450A-9BC4-A081216554A8}" destId="{43F84384-E6C9-3240-B778-C517416B150D}" srcOrd="0" destOrd="0" presId="urn:microsoft.com/office/officeart/2016/7/layout/RepeatingBendingProcessNew"/>
    <dgm:cxn modelId="{DF23AAEC-1314-D142-851E-E1D7385BF7A5}" type="presOf" srcId="{DA738A47-C8D9-4B24-B135-2399D9C9551E}" destId="{95C9F788-C50E-B740-92EA-F35D3C8C60B5}" srcOrd="1" destOrd="0" presId="urn:microsoft.com/office/officeart/2016/7/layout/RepeatingBendingProcessNew"/>
    <dgm:cxn modelId="{31CA8BF0-4251-9247-8BEC-62D5A2F29595}" type="presOf" srcId="{6F67DA06-C488-4A09-9D52-BB2C209C2D4D}" destId="{1E261308-366D-0D44-A043-F42AC12BA246}" srcOrd="0" destOrd="0" presId="urn:microsoft.com/office/officeart/2016/7/layout/RepeatingBendingProcessNew"/>
    <dgm:cxn modelId="{92465BF1-76F2-E243-B3AA-67E93D72004C}" type="presOf" srcId="{D3F30A8E-4167-4E1C-9692-E38DD2712CEE}" destId="{4846F35D-12C8-104A-94DD-1244ED8DFDFB}" srcOrd="0" destOrd="0" presId="urn:microsoft.com/office/officeart/2016/7/layout/RepeatingBendingProcessNew"/>
    <dgm:cxn modelId="{2F5B86F6-3BD2-EF4C-9C03-29B15CCDBC6C}" type="presOf" srcId="{9D56A115-33FD-417E-9EA6-9A554B717473}" destId="{1D7ED73B-0BBE-974E-B5E4-E5BEB6398921}" srcOrd="1" destOrd="0" presId="urn:microsoft.com/office/officeart/2016/7/layout/RepeatingBendingProcessNew"/>
    <dgm:cxn modelId="{D78376F9-DE89-7043-9F93-A09420FF0EF4}" type="presOf" srcId="{284246FF-95AA-4001-8819-37C31D58A121}" destId="{6B3E3265-E86B-C74E-BD37-51955FBD1D18}" srcOrd="0" destOrd="0" presId="urn:microsoft.com/office/officeart/2016/7/layout/RepeatingBendingProcessNew"/>
    <dgm:cxn modelId="{393AC244-0C3A-3C4C-8A2E-12FD735639D0}" type="presParOf" srcId="{F5F97C3D-F236-1642-A441-80EF72EFED0D}" destId="{43F84384-E6C9-3240-B778-C517416B150D}" srcOrd="0" destOrd="0" presId="urn:microsoft.com/office/officeart/2016/7/layout/RepeatingBendingProcessNew"/>
    <dgm:cxn modelId="{15409E66-C292-7642-8B8C-BC4849A36CEB}" type="presParOf" srcId="{F5F97C3D-F236-1642-A441-80EF72EFED0D}" destId="{365A31DE-C475-1446-8B61-C52E60559FAD}" srcOrd="1" destOrd="0" presId="urn:microsoft.com/office/officeart/2016/7/layout/RepeatingBendingProcessNew"/>
    <dgm:cxn modelId="{9B48F8FD-CF71-6F4C-BB2C-D87C759B6303}" type="presParOf" srcId="{365A31DE-C475-1446-8B61-C52E60559FAD}" destId="{93C5DCF6-3EF6-234A-B83E-C33C1A2CD3FB}" srcOrd="0" destOrd="0" presId="urn:microsoft.com/office/officeart/2016/7/layout/RepeatingBendingProcessNew"/>
    <dgm:cxn modelId="{41FC2C63-74A5-E843-BA26-D8842723EE67}" type="presParOf" srcId="{F5F97C3D-F236-1642-A441-80EF72EFED0D}" destId="{4C2D5E8F-F1BE-6248-8399-C490DF4C4110}" srcOrd="2" destOrd="0" presId="urn:microsoft.com/office/officeart/2016/7/layout/RepeatingBendingProcessNew"/>
    <dgm:cxn modelId="{49F7B020-D544-2046-A271-2724ACA1EA8C}" type="presParOf" srcId="{F5F97C3D-F236-1642-A441-80EF72EFED0D}" destId="{70E1C64B-DF46-BF44-B867-F24CF8A2EDC7}" srcOrd="3" destOrd="0" presId="urn:microsoft.com/office/officeart/2016/7/layout/RepeatingBendingProcessNew"/>
    <dgm:cxn modelId="{2F0C27EE-A442-A64F-A43B-8B8E3192C889}" type="presParOf" srcId="{70E1C64B-DF46-BF44-B867-F24CF8A2EDC7}" destId="{316B555E-391D-6149-9D5A-A29044E51C0A}" srcOrd="0" destOrd="0" presId="urn:microsoft.com/office/officeart/2016/7/layout/RepeatingBendingProcessNew"/>
    <dgm:cxn modelId="{4E891892-F63F-F340-B3A7-9C8E32861DED}" type="presParOf" srcId="{F5F97C3D-F236-1642-A441-80EF72EFED0D}" destId="{6C765226-CD10-EB42-9D71-A3F2D7B8C825}" srcOrd="4" destOrd="0" presId="urn:microsoft.com/office/officeart/2016/7/layout/RepeatingBendingProcessNew"/>
    <dgm:cxn modelId="{334A6E4D-3C4D-D843-B5DC-8645E3DB6382}" type="presParOf" srcId="{F5F97C3D-F236-1642-A441-80EF72EFED0D}" destId="{DDB1F92B-1F94-0342-8C8B-011FBEC6AA3A}" srcOrd="5" destOrd="0" presId="urn:microsoft.com/office/officeart/2016/7/layout/RepeatingBendingProcessNew"/>
    <dgm:cxn modelId="{BA98D95D-9BA4-EF4D-BD21-2F686DCBDD40}" type="presParOf" srcId="{DDB1F92B-1F94-0342-8C8B-011FBEC6AA3A}" destId="{6BE2E612-33C4-2F42-B313-41653ADF8115}" srcOrd="0" destOrd="0" presId="urn:microsoft.com/office/officeart/2016/7/layout/RepeatingBendingProcessNew"/>
    <dgm:cxn modelId="{8FB69056-61A1-8047-8E70-9176DDFF6FDB}" type="presParOf" srcId="{F5F97C3D-F236-1642-A441-80EF72EFED0D}" destId="{2754AE43-2CD3-0C44-945A-40EE0982AA74}" srcOrd="6" destOrd="0" presId="urn:microsoft.com/office/officeart/2016/7/layout/RepeatingBendingProcessNew"/>
    <dgm:cxn modelId="{062F92C6-3387-0941-8AF2-B42B73DA0D4A}" type="presParOf" srcId="{F5F97C3D-F236-1642-A441-80EF72EFED0D}" destId="{28B73B88-7664-CA4E-BFB3-9F650C0798EA}" srcOrd="7" destOrd="0" presId="urn:microsoft.com/office/officeart/2016/7/layout/RepeatingBendingProcessNew"/>
    <dgm:cxn modelId="{DC1912B4-DF5E-1746-A86F-2DADC95FCB0D}" type="presParOf" srcId="{28B73B88-7664-CA4E-BFB3-9F650C0798EA}" destId="{55ECD663-B016-F841-8BE2-9D88A642C2AF}" srcOrd="0" destOrd="0" presId="urn:microsoft.com/office/officeart/2016/7/layout/RepeatingBendingProcessNew"/>
    <dgm:cxn modelId="{8111794D-E888-BA4C-B332-79C5596D4ACC}" type="presParOf" srcId="{F5F97C3D-F236-1642-A441-80EF72EFED0D}" destId="{0206D41D-932A-FC46-8A44-6F45CFAC2AA3}" srcOrd="8" destOrd="0" presId="urn:microsoft.com/office/officeart/2016/7/layout/RepeatingBendingProcessNew"/>
    <dgm:cxn modelId="{4EE0B8A4-7204-4948-81A6-397859F21B49}" type="presParOf" srcId="{F5F97C3D-F236-1642-A441-80EF72EFED0D}" destId="{867AC23B-5748-7D43-8A42-00923ABCB6F5}" srcOrd="9" destOrd="0" presId="urn:microsoft.com/office/officeart/2016/7/layout/RepeatingBendingProcessNew"/>
    <dgm:cxn modelId="{A5BC420A-0E7D-3348-AA36-3BD239368436}" type="presParOf" srcId="{867AC23B-5748-7D43-8A42-00923ABCB6F5}" destId="{95C9F788-C50E-B740-92EA-F35D3C8C60B5}" srcOrd="0" destOrd="0" presId="urn:microsoft.com/office/officeart/2016/7/layout/RepeatingBendingProcessNew"/>
    <dgm:cxn modelId="{5504A794-E6C4-8F44-B687-4D41E9607003}" type="presParOf" srcId="{F5F97C3D-F236-1642-A441-80EF72EFED0D}" destId="{6B3E3265-E86B-C74E-BD37-51955FBD1D18}" srcOrd="10" destOrd="0" presId="urn:microsoft.com/office/officeart/2016/7/layout/RepeatingBendingProcessNew"/>
    <dgm:cxn modelId="{E5DBAF5D-A346-AF44-8B40-4B9E2D80E3D3}" type="presParOf" srcId="{F5F97C3D-F236-1642-A441-80EF72EFED0D}" destId="{1E261308-366D-0D44-A043-F42AC12BA246}" srcOrd="11" destOrd="0" presId="urn:microsoft.com/office/officeart/2016/7/layout/RepeatingBendingProcessNew"/>
    <dgm:cxn modelId="{967C3F56-CF20-F649-994D-95BECD95049F}" type="presParOf" srcId="{1E261308-366D-0D44-A043-F42AC12BA246}" destId="{BF94B311-69CF-ED47-8843-38160A5FB752}" srcOrd="0" destOrd="0" presId="urn:microsoft.com/office/officeart/2016/7/layout/RepeatingBendingProcessNew"/>
    <dgm:cxn modelId="{5E538F9B-9A8E-454C-B039-3EBAD63807E0}" type="presParOf" srcId="{F5F97C3D-F236-1642-A441-80EF72EFED0D}" destId="{F57C664C-983A-8E48-B5A5-F102B5A29226}" srcOrd="12" destOrd="0" presId="urn:microsoft.com/office/officeart/2016/7/layout/RepeatingBendingProcessNew"/>
    <dgm:cxn modelId="{BD095AB5-846F-0D42-90CC-A15FC9B3F1BF}" type="presParOf" srcId="{F5F97C3D-F236-1642-A441-80EF72EFED0D}" destId="{955D11CC-C910-D642-BD10-DAC7E3E156E7}" srcOrd="13" destOrd="0" presId="urn:microsoft.com/office/officeart/2016/7/layout/RepeatingBendingProcessNew"/>
    <dgm:cxn modelId="{43164FFD-9F7C-9A44-AB2E-D9BBD412CC93}" type="presParOf" srcId="{955D11CC-C910-D642-BD10-DAC7E3E156E7}" destId="{560EF489-9CE7-4146-A396-9BD9E1DEB3FD}" srcOrd="0" destOrd="0" presId="urn:microsoft.com/office/officeart/2016/7/layout/RepeatingBendingProcessNew"/>
    <dgm:cxn modelId="{34419A69-4698-1142-947A-EEAA3536FC4A}" type="presParOf" srcId="{F5F97C3D-F236-1642-A441-80EF72EFED0D}" destId="{4846F35D-12C8-104A-94DD-1244ED8DFDFB}" srcOrd="14" destOrd="0" presId="urn:microsoft.com/office/officeart/2016/7/layout/RepeatingBendingProcessNew"/>
    <dgm:cxn modelId="{26C39319-1884-AA48-9D7F-DBB6DC611BB4}" type="presParOf" srcId="{F5F97C3D-F236-1642-A441-80EF72EFED0D}" destId="{8725269B-4FBF-B241-B596-F57D1ADDF527}" srcOrd="15" destOrd="0" presId="urn:microsoft.com/office/officeart/2016/7/layout/RepeatingBendingProcessNew"/>
    <dgm:cxn modelId="{53130DBD-4A47-4545-B99A-46AC1F897844}" type="presParOf" srcId="{8725269B-4FBF-B241-B596-F57D1ADDF527}" destId="{1D7ED73B-0BBE-974E-B5E4-E5BEB6398921}" srcOrd="0" destOrd="0" presId="urn:microsoft.com/office/officeart/2016/7/layout/RepeatingBendingProcessNew"/>
    <dgm:cxn modelId="{F51E7B7D-1B5A-BF43-A968-00BF2810F47F}" type="presParOf" srcId="{F5F97C3D-F236-1642-A441-80EF72EFED0D}" destId="{54C56AB9-2710-304A-A4F4-D6FF52BE452F}" srcOrd="16" destOrd="0" presId="urn:microsoft.com/office/officeart/2016/7/layout/RepeatingBendingProcessNew"/>
    <dgm:cxn modelId="{B3A06D99-077E-A543-9D85-D7CCB81DEF32}" type="presParOf" srcId="{F5F97C3D-F236-1642-A441-80EF72EFED0D}" destId="{6F4BA5F1-793C-304E-849D-6BF32297B935}" srcOrd="17" destOrd="0" presId="urn:microsoft.com/office/officeart/2016/7/layout/RepeatingBendingProcessNew"/>
    <dgm:cxn modelId="{8C44B86E-0F18-C847-9A3E-7EC9D03D18F6}" type="presParOf" srcId="{6F4BA5F1-793C-304E-849D-6BF32297B935}" destId="{D28BA07C-CC7C-8D4E-9A23-F209DAE38061}" srcOrd="0" destOrd="0" presId="urn:microsoft.com/office/officeart/2016/7/layout/RepeatingBendingProcessNew"/>
    <dgm:cxn modelId="{8E57F9DC-F51A-3A44-BCEE-493E3CA62EED}" type="presParOf" srcId="{F5F97C3D-F236-1642-A441-80EF72EFED0D}" destId="{2C5D40C7-F627-F842-8FD1-C585586B8659}" srcOrd="18" destOrd="0" presId="urn:microsoft.com/office/officeart/2016/7/layout/RepeatingBendingProcessNew"/>
    <dgm:cxn modelId="{F8710CA4-D724-1C47-9611-CA660C2701CF}" type="presParOf" srcId="{F5F97C3D-F236-1642-A441-80EF72EFED0D}" destId="{B2A9F8CB-B74D-6445-8815-E64A7C07D49D}" srcOrd="19" destOrd="0" presId="urn:microsoft.com/office/officeart/2016/7/layout/RepeatingBendingProcessNew"/>
    <dgm:cxn modelId="{C5B5668D-7AFF-3242-AC9F-FCD457C89141}" type="presParOf" srcId="{B2A9F8CB-B74D-6445-8815-E64A7C07D49D}" destId="{D87BD763-7312-0647-B6A4-DDAE539DE24B}" srcOrd="0" destOrd="0" presId="urn:microsoft.com/office/officeart/2016/7/layout/RepeatingBendingProcessNew"/>
    <dgm:cxn modelId="{121B59CD-81E4-B04F-8E5B-DA2B8EE6111F}" type="presParOf" srcId="{F5F97C3D-F236-1642-A441-80EF72EFED0D}" destId="{CD817F84-3A8B-1746-A555-D5474369314B}" srcOrd="20" destOrd="0" presId="urn:microsoft.com/office/officeart/2016/7/layout/RepeatingBendingProcessNew"/>
    <dgm:cxn modelId="{8F1AD3F5-44EA-A946-8586-6A76E467C126}" type="presParOf" srcId="{F5F97C3D-F236-1642-A441-80EF72EFED0D}" destId="{C382176C-1230-E04A-A9ED-D0DF4AE8371F}" srcOrd="21" destOrd="0" presId="urn:microsoft.com/office/officeart/2016/7/layout/RepeatingBendingProcessNew"/>
    <dgm:cxn modelId="{4E60A74A-3580-A94D-97B9-91B3F912580C}" type="presParOf" srcId="{C382176C-1230-E04A-A9ED-D0DF4AE8371F}" destId="{153763DC-3A9E-9148-BB6B-D02EE7467155}" srcOrd="0" destOrd="0" presId="urn:microsoft.com/office/officeart/2016/7/layout/RepeatingBendingProcessNew"/>
    <dgm:cxn modelId="{91348BF7-E033-3C49-A76B-666C0B095564}" type="presParOf" srcId="{F5F97C3D-F236-1642-A441-80EF72EFED0D}" destId="{07F3601A-2204-DD46-9F83-7EA91DD0E518}"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478017-B561-4C81-91C6-B7201F85370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E539754-4129-4E8F-BD2F-9C6D4748E271}">
      <dgm:prSet/>
      <dgm:spPr/>
      <dgm:t>
        <a:bodyPr/>
        <a:lstStyle/>
        <a:p>
          <a:r>
            <a:rPr lang="en-US"/>
            <a:t>Creating this object detection cheat sheet helped me better understand how various models and tools work together to identify and localize objects in images. I learned about key components such as bounding boxes, Intersection over Union (IoU), and confidence scores, and how they are used to evaluate a model’s performance.</a:t>
          </a:r>
        </a:p>
      </dgm:t>
    </dgm:pt>
    <dgm:pt modelId="{BCE09F4A-5DE5-4713-BF7D-0A07EF5929D4}" type="parTrans" cxnId="{E6204337-9A2F-406C-B777-D4BA676EABC0}">
      <dgm:prSet/>
      <dgm:spPr/>
      <dgm:t>
        <a:bodyPr/>
        <a:lstStyle/>
        <a:p>
          <a:endParaRPr lang="en-US"/>
        </a:p>
      </dgm:t>
    </dgm:pt>
    <dgm:pt modelId="{82DEFBDC-652A-4F9E-9313-F61F82634AB3}" type="sibTrans" cxnId="{E6204337-9A2F-406C-B777-D4BA676EABC0}">
      <dgm:prSet/>
      <dgm:spPr/>
      <dgm:t>
        <a:bodyPr/>
        <a:lstStyle/>
        <a:p>
          <a:endParaRPr lang="en-US"/>
        </a:p>
      </dgm:t>
    </dgm:pt>
    <dgm:pt modelId="{38267F02-1B85-43E6-99CB-F3DA06718A4B}">
      <dgm:prSet/>
      <dgm:spPr/>
      <dgm:t>
        <a:bodyPr/>
        <a:lstStyle/>
        <a:p>
          <a:r>
            <a:rPr lang="en-US"/>
            <a:t>I also discovered the differences between one-stage detectors like YOLO and SSD, and two-stage detectors like Faster R-CNN. Exploring tools like TensorFlow, Keras, and OpenCV gave me insight into how these models are implemented in practice.</a:t>
          </a:r>
        </a:p>
      </dgm:t>
    </dgm:pt>
    <dgm:pt modelId="{C6E7A8D8-5737-49ED-AB07-4337E8014F97}" type="parTrans" cxnId="{6AD5348E-19F0-4D56-803A-2DAFBA97C9C0}">
      <dgm:prSet/>
      <dgm:spPr/>
      <dgm:t>
        <a:bodyPr/>
        <a:lstStyle/>
        <a:p>
          <a:endParaRPr lang="en-US"/>
        </a:p>
      </dgm:t>
    </dgm:pt>
    <dgm:pt modelId="{674BE9FB-1558-4338-8624-D05CB54DA620}" type="sibTrans" cxnId="{6AD5348E-19F0-4D56-803A-2DAFBA97C9C0}">
      <dgm:prSet/>
      <dgm:spPr/>
      <dgm:t>
        <a:bodyPr/>
        <a:lstStyle/>
        <a:p>
          <a:endParaRPr lang="en-US"/>
        </a:p>
      </dgm:t>
    </dgm:pt>
    <dgm:pt modelId="{27269636-C2BF-408F-8428-4FE45DFE7932}">
      <dgm:prSet/>
      <dgm:spPr/>
      <dgm:t>
        <a:bodyPr/>
        <a:lstStyle/>
        <a:p>
          <a:r>
            <a:rPr lang="en-US"/>
            <a:t>This cheat sheet will be a valuable reference for future projects in computer vision, especially when building or training object detection models. It simplifies complex ideas into digestible sections, which is helpful when working under time constraints. Overall, this assignment deepened my understanding of object detection and improved my ability to communicate technical information clearly.</a:t>
          </a:r>
        </a:p>
      </dgm:t>
    </dgm:pt>
    <dgm:pt modelId="{00959A23-893C-4894-ACC1-14609B3BEC02}" type="parTrans" cxnId="{63318E8A-3A7A-418D-936B-31D7B50CD411}">
      <dgm:prSet/>
      <dgm:spPr/>
      <dgm:t>
        <a:bodyPr/>
        <a:lstStyle/>
        <a:p>
          <a:endParaRPr lang="en-US"/>
        </a:p>
      </dgm:t>
    </dgm:pt>
    <dgm:pt modelId="{0E3EDCE4-9C7C-481F-9239-763916724F8C}" type="sibTrans" cxnId="{63318E8A-3A7A-418D-936B-31D7B50CD411}">
      <dgm:prSet/>
      <dgm:spPr/>
      <dgm:t>
        <a:bodyPr/>
        <a:lstStyle/>
        <a:p>
          <a:endParaRPr lang="en-US"/>
        </a:p>
      </dgm:t>
    </dgm:pt>
    <dgm:pt modelId="{23A17BA8-B53B-814F-821A-2D7697F8A05D}" type="pres">
      <dgm:prSet presAssocID="{CE478017-B561-4C81-91C6-B7201F85370F}" presName="vert0" presStyleCnt="0">
        <dgm:presLayoutVars>
          <dgm:dir/>
          <dgm:animOne val="branch"/>
          <dgm:animLvl val="lvl"/>
        </dgm:presLayoutVars>
      </dgm:prSet>
      <dgm:spPr/>
    </dgm:pt>
    <dgm:pt modelId="{D17232E0-C2C8-F748-9D56-3EFD8BB40B5F}" type="pres">
      <dgm:prSet presAssocID="{9E539754-4129-4E8F-BD2F-9C6D4748E271}" presName="thickLine" presStyleLbl="alignNode1" presStyleIdx="0" presStyleCnt="3"/>
      <dgm:spPr/>
    </dgm:pt>
    <dgm:pt modelId="{21740075-6AC8-A244-B4C5-FEF83071B317}" type="pres">
      <dgm:prSet presAssocID="{9E539754-4129-4E8F-BD2F-9C6D4748E271}" presName="horz1" presStyleCnt="0"/>
      <dgm:spPr/>
    </dgm:pt>
    <dgm:pt modelId="{E330D1AC-B09D-B640-AFD2-D9D707A1DE41}" type="pres">
      <dgm:prSet presAssocID="{9E539754-4129-4E8F-BD2F-9C6D4748E271}" presName="tx1" presStyleLbl="revTx" presStyleIdx="0" presStyleCnt="3"/>
      <dgm:spPr/>
    </dgm:pt>
    <dgm:pt modelId="{B8D5F47D-62D4-3343-BE80-0EA750A3682B}" type="pres">
      <dgm:prSet presAssocID="{9E539754-4129-4E8F-BD2F-9C6D4748E271}" presName="vert1" presStyleCnt="0"/>
      <dgm:spPr/>
    </dgm:pt>
    <dgm:pt modelId="{0C91B976-C206-984F-A4BB-05FF3D83AD34}" type="pres">
      <dgm:prSet presAssocID="{38267F02-1B85-43E6-99CB-F3DA06718A4B}" presName="thickLine" presStyleLbl="alignNode1" presStyleIdx="1" presStyleCnt="3"/>
      <dgm:spPr/>
    </dgm:pt>
    <dgm:pt modelId="{55EB02E8-7567-CE4C-A6C3-7A6E51C85290}" type="pres">
      <dgm:prSet presAssocID="{38267F02-1B85-43E6-99CB-F3DA06718A4B}" presName="horz1" presStyleCnt="0"/>
      <dgm:spPr/>
    </dgm:pt>
    <dgm:pt modelId="{CA5D395F-0C03-A442-AAEE-47A9DA02B754}" type="pres">
      <dgm:prSet presAssocID="{38267F02-1B85-43E6-99CB-F3DA06718A4B}" presName="tx1" presStyleLbl="revTx" presStyleIdx="1" presStyleCnt="3"/>
      <dgm:spPr/>
    </dgm:pt>
    <dgm:pt modelId="{C8F9C420-045D-A74A-9A0F-B3BEC0D840F1}" type="pres">
      <dgm:prSet presAssocID="{38267F02-1B85-43E6-99CB-F3DA06718A4B}" presName="vert1" presStyleCnt="0"/>
      <dgm:spPr/>
    </dgm:pt>
    <dgm:pt modelId="{B03A78DF-CEF8-D941-BBAD-C3F35AAF6A90}" type="pres">
      <dgm:prSet presAssocID="{27269636-C2BF-408F-8428-4FE45DFE7932}" presName="thickLine" presStyleLbl="alignNode1" presStyleIdx="2" presStyleCnt="3"/>
      <dgm:spPr/>
    </dgm:pt>
    <dgm:pt modelId="{D89A94CB-FD11-CB41-B8B3-67AE379D06CC}" type="pres">
      <dgm:prSet presAssocID="{27269636-C2BF-408F-8428-4FE45DFE7932}" presName="horz1" presStyleCnt="0"/>
      <dgm:spPr/>
    </dgm:pt>
    <dgm:pt modelId="{C00204D5-7D72-324B-8532-9FB2BAE9AD4D}" type="pres">
      <dgm:prSet presAssocID="{27269636-C2BF-408F-8428-4FE45DFE7932}" presName="tx1" presStyleLbl="revTx" presStyleIdx="2" presStyleCnt="3"/>
      <dgm:spPr/>
    </dgm:pt>
    <dgm:pt modelId="{15D060F3-F056-EF47-BB68-526C58299C4B}" type="pres">
      <dgm:prSet presAssocID="{27269636-C2BF-408F-8428-4FE45DFE7932}" presName="vert1" presStyleCnt="0"/>
      <dgm:spPr/>
    </dgm:pt>
  </dgm:ptLst>
  <dgm:cxnLst>
    <dgm:cxn modelId="{E6204337-9A2F-406C-B777-D4BA676EABC0}" srcId="{CE478017-B561-4C81-91C6-B7201F85370F}" destId="{9E539754-4129-4E8F-BD2F-9C6D4748E271}" srcOrd="0" destOrd="0" parTransId="{BCE09F4A-5DE5-4713-BF7D-0A07EF5929D4}" sibTransId="{82DEFBDC-652A-4F9E-9313-F61F82634AB3}"/>
    <dgm:cxn modelId="{82446577-EEDC-2C49-821D-F529128AD962}" type="presOf" srcId="{9E539754-4129-4E8F-BD2F-9C6D4748E271}" destId="{E330D1AC-B09D-B640-AFD2-D9D707A1DE41}" srcOrd="0" destOrd="0" presId="urn:microsoft.com/office/officeart/2008/layout/LinedList"/>
    <dgm:cxn modelId="{63318E8A-3A7A-418D-936B-31D7B50CD411}" srcId="{CE478017-B561-4C81-91C6-B7201F85370F}" destId="{27269636-C2BF-408F-8428-4FE45DFE7932}" srcOrd="2" destOrd="0" parTransId="{00959A23-893C-4894-ACC1-14609B3BEC02}" sibTransId="{0E3EDCE4-9C7C-481F-9239-763916724F8C}"/>
    <dgm:cxn modelId="{6AD5348E-19F0-4D56-803A-2DAFBA97C9C0}" srcId="{CE478017-B561-4C81-91C6-B7201F85370F}" destId="{38267F02-1B85-43E6-99CB-F3DA06718A4B}" srcOrd="1" destOrd="0" parTransId="{C6E7A8D8-5737-49ED-AB07-4337E8014F97}" sibTransId="{674BE9FB-1558-4338-8624-D05CB54DA620}"/>
    <dgm:cxn modelId="{39940D8F-35EB-D844-B52A-F14DC1FE670F}" type="presOf" srcId="{CE478017-B561-4C81-91C6-B7201F85370F}" destId="{23A17BA8-B53B-814F-821A-2D7697F8A05D}" srcOrd="0" destOrd="0" presId="urn:microsoft.com/office/officeart/2008/layout/LinedList"/>
    <dgm:cxn modelId="{D49E70B6-466D-BA47-8A35-681487D77221}" type="presOf" srcId="{38267F02-1B85-43E6-99CB-F3DA06718A4B}" destId="{CA5D395F-0C03-A442-AAEE-47A9DA02B754}" srcOrd="0" destOrd="0" presId="urn:microsoft.com/office/officeart/2008/layout/LinedList"/>
    <dgm:cxn modelId="{B86908E0-DDDB-7544-87F1-2E34E43452C2}" type="presOf" srcId="{27269636-C2BF-408F-8428-4FE45DFE7932}" destId="{C00204D5-7D72-324B-8532-9FB2BAE9AD4D}" srcOrd="0" destOrd="0" presId="urn:microsoft.com/office/officeart/2008/layout/LinedList"/>
    <dgm:cxn modelId="{DCA75D7A-B279-9748-96F9-54E766FCEF8B}" type="presParOf" srcId="{23A17BA8-B53B-814F-821A-2D7697F8A05D}" destId="{D17232E0-C2C8-F748-9D56-3EFD8BB40B5F}" srcOrd="0" destOrd="0" presId="urn:microsoft.com/office/officeart/2008/layout/LinedList"/>
    <dgm:cxn modelId="{8678CB20-F5A9-A241-B68E-F91BBD29E970}" type="presParOf" srcId="{23A17BA8-B53B-814F-821A-2D7697F8A05D}" destId="{21740075-6AC8-A244-B4C5-FEF83071B317}" srcOrd="1" destOrd="0" presId="urn:microsoft.com/office/officeart/2008/layout/LinedList"/>
    <dgm:cxn modelId="{A7885480-3A62-B04F-85AD-4157498ED745}" type="presParOf" srcId="{21740075-6AC8-A244-B4C5-FEF83071B317}" destId="{E330D1AC-B09D-B640-AFD2-D9D707A1DE41}" srcOrd="0" destOrd="0" presId="urn:microsoft.com/office/officeart/2008/layout/LinedList"/>
    <dgm:cxn modelId="{20AFF7EF-FCFE-AA46-80FE-CD70C3C2C70F}" type="presParOf" srcId="{21740075-6AC8-A244-B4C5-FEF83071B317}" destId="{B8D5F47D-62D4-3343-BE80-0EA750A3682B}" srcOrd="1" destOrd="0" presId="urn:microsoft.com/office/officeart/2008/layout/LinedList"/>
    <dgm:cxn modelId="{7F7E50FA-0BE5-AE40-BC13-8F101587ECE4}" type="presParOf" srcId="{23A17BA8-B53B-814F-821A-2D7697F8A05D}" destId="{0C91B976-C206-984F-A4BB-05FF3D83AD34}" srcOrd="2" destOrd="0" presId="urn:microsoft.com/office/officeart/2008/layout/LinedList"/>
    <dgm:cxn modelId="{31ED07C9-7A88-7446-B42E-A6BF7DB11329}" type="presParOf" srcId="{23A17BA8-B53B-814F-821A-2D7697F8A05D}" destId="{55EB02E8-7567-CE4C-A6C3-7A6E51C85290}" srcOrd="3" destOrd="0" presId="urn:microsoft.com/office/officeart/2008/layout/LinedList"/>
    <dgm:cxn modelId="{4BE3B565-89EC-EA41-B289-760DB2DF1148}" type="presParOf" srcId="{55EB02E8-7567-CE4C-A6C3-7A6E51C85290}" destId="{CA5D395F-0C03-A442-AAEE-47A9DA02B754}" srcOrd="0" destOrd="0" presId="urn:microsoft.com/office/officeart/2008/layout/LinedList"/>
    <dgm:cxn modelId="{24D55181-63F2-7448-8D6F-7A02771C0377}" type="presParOf" srcId="{55EB02E8-7567-CE4C-A6C3-7A6E51C85290}" destId="{C8F9C420-045D-A74A-9A0F-B3BEC0D840F1}" srcOrd="1" destOrd="0" presId="urn:microsoft.com/office/officeart/2008/layout/LinedList"/>
    <dgm:cxn modelId="{D32A357E-0727-EA44-90BC-9912D4D11C4C}" type="presParOf" srcId="{23A17BA8-B53B-814F-821A-2D7697F8A05D}" destId="{B03A78DF-CEF8-D941-BBAD-C3F35AAF6A90}" srcOrd="4" destOrd="0" presId="urn:microsoft.com/office/officeart/2008/layout/LinedList"/>
    <dgm:cxn modelId="{96AA1FF9-B3FA-804A-A674-44849DE1B011}" type="presParOf" srcId="{23A17BA8-B53B-814F-821A-2D7697F8A05D}" destId="{D89A94CB-FD11-CB41-B8B3-67AE379D06CC}" srcOrd="5" destOrd="0" presId="urn:microsoft.com/office/officeart/2008/layout/LinedList"/>
    <dgm:cxn modelId="{A826AE02-2495-0D40-87D0-50B5CD697B48}" type="presParOf" srcId="{D89A94CB-FD11-CB41-B8B3-67AE379D06CC}" destId="{C00204D5-7D72-324B-8532-9FB2BAE9AD4D}" srcOrd="0" destOrd="0" presId="urn:microsoft.com/office/officeart/2008/layout/LinedList"/>
    <dgm:cxn modelId="{729D2615-380E-A044-BEAF-47AF0949E37E}" type="presParOf" srcId="{D89A94CB-FD11-CB41-B8B3-67AE379D06CC}" destId="{15D060F3-F056-EF47-BB68-526C58299C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A31DE-C475-1446-8B61-C52E60559FAD}">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43F84384-E6C9-3240-B778-C517416B150D}">
      <dsp:nvSpPr>
        <dsp:cNvPr id="0" name=""/>
        <dsp:cNvSpPr/>
      </dsp:nvSpPr>
      <dsp:spPr>
        <a:xfrm>
          <a:off x="748607" y="2795"/>
          <a:ext cx="1922896" cy="115373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1" i="0" kern="1200"/>
            <a:t>1. Data Collection</a:t>
          </a:r>
          <a:endParaRPr lang="en-US" sz="1600" kern="1200"/>
        </a:p>
      </dsp:txBody>
      <dsp:txXfrm>
        <a:off x="748607" y="2795"/>
        <a:ext cx="1922896" cy="1153737"/>
      </dsp:txXfrm>
    </dsp:sp>
    <dsp:sp modelId="{70E1C64B-DF46-BF44-B867-F24CF8A2EDC7}">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5">
              <a:hueOff val="-1215215"/>
              <a:satOff val="-83"/>
              <a:lumOff val="19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4C2D5E8F-F1BE-6248-8399-C490DF4C4110}">
      <dsp:nvSpPr>
        <dsp:cNvPr id="0" name=""/>
        <dsp:cNvSpPr/>
      </dsp:nvSpPr>
      <dsp:spPr>
        <a:xfrm>
          <a:off x="3113770" y="2795"/>
          <a:ext cx="1922896" cy="1153737"/>
        </a:xfrm>
        <a:prstGeom prst="rect">
          <a:avLst/>
        </a:prstGeom>
        <a:solidFill>
          <a:schemeClr val="accent5">
            <a:hueOff val="-1104741"/>
            <a:satOff val="-75"/>
            <a:lumOff val="17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0" i="0" kern="1200"/>
            <a:t>Gather labeled images using datasets like COCO or Pascal VOC.</a:t>
          </a:r>
          <a:endParaRPr lang="en-US" sz="1600" kern="1200"/>
        </a:p>
      </dsp:txBody>
      <dsp:txXfrm>
        <a:off x="3113770" y="2795"/>
        <a:ext cx="1922896" cy="1153737"/>
      </dsp:txXfrm>
    </dsp:sp>
    <dsp:sp modelId="{DDB1F92B-1F94-0342-8C8B-011FBEC6AA3A}">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5">
              <a:hueOff val="-2430430"/>
              <a:satOff val="-165"/>
              <a:lumOff val="3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6C765226-CD10-EB42-9D71-A3F2D7B8C825}">
      <dsp:nvSpPr>
        <dsp:cNvPr id="0" name=""/>
        <dsp:cNvSpPr/>
      </dsp:nvSpPr>
      <dsp:spPr>
        <a:xfrm>
          <a:off x="5478933" y="2795"/>
          <a:ext cx="1922896" cy="1153737"/>
        </a:xfrm>
        <a:prstGeom prst="rect">
          <a:avLst/>
        </a:prstGeom>
        <a:solidFill>
          <a:schemeClr val="accent5">
            <a:hueOff val="-2209482"/>
            <a:satOff val="-150"/>
            <a:lumOff val="35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1" i="0" kern="1200"/>
            <a:t>2. Data Preprocessing</a:t>
          </a:r>
          <a:endParaRPr lang="en-US" sz="1600" kern="1200"/>
        </a:p>
      </dsp:txBody>
      <dsp:txXfrm>
        <a:off x="5478933" y="2795"/>
        <a:ext cx="1922896" cy="1153737"/>
      </dsp:txXfrm>
    </dsp:sp>
    <dsp:sp modelId="{28B73B88-7664-CA4E-BFB3-9F650C0798EA}">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5">
              <a:hueOff val="-3645645"/>
              <a:satOff val="-248"/>
              <a:lumOff val="58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2754AE43-2CD3-0C44-945A-40EE0982AA74}">
      <dsp:nvSpPr>
        <dsp:cNvPr id="0" name=""/>
        <dsp:cNvSpPr/>
      </dsp:nvSpPr>
      <dsp:spPr>
        <a:xfrm>
          <a:off x="7844095" y="2795"/>
          <a:ext cx="1922896" cy="1153737"/>
        </a:xfrm>
        <a:prstGeom prst="rect">
          <a:avLst/>
        </a:prstGeom>
        <a:solidFill>
          <a:schemeClr val="accent5">
            <a:hueOff val="-3314223"/>
            <a:satOff val="-225"/>
            <a:lumOff val="5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0" i="0" kern="1200"/>
            <a:t>Resize, normalize, and augment images.</a:t>
          </a:r>
          <a:endParaRPr lang="en-US" sz="1600" kern="1200"/>
        </a:p>
      </dsp:txBody>
      <dsp:txXfrm>
        <a:off x="7844095" y="2795"/>
        <a:ext cx="1922896" cy="1153737"/>
      </dsp:txXfrm>
    </dsp:sp>
    <dsp:sp modelId="{867AC23B-5748-7D43-8A42-00923ABCB6F5}">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5">
              <a:hueOff val="-4860860"/>
              <a:satOff val="-330"/>
              <a:lumOff val="78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0206D41D-932A-FC46-8A44-6F45CFAC2AA3}">
      <dsp:nvSpPr>
        <dsp:cNvPr id="0" name=""/>
        <dsp:cNvSpPr/>
      </dsp:nvSpPr>
      <dsp:spPr>
        <a:xfrm>
          <a:off x="748607" y="1598800"/>
          <a:ext cx="1922896" cy="1153737"/>
        </a:xfrm>
        <a:prstGeom prst="rect">
          <a:avLst/>
        </a:prstGeom>
        <a:solidFill>
          <a:schemeClr val="accent5">
            <a:hueOff val="-4418963"/>
            <a:satOff val="-300"/>
            <a:lumOff val="7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1" i="0" kern="1200"/>
            <a:t>3. Model Selection</a:t>
          </a:r>
          <a:endParaRPr lang="en-US" sz="1600" kern="1200"/>
        </a:p>
      </dsp:txBody>
      <dsp:txXfrm>
        <a:off x="748607" y="1598800"/>
        <a:ext cx="1922896" cy="1153737"/>
      </dsp:txXfrm>
    </dsp:sp>
    <dsp:sp modelId="{1E261308-366D-0D44-A043-F42AC12BA246}">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6B3E3265-E86B-C74E-BD37-51955FBD1D18}">
      <dsp:nvSpPr>
        <dsp:cNvPr id="0" name=""/>
        <dsp:cNvSpPr/>
      </dsp:nvSpPr>
      <dsp:spPr>
        <a:xfrm>
          <a:off x="3113770" y="1598800"/>
          <a:ext cx="1922896" cy="1153737"/>
        </a:xfrm>
        <a:prstGeom prst="rect">
          <a:avLst/>
        </a:prstGeom>
        <a:solidFill>
          <a:schemeClr val="accent5">
            <a:hueOff val="-5523705"/>
            <a:satOff val="-375"/>
            <a:lumOff val="89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0" i="0" kern="1200"/>
            <a:t>Choose an algorithm like YOLO, SSD, or Faster R-CNN.</a:t>
          </a:r>
          <a:endParaRPr lang="en-US" sz="1600" kern="1200"/>
        </a:p>
      </dsp:txBody>
      <dsp:txXfrm>
        <a:off x="3113770" y="1598800"/>
        <a:ext cx="1922896" cy="1153737"/>
      </dsp:txXfrm>
    </dsp:sp>
    <dsp:sp modelId="{955D11CC-C910-D642-BD10-DAC7E3E156E7}">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5">
              <a:hueOff val="-7291290"/>
              <a:satOff val="-496"/>
              <a:lumOff val="11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F57C664C-983A-8E48-B5A5-F102B5A29226}">
      <dsp:nvSpPr>
        <dsp:cNvPr id="0" name=""/>
        <dsp:cNvSpPr/>
      </dsp:nvSpPr>
      <dsp:spPr>
        <a:xfrm>
          <a:off x="5478933" y="1598800"/>
          <a:ext cx="1922896" cy="1153737"/>
        </a:xfrm>
        <a:prstGeom prst="rect">
          <a:avLst/>
        </a:prstGeom>
        <a:solidFill>
          <a:schemeClr val="accent5">
            <a:hueOff val="-6628445"/>
            <a:satOff val="-451"/>
            <a:lumOff val="10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1" i="0" kern="1200"/>
            <a:t>4. Model Training</a:t>
          </a:r>
          <a:endParaRPr lang="en-US" sz="1600" kern="1200"/>
        </a:p>
      </dsp:txBody>
      <dsp:txXfrm>
        <a:off x="5478933" y="1598800"/>
        <a:ext cx="1922896" cy="1153737"/>
      </dsp:txXfrm>
    </dsp:sp>
    <dsp:sp modelId="{8725269B-4FBF-B241-B596-F57D1ADDF527}">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5">
              <a:hueOff val="-8506504"/>
              <a:satOff val="-578"/>
              <a:lumOff val="13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4846F35D-12C8-104A-94DD-1244ED8DFDFB}">
      <dsp:nvSpPr>
        <dsp:cNvPr id="0" name=""/>
        <dsp:cNvSpPr/>
      </dsp:nvSpPr>
      <dsp:spPr>
        <a:xfrm>
          <a:off x="7844095" y="1598800"/>
          <a:ext cx="1922896" cy="1153737"/>
        </a:xfrm>
        <a:prstGeom prst="rect">
          <a:avLst/>
        </a:prstGeom>
        <a:solidFill>
          <a:schemeClr val="accent5">
            <a:hueOff val="-7733186"/>
            <a:satOff val="-526"/>
            <a:lumOff val="124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0" i="0" kern="1200"/>
            <a:t>Train the model to recognize features, classes, and bounding boxes.</a:t>
          </a:r>
          <a:endParaRPr lang="en-US" sz="1600" kern="1200"/>
        </a:p>
      </dsp:txBody>
      <dsp:txXfrm>
        <a:off x="7844095" y="1598800"/>
        <a:ext cx="1922896" cy="1153737"/>
      </dsp:txXfrm>
    </dsp:sp>
    <dsp:sp modelId="{6F4BA5F1-793C-304E-849D-6BF32297B935}">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5">
              <a:hueOff val="-9721720"/>
              <a:satOff val="-661"/>
              <a:lumOff val="15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54C56AB9-2710-304A-A4F4-D6FF52BE452F}">
      <dsp:nvSpPr>
        <dsp:cNvPr id="0" name=""/>
        <dsp:cNvSpPr/>
      </dsp:nvSpPr>
      <dsp:spPr>
        <a:xfrm>
          <a:off x="748607" y="3194804"/>
          <a:ext cx="1922896" cy="1153737"/>
        </a:xfrm>
        <a:prstGeom prst="rect">
          <a:avLst/>
        </a:prstGeom>
        <a:solidFill>
          <a:schemeClr val="accent5">
            <a:hueOff val="-8837927"/>
            <a:satOff val="-601"/>
            <a:lumOff val="14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1" i="0" kern="1200"/>
            <a:t>5. Evaluation</a:t>
          </a:r>
          <a:endParaRPr lang="en-US" sz="1600" kern="1200"/>
        </a:p>
      </dsp:txBody>
      <dsp:txXfrm>
        <a:off x="748607" y="3194804"/>
        <a:ext cx="1922896" cy="1153737"/>
      </dsp:txXfrm>
    </dsp:sp>
    <dsp:sp modelId="{B2A9F8CB-B74D-6445-8815-E64A7C07D49D}">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12700" cap="flat" cmpd="sng" algn="ctr">
          <a:solidFill>
            <a:schemeClr val="accent5">
              <a:hueOff val="-10936935"/>
              <a:satOff val="-743"/>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2C5D40C7-F627-F842-8FD1-C585586B8659}">
      <dsp:nvSpPr>
        <dsp:cNvPr id="0" name=""/>
        <dsp:cNvSpPr/>
      </dsp:nvSpPr>
      <dsp:spPr>
        <a:xfrm>
          <a:off x="3113770" y="3194804"/>
          <a:ext cx="1922896" cy="1153737"/>
        </a:xfrm>
        <a:prstGeom prst="rect">
          <a:avLst/>
        </a:prstGeom>
        <a:solidFill>
          <a:schemeClr val="accent5">
            <a:hueOff val="-9942668"/>
            <a:satOff val="-676"/>
            <a:lumOff val="160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0" i="0" kern="1200"/>
            <a:t>Use IoU, mAP, and Precision/Recall to measure performance.</a:t>
          </a:r>
          <a:endParaRPr lang="en-US" sz="1600" kern="1200"/>
        </a:p>
      </dsp:txBody>
      <dsp:txXfrm>
        <a:off x="3113770" y="3194804"/>
        <a:ext cx="1922896" cy="1153737"/>
      </dsp:txXfrm>
    </dsp:sp>
    <dsp:sp modelId="{C382176C-1230-E04A-A9ED-D0DF4AE8371F}">
      <dsp:nvSpPr>
        <dsp:cNvPr id="0" name=""/>
        <dsp:cNvSpPr/>
      </dsp:nvSpPr>
      <dsp:spPr>
        <a:xfrm>
          <a:off x="7400029" y="3725953"/>
          <a:ext cx="411666" cy="91440"/>
        </a:xfrm>
        <a:custGeom>
          <a:avLst/>
          <a:gdLst/>
          <a:ahLst/>
          <a:cxnLst/>
          <a:rect l="0" t="0" r="0" b="0"/>
          <a:pathLst>
            <a:path>
              <a:moveTo>
                <a:pt x="0" y="45720"/>
              </a:moveTo>
              <a:lnTo>
                <a:pt x="411666"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3769461"/>
        <a:ext cx="22113" cy="4422"/>
      </dsp:txXfrm>
    </dsp:sp>
    <dsp:sp modelId="{CD817F84-3A8B-1746-A555-D5474369314B}">
      <dsp:nvSpPr>
        <dsp:cNvPr id="0" name=""/>
        <dsp:cNvSpPr/>
      </dsp:nvSpPr>
      <dsp:spPr>
        <a:xfrm>
          <a:off x="5478933" y="3194804"/>
          <a:ext cx="1922896" cy="1153737"/>
        </a:xfrm>
        <a:prstGeom prst="rect">
          <a:avLst/>
        </a:prstGeom>
        <a:solidFill>
          <a:schemeClr val="accent5">
            <a:hueOff val="-11047409"/>
            <a:satOff val="-751"/>
            <a:lumOff val="178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1" i="0" kern="1200"/>
            <a:t>6. Deployment</a:t>
          </a:r>
          <a:endParaRPr lang="en-US" sz="1600" kern="1200"/>
        </a:p>
      </dsp:txBody>
      <dsp:txXfrm>
        <a:off x="5478933" y="3194804"/>
        <a:ext cx="1922896" cy="1153737"/>
      </dsp:txXfrm>
    </dsp:sp>
    <dsp:sp modelId="{07F3601A-2204-DD46-9F83-7EA91DD0E518}">
      <dsp:nvSpPr>
        <dsp:cNvPr id="0" name=""/>
        <dsp:cNvSpPr/>
      </dsp:nvSpPr>
      <dsp:spPr>
        <a:xfrm>
          <a:off x="7844095" y="3194804"/>
          <a:ext cx="1922896" cy="1153737"/>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11200">
            <a:lnSpc>
              <a:spcPct val="90000"/>
            </a:lnSpc>
            <a:spcBef>
              <a:spcPct val="0"/>
            </a:spcBef>
            <a:spcAft>
              <a:spcPct val="35000"/>
            </a:spcAft>
            <a:buNone/>
          </a:pPr>
          <a:r>
            <a:rPr lang="en-US" sz="1600" b="0" i="0" kern="1200"/>
            <a:t>Integrate the model into a real-world application.</a:t>
          </a:r>
          <a:endParaRPr lang="en-US" sz="1600" kern="1200"/>
        </a:p>
      </dsp:txBody>
      <dsp:txXfrm>
        <a:off x="7844095"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232E0-C2C8-F748-9D56-3EFD8BB40B5F}">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0D1AC-B09D-B640-AFD2-D9D707A1DE41}">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Creating this object detection cheat sheet helped me better understand how various models and tools work together to identify and localize objects in images. I learned about key components such as bounding boxes, Intersection over Union (IoU), and confidence scores, and how they are used to evaluate a model’s performance.</a:t>
          </a:r>
        </a:p>
      </dsp:txBody>
      <dsp:txXfrm>
        <a:off x="0" y="2124"/>
        <a:ext cx="10515600" cy="1449029"/>
      </dsp:txXfrm>
    </dsp:sp>
    <dsp:sp modelId="{0C91B976-C206-984F-A4BB-05FF3D83AD34}">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5D395F-0C03-A442-AAEE-47A9DA02B754}">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 also discovered the differences between one-stage detectors like YOLO and SSD, and two-stage detectors like Faster R-CNN. Exploring tools like TensorFlow, Keras, and OpenCV gave me insight into how these models are implemented in practice.</a:t>
          </a:r>
        </a:p>
      </dsp:txBody>
      <dsp:txXfrm>
        <a:off x="0" y="1451154"/>
        <a:ext cx="10515600" cy="1449029"/>
      </dsp:txXfrm>
    </dsp:sp>
    <dsp:sp modelId="{B03A78DF-CEF8-D941-BBAD-C3F35AAF6A90}">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204D5-7D72-324B-8532-9FB2BAE9AD4D}">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This cheat sheet will be a valuable reference for future projects in computer vision, especially when building or training object detection models. It simplifies complex ideas into digestible sections, which is helpful when working under time constraints. Overall, this assignment deepened my understanding of object detection and improved my ability to communicate technical information clearly.</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82B1-6102-1F65-A990-4E653C386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1EAD9-9037-33CA-1236-63F33D207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93118D-E704-CCEB-F556-DC50D838B07A}"/>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5" name="Footer Placeholder 4">
            <a:extLst>
              <a:ext uri="{FF2B5EF4-FFF2-40B4-BE49-F238E27FC236}">
                <a16:creationId xmlns:a16="http://schemas.microsoft.com/office/drawing/2014/main" id="{0B5948F5-C751-568C-DDC7-8C2912ACE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E1D1C-1548-B4DC-ED59-9F9C7B90CE04}"/>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188409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6EB1-C1A3-CA71-319D-CF42F18FF0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4BA8F-0E1B-F12E-E9DF-9A971DDA3D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1D1F0-5BDD-C609-4B41-B7F53852F3FA}"/>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5" name="Footer Placeholder 4">
            <a:extLst>
              <a:ext uri="{FF2B5EF4-FFF2-40B4-BE49-F238E27FC236}">
                <a16:creationId xmlns:a16="http://schemas.microsoft.com/office/drawing/2014/main" id="{6FF35FA9-8BEE-C6A8-6CB2-4F4A00018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2B96C-31CD-C1CB-C791-B412BCB59C62}"/>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235675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3547EA-B3D7-26FC-7400-60B52885F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B59E9-5626-6697-4D86-A02A9DBE4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E7513-1F62-6D1B-5F7E-E3BECCF1A431}"/>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5" name="Footer Placeholder 4">
            <a:extLst>
              <a:ext uri="{FF2B5EF4-FFF2-40B4-BE49-F238E27FC236}">
                <a16:creationId xmlns:a16="http://schemas.microsoft.com/office/drawing/2014/main" id="{56B50BDC-0E86-9340-F399-A704DA7BC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ACCEA-9EF4-2586-407B-B38E3DBEA2D9}"/>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269410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04A1-8247-1BB6-6DFA-5F154E5B7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FB4CB-C644-A568-72BB-C2D43A032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41255-47FE-6C39-979A-689D7CF6138F}"/>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5" name="Footer Placeholder 4">
            <a:extLst>
              <a:ext uri="{FF2B5EF4-FFF2-40B4-BE49-F238E27FC236}">
                <a16:creationId xmlns:a16="http://schemas.microsoft.com/office/drawing/2014/main" id="{CA4B8CE8-1548-AFF5-6CDA-492D8EA24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FF75F-1CD9-B398-131D-C168C21B5888}"/>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45337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0A4B-F0C3-A2B0-90F6-9B923C1FB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B62C2E-86BD-0011-C5BB-E89B4D3FAC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0C050-CE7B-9BB8-046D-87307FB8C0B0}"/>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5" name="Footer Placeholder 4">
            <a:extLst>
              <a:ext uri="{FF2B5EF4-FFF2-40B4-BE49-F238E27FC236}">
                <a16:creationId xmlns:a16="http://schemas.microsoft.com/office/drawing/2014/main" id="{60E2530A-B6A9-D3EF-F311-85468959C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67925-6BB6-76AC-109C-6B5ECE15DF4D}"/>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240889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B505-5BCB-C171-F7D3-A57A44A5B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139AD-C6C5-1571-EB1C-A34DFB59B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29E52-6E6D-EE67-1831-8FB3B50FB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2833B-A5AF-B95B-0CBD-EA1247C991BF}"/>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6" name="Footer Placeholder 5">
            <a:extLst>
              <a:ext uri="{FF2B5EF4-FFF2-40B4-BE49-F238E27FC236}">
                <a16:creationId xmlns:a16="http://schemas.microsoft.com/office/drawing/2014/main" id="{8174B9A0-D3F6-D114-1CC2-CA98C5608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32D40-66D5-C0E0-5148-1B96722FEFBD}"/>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37665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AD81-22DA-7075-0601-38E4A26F0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A304C-3A66-6C26-C979-1F96F6586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2280F9-FF41-D67F-1AEE-A7AA43BC91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07EA9-2DB1-6FC0-D5B7-DC49D0FB2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B7138E-EFE1-A9A0-ECF4-E6147C8F1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7E99CA-31AE-B7F0-9B63-48D350FB40D6}"/>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8" name="Footer Placeholder 7">
            <a:extLst>
              <a:ext uri="{FF2B5EF4-FFF2-40B4-BE49-F238E27FC236}">
                <a16:creationId xmlns:a16="http://schemas.microsoft.com/office/drawing/2014/main" id="{479914EF-3647-B43F-5DA2-FAFE53A44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F7ED0-BD86-1D5A-85FC-A326961B7BAA}"/>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136639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CCA8-9B8F-229E-F943-FA3EFCCE2A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2758F0-D658-9441-C2AA-C9EF36E940D4}"/>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4" name="Footer Placeholder 3">
            <a:extLst>
              <a:ext uri="{FF2B5EF4-FFF2-40B4-BE49-F238E27FC236}">
                <a16:creationId xmlns:a16="http://schemas.microsoft.com/office/drawing/2014/main" id="{EB5773BE-2155-7BCA-0468-815F7ED7B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9D9FF-7609-2C6B-1340-67D5A5E8DC25}"/>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4053705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77C6AF-F917-0878-D60A-9E4A0BA9D8B2}"/>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3" name="Footer Placeholder 2">
            <a:extLst>
              <a:ext uri="{FF2B5EF4-FFF2-40B4-BE49-F238E27FC236}">
                <a16:creationId xmlns:a16="http://schemas.microsoft.com/office/drawing/2014/main" id="{600205EE-6658-233D-70EC-073C267259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C8818-FFDC-ED52-2973-C04BFD8486B9}"/>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84875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EC8F-5852-CC4C-1513-EC9E52660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BDBFFB-3A9E-AA53-0F37-1AD2ABB68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316DDE-F49A-5C5A-9658-BA3451ACB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804E6-EA92-5A7C-F434-C3A027947A77}"/>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6" name="Footer Placeholder 5">
            <a:extLst>
              <a:ext uri="{FF2B5EF4-FFF2-40B4-BE49-F238E27FC236}">
                <a16:creationId xmlns:a16="http://schemas.microsoft.com/office/drawing/2014/main" id="{D55CFBEF-1D27-2E8B-BD5D-C499934EF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12A31-ADA8-B78D-5E2A-FEA5EF7CE0A9}"/>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175190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DC78-5524-A4AC-A016-7BD4E9226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18A92B-023C-D6C1-B186-BE6A59476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C101A-0DCA-E073-9A67-BD6D66B75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8CBDD-DB09-A89C-E4FA-DA4DDA858945}"/>
              </a:ext>
            </a:extLst>
          </p:cNvPr>
          <p:cNvSpPr>
            <a:spLocks noGrp="1"/>
          </p:cNvSpPr>
          <p:nvPr>
            <p:ph type="dt" sz="half" idx="10"/>
          </p:nvPr>
        </p:nvSpPr>
        <p:spPr/>
        <p:txBody>
          <a:bodyPr/>
          <a:lstStyle/>
          <a:p>
            <a:fld id="{6EBE431D-2F43-8744-94E0-865F426800E7}" type="datetimeFigureOut">
              <a:rPr lang="en-US" smtClean="0"/>
              <a:t>3/21/25</a:t>
            </a:fld>
            <a:endParaRPr lang="en-US"/>
          </a:p>
        </p:txBody>
      </p:sp>
      <p:sp>
        <p:nvSpPr>
          <p:cNvPr id="6" name="Footer Placeholder 5">
            <a:extLst>
              <a:ext uri="{FF2B5EF4-FFF2-40B4-BE49-F238E27FC236}">
                <a16:creationId xmlns:a16="http://schemas.microsoft.com/office/drawing/2014/main" id="{A2946B84-B722-29C9-349D-B61485561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243D-76CA-ED23-9F95-0E4BB77CAEE3}"/>
              </a:ext>
            </a:extLst>
          </p:cNvPr>
          <p:cNvSpPr>
            <a:spLocks noGrp="1"/>
          </p:cNvSpPr>
          <p:nvPr>
            <p:ph type="sldNum" sz="quarter" idx="12"/>
          </p:nvPr>
        </p:nvSpPr>
        <p:spPr/>
        <p:txBody>
          <a:bodyPr/>
          <a:lstStyle/>
          <a:p>
            <a:fld id="{8CC75158-048A-6D42-8ED5-B01513095A92}" type="slidenum">
              <a:rPr lang="en-US" smtClean="0"/>
              <a:t>‹#›</a:t>
            </a:fld>
            <a:endParaRPr lang="en-US"/>
          </a:p>
        </p:txBody>
      </p:sp>
    </p:spTree>
    <p:extLst>
      <p:ext uri="{BB962C8B-B14F-4D97-AF65-F5344CB8AC3E}">
        <p14:creationId xmlns:p14="http://schemas.microsoft.com/office/powerpoint/2010/main" val="187152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7622A-B462-B63C-6006-68C7F1810A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DDDE4B-0CD9-3BD7-1B06-01CA54E7F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988AA-B4A1-97C9-D6B7-AB2E36C08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BE431D-2F43-8744-94E0-865F426800E7}" type="datetimeFigureOut">
              <a:rPr lang="en-US" smtClean="0"/>
              <a:t>3/21/25</a:t>
            </a:fld>
            <a:endParaRPr lang="en-US"/>
          </a:p>
        </p:txBody>
      </p:sp>
      <p:sp>
        <p:nvSpPr>
          <p:cNvPr id="5" name="Footer Placeholder 4">
            <a:extLst>
              <a:ext uri="{FF2B5EF4-FFF2-40B4-BE49-F238E27FC236}">
                <a16:creationId xmlns:a16="http://schemas.microsoft.com/office/drawing/2014/main" id="{BE7016F0-0C10-1AD5-F412-6CDC84858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5DF4AD-274E-FA04-E1BB-8D684C115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C75158-048A-6D42-8ED5-B01513095A92}" type="slidenum">
              <a:rPr lang="en-US" smtClean="0"/>
              <a:t>‹#›</a:t>
            </a:fld>
            <a:endParaRPr lang="en-US"/>
          </a:p>
        </p:txBody>
      </p:sp>
    </p:spTree>
    <p:extLst>
      <p:ext uri="{BB962C8B-B14F-4D97-AF65-F5344CB8AC3E}">
        <p14:creationId xmlns:p14="http://schemas.microsoft.com/office/powerpoint/2010/main" val="300576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multicolor checkered floor design">
            <a:extLst>
              <a:ext uri="{FF2B5EF4-FFF2-40B4-BE49-F238E27FC236}">
                <a16:creationId xmlns:a16="http://schemas.microsoft.com/office/drawing/2014/main" id="{9EDE1E6A-E598-FB6A-0613-59A4BE180547}"/>
              </a:ext>
            </a:extLst>
          </p:cNvPr>
          <p:cNvPicPr>
            <a:picLocks noChangeAspect="1"/>
          </p:cNvPicPr>
          <p:nvPr/>
        </p:nvPicPr>
        <p:blipFill>
          <a:blip r:embed="rId2">
            <a:alphaModFix amt="50000"/>
          </a:blip>
          <a:srcRect t="14236" r="-1" b="2409"/>
          <a:stretch/>
        </p:blipFill>
        <p:spPr>
          <a:xfrm>
            <a:off x="20" y="10"/>
            <a:ext cx="12188930" cy="6857990"/>
          </a:xfrm>
          <a:prstGeom prst="rect">
            <a:avLst/>
          </a:prstGeom>
        </p:spPr>
      </p:pic>
      <p:sp>
        <p:nvSpPr>
          <p:cNvPr id="2" name="Title 1">
            <a:extLst>
              <a:ext uri="{FF2B5EF4-FFF2-40B4-BE49-F238E27FC236}">
                <a16:creationId xmlns:a16="http://schemas.microsoft.com/office/drawing/2014/main" id="{FC316BE0-C159-5E9F-9617-99FC06670A2F}"/>
              </a:ext>
            </a:extLst>
          </p:cNvPr>
          <p:cNvSpPr>
            <a:spLocks noGrp="1"/>
          </p:cNvSpPr>
          <p:nvPr>
            <p:ph type="ctrTitle"/>
          </p:nvPr>
        </p:nvSpPr>
        <p:spPr>
          <a:xfrm>
            <a:off x="1524000" y="1122363"/>
            <a:ext cx="9144000" cy="3063240"/>
          </a:xfrm>
        </p:spPr>
        <p:txBody>
          <a:bodyPr>
            <a:normAutofit/>
          </a:bodyPr>
          <a:lstStyle/>
          <a:p>
            <a:r>
              <a:rPr lang="en-US" sz="6600" dirty="0">
                <a:solidFill>
                  <a:schemeClr val="bg1"/>
                </a:solidFill>
                <a:latin typeface="+mn-lt"/>
                <a:cs typeface="Times New Roman" panose="02020603050405020304" pitchFamily="18" charset="0"/>
              </a:rPr>
              <a:t>Objective Detection Cheat Sheet </a:t>
            </a:r>
          </a:p>
        </p:txBody>
      </p:sp>
      <p:sp>
        <p:nvSpPr>
          <p:cNvPr id="3" name="Subtitle 2">
            <a:extLst>
              <a:ext uri="{FF2B5EF4-FFF2-40B4-BE49-F238E27FC236}">
                <a16:creationId xmlns:a16="http://schemas.microsoft.com/office/drawing/2014/main" id="{78CC5E8D-65B9-DEB1-3433-812ACF2CAA8C}"/>
              </a:ext>
            </a:extLst>
          </p:cNvPr>
          <p:cNvSpPr>
            <a:spLocks noGrp="1"/>
          </p:cNvSpPr>
          <p:nvPr>
            <p:ph type="subTitle" idx="1"/>
          </p:nvPr>
        </p:nvSpPr>
        <p:spPr>
          <a:xfrm>
            <a:off x="1527048" y="4599432"/>
            <a:ext cx="9144000" cy="1536192"/>
          </a:xfrm>
        </p:spPr>
        <p:txBody>
          <a:bodyPr>
            <a:normAutofit/>
          </a:bodyPr>
          <a:lstStyle/>
          <a:p>
            <a:r>
              <a:rPr lang="en-US" sz="1900" dirty="0">
                <a:solidFill>
                  <a:schemeClr val="bg1"/>
                </a:solidFill>
                <a:cs typeface="Times New Roman" panose="02020603050405020304" pitchFamily="18" charset="0"/>
              </a:rPr>
              <a:t>By: Jesus Gudino</a:t>
            </a:r>
          </a:p>
          <a:p>
            <a:r>
              <a:rPr lang="en-US" sz="1900" dirty="0">
                <a:solidFill>
                  <a:schemeClr val="bg1"/>
                </a:solidFill>
                <a:cs typeface="Times New Roman" panose="02020603050405020304" pitchFamily="18" charset="0"/>
              </a:rPr>
              <a:t>03/21/2025</a:t>
            </a:r>
          </a:p>
          <a:p>
            <a:r>
              <a:rPr lang="en-US" sz="1900" dirty="0">
                <a:solidFill>
                  <a:schemeClr val="bg1"/>
                </a:solidFill>
                <a:cs typeface="Times New Roman" panose="02020603050405020304" pitchFamily="18" charset="0"/>
              </a:rPr>
              <a:t>ITAI 1378</a:t>
            </a:r>
          </a:p>
          <a:p>
            <a:r>
              <a:rPr lang="en-US" sz="1900" dirty="0">
                <a:solidFill>
                  <a:schemeClr val="bg1"/>
                </a:solidFill>
                <a:cs typeface="Times New Roman" panose="02020603050405020304" pitchFamily="18" charset="0"/>
              </a:rPr>
              <a:t>Professor: Anna Devarakonda</a:t>
            </a:r>
          </a:p>
          <a:p>
            <a:endParaRPr lang="en-US" sz="1900" dirty="0">
              <a:solidFill>
                <a:schemeClr val="bg1"/>
              </a:solidFill>
              <a:latin typeface="Times New Roman" panose="02020603050405020304" pitchFamily="18" charset="0"/>
              <a:cs typeface="Times New Roman" panose="02020603050405020304" pitchFamily="18" charset="0"/>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13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F1BEF1-44A4-F6A2-ADFF-D3B85AB44DD7}"/>
              </a:ext>
            </a:extLst>
          </p:cNvPr>
          <p:cNvSpPr>
            <a:spLocks noGrp="1"/>
          </p:cNvSpPr>
          <p:nvPr>
            <p:ph idx="1"/>
          </p:nvPr>
        </p:nvSpPr>
        <p:spPr>
          <a:xfrm>
            <a:off x="1137034" y="2194102"/>
            <a:ext cx="3158741" cy="3908586"/>
          </a:xfrm>
        </p:spPr>
        <p:txBody>
          <a:bodyPr>
            <a:normAutofit/>
          </a:bodyPr>
          <a:lstStyle/>
          <a:p>
            <a:r>
              <a:rPr lang="en-US" sz="2000" dirty="0"/>
              <a:t>Bounding Boxes - Rectangles used to detect objects</a:t>
            </a:r>
          </a:p>
          <a:p>
            <a:r>
              <a:rPr lang="en-US" sz="2000" dirty="0"/>
              <a:t>Annotations -  Labeled regions in images</a:t>
            </a:r>
          </a:p>
          <a:p>
            <a:r>
              <a:rPr lang="en-US" sz="2000" dirty="0"/>
              <a:t>Confidence Score – Probability that detected object is correct</a:t>
            </a:r>
          </a:p>
          <a:p>
            <a:r>
              <a:rPr lang="en-US" sz="2000" dirty="0" err="1"/>
              <a:t>IoU</a:t>
            </a:r>
            <a:r>
              <a:rPr lang="en-US" sz="2000" dirty="0"/>
              <a:t> (Intersection over Union) – Measures accuracy of detection  </a:t>
            </a:r>
          </a:p>
        </p:txBody>
      </p:sp>
      <p:pic>
        <p:nvPicPr>
          <p:cNvPr id="13" name="Picture 12" descr="A drawing of a dog in a box&#10;&#10;AI-generated content may be incorrect.">
            <a:extLst>
              <a:ext uri="{FF2B5EF4-FFF2-40B4-BE49-F238E27FC236}">
                <a16:creationId xmlns:a16="http://schemas.microsoft.com/office/drawing/2014/main" id="{9A8CFF4A-6EEC-454D-8F3A-40A514F24A11}"/>
              </a:ext>
            </a:extLst>
          </p:cNvPr>
          <p:cNvPicPr>
            <a:picLocks noChangeAspect="1"/>
          </p:cNvPicPr>
          <p:nvPr/>
        </p:nvPicPr>
        <p:blipFill>
          <a:blip r:embed="rId2"/>
          <a:srcRect r="3" b="3149"/>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14" name="TextBox 13">
            <a:extLst>
              <a:ext uri="{FF2B5EF4-FFF2-40B4-BE49-F238E27FC236}">
                <a16:creationId xmlns:a16="http://schemas.microsoft.com/office/drawing/2014/main" id="{E295B5C2-0A29-DEA1-6BE0-63D096575D9B}"/>
              </a:ext>
            </a:extLst>
          </p:cNvPr>
          <p:cNvSpPr txBox="1"/>
          <p:nvPr/>
        </p:nvSpPr>
        <p:spPr>
          <a:xfrm>
            <a:off x="834190" y="1315453"/>
            <a:ext cx="3320716" cy="646331"/>
          </a:xfrm>
          <a:prstGeom prst="rect">
            <a:avLst/>
          </a:prstGeom>
          <a:noFill/>
        </p:spPr>
        <p:txBody>
          <a:bodyPr wrap="square" rtlCol="0">
            <a:spAutoFit/>
          </a:bodyPr>
          <a:lstStyle/>
          <a:p>
            <a:pPr algn="ctr"/>
            <a:r>
              <a:rPr lang="en-US" sz="3600" dirty="0"/>
              <a:t>Key Concepts</a:t>
            </a:r>
          </a:p>
        </p:txBody>
      </p:sp>
    </p:spTree>
    <p:extLst>
      <p:ext uri="{BB962C8B-B14F-4D97-AF65-F5344CB8AC3E}">
        <p14:creationId xmlns:p14="http://schemas.microsoft.com/office/powerpoint/2010/main" val="107162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06C2F07-12C9-754B-2251-E95F58F02C2D}"/>
              </a:ext>
            </a:extLst>
          </p:cNvPr>
          <p:cNvSpPr>
            <a:spLocks noGrp="1"/>
          </p:cNvSpPr>
          <p:nvPr>
            <p:ph type="title"/>
          </p:nvPr>
        </p:nvSpPr>
        <p:spPr>
          <a:xfrm>
            <a:off x="838199" y="388308"/>
            <a:ext cx="7188989" cy="1021424"/>
          </a:xfrm>
        </p:spPr>
        <p:txBody>
          <a:bodyPr anchor="b">
            <a:normAutofit/>
          </a:bodyPr>
          <a:lstStyle/>
          <a:p>
            <a:pPr algn="ctr"/>
            <a:r>
              <a:rPr lang="en-US" sz="4000" dirty="0">
                <a:solidFill>
                  <a:schemeClr val="bg1"/>
                </a:solidFill>
              </a:rPr>
              <a:t>Algorithms Overview</a:t>
            </a: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AutoShape 2" descr="A simple diagram illustrating a bounding box around an object in a real-world setting. The image should show a clear rectangular bounding box around an object like a dog, a chair, or a laptop, with labeled coordinates (x, y, width, height) and a confidence score (e.g., 0.95). The diagram should be clean and minimalistic to focus on the bounding box concept.">
            <a:extLst>
              <a:ext uri="{FF2B5EF4-FFF2-40B4-BE49-F238E27FC236}">
                <a16:creationId xmlns:a16="http://schemas.microsoft.com/office/drawing/2014/main" id="{64E159E3-719F-E1D0-68AA-7E8F3A07F9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4">
            <a:extLst>
              <a:ext uri="{FF2B5EF4-FFF2-40B4-BE49-F238E27FC236}">
                <a16:creationId xmlns:a16="http://schemas.microsoft.com/office/drawing/2014/main" id="{7AD8EA9D-8AD4-C5AA-838E-6D0560CC5A56}"/>
              </a:ext>
            </a:extLst>
          </p:cNvPr>
          <p:cNvGraphicFramePr>
            <a:graphicFrameLocks noGrp="1"/>
          </p:cNvGraphicFramePr>
          <p:nvPr>
            <p:ph idx="1"/>
            <p:extLst>
              <p:ext uri="{D42A27DB-BD31-4B8C-83A1-F6EECF244321}">
                <p14:modId xmlns:p14="http://schemas.microsoft.com/office/powerpoint/2010/main" val="2550703933"/>
              </p:ext>
            </p:extLst>
          </p:nvPr>
        </p:nvGraphicFramePr>
        <p:xfrm>
          <a:off x="1392238" y="1969883"/>
          <a:ext cx="9407526" cy="3732852"/>
        </p:xfrm>
        <a:graphic>
          <a:graphicData uri="http://schemas.openxmlformats.org/drawingml/2006/table">
            <a:tbl>
              <a:tblPr>
                <a:solidFill>
                  <a:schemeClr val="tx1">
                    <a:lumMod val="75000"/>
                    <a:lumOff val="25000"/>
                  </a:schemeClr>
                </a:solidFill>
              </a:tblPr>
              <a:tblGrid>
                <a:gridCol w="4518200">
                  <a:extLst>
                    <a:ext uri="{9D8B030D-6E8A-4147-A177-3AD203B41FA5}">
                      <a16:colId xmlns:a16="http://schemas.microsoft.com/office/drawing/2014/main" val="2623893356"/>
                    </a:ext>
                  </a:extLst>
                </a:gridCol>
                <a:gridCol w="4889326">
                  <a:extLst>
                    <a:ext uri="{9D8B030D-6E8A-4147-A177-3AD203B41FA5}">
                      <a16:colId xmlns:a16="http://schemas.microsoft.com/office/drawing/2014/main" val="3849446883"/>
                    </a:ext>
                  </a:extLst>
                </a:gridCol>
              </a:tblGrid>
              <a:tr h="574908">
                <a:tc>
                  <a:txBody>
                    <a:bodyPr/>
                    <a:lstStyle/>
                    <a:p>
                      <a:r>
                        <a:rPr lang="en-US" sz="1900" cap="none" spc="0">
                          <a:solidFill>
                            <a:schemeClr val="bg1"/>
                          </a:solidFill>
                        </a:rPr>
                        <a:t>Algorithm</a:t>
                      </a:r>
                    </a:p>
                  </a:txBody>
                  <a:tcPr marL="157897" marR="121459" marT="121459" marB="121459"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900" cap="none" spc="0">
                          <a:solidFill>
                            <a:schemeClr val="bg1"/>
                          </a:solidFill>
                        </a:rPr>
                        <a:t>Description</a:t>
                      </a:r>
                    </a:p>
                  </a:txBody>
                  <a:tcPr marL="157897" marR="121459" marT="121459" marB="121459"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75410590"/>
                  </a:ext>
                </a:extLst>
              </a:tr>
              <a:tr h="574908">
                <a:tc>
                  <a:txBody>
                    <a:bodyPr/>
                    <a:lstStyle/>
                    <a:p>
                      <a:r>
                        <a:rPr lang="en-US" sz="1900" b="1" cap="none" spc="0">
                          <a:solidFill>
                            <a:schemeClr val="bg1"/>
                          </a:solidFill>
                        </a:rPr>
                        <a:t>R-CNN</a:t>
                      </a:r>
                      <a:endParaRPr lang="en-US" sz="1900" cap="none" spc="0">
                        <a:solidFill>
                          <a:schemeClr val="bg1"/>
                        </a:solidFill>
                      </a:endParaRPr>
                    </a:p>
                  </a:txBody>
                  <a:tcPr marL="157897" marR="121459" marT="121459" marB="121459"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900" cap="none" spc="0">
                          <a:solidFill>
                            <a:schemeClr val="bg1"/>
                          </a:solidFill>
                        </a:rPr>
                        <a:t>Region-based CNN, slower but accurate</a:t>
                      </a:r>
                    </a:p>
                  </a:txBody>
                  <a:tcPr marL="157897" marR="121459" marT="121459" marB="121459"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78676300"/>
                  </a:ext>
                </a:extLst>
              </a:tr>
              <a:tr h="574908">
                <a:tc>
                  <a:txBody>
                    <a:bodyPr/>
                    <a:lstStyle/>
                    <a:p>
                      <a:r>
                        <a:rPr lang="en-US" sz="1900" b="1" cap="none" spc="0">
                          <a:solidFill>
                            <a:schemeClr val="bg1"/>
                          </a:solidFill>
                        </a:rPr>
                        <a:t>Fast R-CNN</a:t>
                      </a:r>
                      <a:endParaRPr lang="en-US" sz="1900" cap="none" spc="0">
                        <a:solidFill>
                          <a:schemeClr val="bg1"/>
                        </a:solidFill>
                      </a:endParaRPr>
                    </a:p>
                  </a:txBody>
                  <a:tcPr marL="157897" marR="121459" marT="121459" marB="121459"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900" cap="none" spc="0">
                          <a:solidFill>
                            <a:schemeClr val="bg1"/>
                          </a:solidFill>
                        </a:rPr>
                        <a:t>Optimized R-CNN, speeds up training</a:t>
                      </a:r>
                    </a:p>
                  </a:txBody>
                  <a:tcPr marL="157897" marR="121459" marT="121459" marB="121459"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368750755"/>
                  </a:ext>
                </a:extLst>
              </a:tr>
              <a:tr h="858312">
                <a:tc>
                  <a:txBody>
                    <a:bodyPr/>
                    <a:lstStyle/>
                    <a:p>
                      <a:r>
                        <a:rPr lang="en-US" sz="1900" b="1" cap="none" spc="0">
                          <a:solidFill>
                            <a:schemeClr val="bg1"/>
                          </a:solidFill>
                        </a:rPr>
                        <a:t>Faster R-CNN</a:t>
                      </a:r>
                      <a:endParaRPr lang="en-US" sz="1900" cap="none" spc="0">
                        <a:solidFill>
                          <a:schemeClr val="bg1"/>
                        </a:solidFill>
                      </a:endParaRPr>
                    </a:p>
                  </a:txBody>
                  <a:tcPr marL="157897" marR="121459" marT="121459" marB="121459"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900" cap="none" spc="0">
                          <a:solidFill>
                            <a:schemeClr val="bg1"/>
                          </a:solidFill>
                        </a:rPr>
                        <a:t>Adds Region Proposal Networks (RPN) for real-time processing</a:t>
                      </a:r>
                    </a:p>
                  </a:txBody>
                  <a:tcPr marL="157897" marR="121459" marT="121459" marB="121459"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98116186"/>
                  </a:ext>
                </a:extLst>
              </a:tr>
              <a:tr h="574908">
                <a:tc>
                  <a:txBody>
                    <a:bodyPr/>
                    <a:lstStyle/>
                    <a:p>
                      <a:r>
                        <a:rPr lang="en-US" sz="1900" b="1" cap="none" spc="0">
                          <a:solidFill>
                            <a:schemeClr val="bg1"/>
                          </a:solidFill>
                        </a:rPr>
                        <a:t>SSD (Single Shot MultiBox Detector)</a:t>
                      </a:r>
                      <a:endParaRPr lang="en-US" sz="1900" cap="none" spc="0">
                        <a:solidFill>
                          <a:schemeClr val="bg1"/>
                        </a:solidFill>
                      </a:endParaRPr>
                    </a:p>
                  </a:txBody>
                  <a:tcPr marL="157897" marR="121459" marT="121459" marB="121459"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900" cap="none" spc="0">
                          <a:solidFill>
                            <a:schemeClr val="bg1"/>
                          </a:solidFill>
                        </a:rPr>
                        <a:t>Fast, good for real-time use</a:t>
                      </a:r>
                    </a:p>
                  </a:txBody>
                  <a:tcPr marL="157897" marR="121459" marT="121459" marB="121459"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874115517"/>
                  </a:ext>
                </a:extLst>
              </a:tr>
              <a:tr h="574908">
                <a:tc>
                  <a:txBody>
                    <a:bodyPr/>
                    <a:lstStyle/>
                    <a:p>
                      <a:r>
                        <a:rPr lang="en-US" sz="1900" b="1" cap="none" spc="0">
                          <a:solidFill>
                            <a:schemeClr val="bg1"/>
                          </a:solidFill>
                        </a:rPr>
                        <a:t>YOLO (You Only Look Once)</a:t>
                      </a:r>
                      <a:endParaRPr lang="en-US" sz="1900" cap="none" spc="0">
                        <a:solidFill>
                          <a:schemeClr val="bg1"/>
                        </a:solidFill>
                      </a:endParaRPr>
                    </a:p>
                  </a:txBody>
                  <a:tcPr marL="157897" marR="121459" marT="121459" marB="121459"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900" cap="none" spc="0">
                          <a:solidFill>
                            <a:schemeClr val="bg1"/>
                          </a:solidFill>
                        </a:rPr>
                        <a:t>Fastest, widely used in real-time detection</a:t>
                      </a:r>
                    </a:p>
                  </a:txBody>
                  <a:tcPr marL="157897" marR="121459" marT="121459" marB="121459"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1397106405"/>
                  </a:ext>
                </a:extLst>
              </a:tr>
            </a:tbl>
          </a:graphicData>
        </a:graphic>
      </p:graphicFrame>
    </p:spTree>
    <p:extLst>
      <p:ext uri="{BB962C8B-B14F-4D97-AF65-F5344CB8AC3E}">
        <p14:creationId xmlns:p14="http://schemas.microsoft.com/office/powerpoint/2010/main" val="393766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screen&#10;&#10;AI-generated content may be incorrect.">
            <a:extLst>
              <a:ext uri="{FF2B5EF4-FFF2-40B4-BE49-F238E27FC236}">
                <a16:creationId xmlns:a16="http://schemas.microsoft.com/office/drawing/2014/main" id="{BB3ED9AD-3899-E92C-A2F2-25F5706F6017}"/>
              </a:ext>
            </a:extLst>
          </p:cNvPr>
          <p:cNvPicPr>
            <a:picLocks noChangeAspect="1"/>
          </p:cNvPicPr>
          <p:nvPr/>
        </p:nvPicPr>
        <p:blipFill>
          <a:blip r:embed="rId2">
            <a:duotone>
              <a:schemeClr val="bg2">
                <a:shade val="45000"/>
                <a:satMod val="135000"/>
              </a:schemeClr>
              <a:prstClr val="white"/>
            </a:duotone>
          </a:blip>
          <a:srcRect l="6325" r="12341"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BE95C-4897-08FC-1F47-8D6FEFA018CC}"/>
              </a:ext>
            </a:extLst>
          </p:cNvPr>
          <p:cNvSpPr>
            <a:spLocks noGrp="1"/>
          </p:cNvSpPr>
          <p:nvPr>
            <p:ph type="title"/>
          </p:nvPr>
        </p:nvSpPr>
        <p:spPr>
          <a:xfrm>
            <a:off x="838200" y="365125"/>
            <a:ext cx="10515600" cy="1325563"/>
          </a:xfrm>
        </p:spPr>
        <p:txBody>
          <a:bodyPr>
            <a:normAutofit/>
          </a:bodyPr>
          <a:lstStyle/>
          <a:p>
            <a:pPr algn="ctr"/>
            <a:r>
              <a:rPr lang="en-US" dirty="0"/>
              <a:t>Steps in Object Detection </a:t>
            </a:r>
          </a:p>
        </p:txBody>
      </p:sp>
      <p:graphicFrame>
        <p:nvGraphicFramePr>
          <p:cNvPr id="5" name="Content Placeholder 2">
            <a:extLst>
              <a:ext uri="{FF2B5EF4-FFF2-40B4-BE49-F238E27FC236}">
                <a16:creationId xmlns:a16="http://schemas.microsoft.com/office/drawing/2014/main" id="{643E37DE-4066-DB16-0185-9528C641A4A2}"/>
              </a:ext>
            </a:extLst>
          </p:cNvPr>
          <p:cNvGraphicFramePr>
            <a:graphicFrameLocks noGrp="1"/>
          </p:cNvGraphicFramePr>
          <p:nvPr>
            <p:ph idx="1"/>
            <p:extLst>
              <p:ext uri="{D42A27DB-BD31-4B8C-83A1-F6EECF244321}">
                <p14:modId xmlns:p14="http://schemas.microsoft.com/office/powerpoint/2010/main" val="20791127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899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12889-3324-9C4D-BAB0-CF14C7E39808}"/>
              </a:ext>
            </a:extLst>
          </p:cNvPr>
          <p:cNvSpPr>
            <a:spLocks noGrp="1"/>
          </p:cNvSpPr>
          <p:nvPr>
            <p:ph type="title"/>
          </p:nvPr>
        </p:nvSpPr>
        <p:spPr>
          <a:xfrm>
            <a:off x="956826" y="1112969"/>
            <a:ext cx="3937298" cy="4166010"/>
          </a:xfrm>
        </p:spPr>
        <p:txBody>
          <a:bodyPr>
            <a:normAutofit/>
          </a:bodyPr>
          <a:lstStyle/>
          <a:p>
            <a:r>
              <a:rPr lang="en-US">
                <a:solidFill>
                  <a:srgbClr val="FFFFFF"/>
                </a:solidFill>
              </a:rPr>
              <a:t>Tools &amp; Libraries </a:t>
            </a:r>
          </a:p>
        </p:txBody>
      </p:sp>
      <p:sp>
        <p:nvSpPr>
          <p:cNvPr id="34"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Content Placeholder 2">
            <a:extLst>
              <a:ext uri="{FF2B5EF4-FFF2-40B4-BE49-F238E27FC236}">
                <a16:creationId xmlns:a16="http://schemas.microsoft.com/office/drawing/2014/main" id="{6C708DD6-F0BC-BA54-1A16-413FFC36468A}"/>
              </a:ext>
            </a:extLst>
          </p:cNvPr>
          <p:cNvSpPr>
            <a:spLocks noGrp="1"/>
          </p:cNvSpPr>
          <p:nvPr>
            <p:ph idx="1"/>
          </p:nvPr>
        </p:nvSpPr>
        <p:spPr>
          <a:xfrm>
            <a:off x="6096000" y="820880"/>
            <a:ext cx="5257799" cy="4889350"/>
          </a:xfrm>
        </p:spPr>
        <p:txBody>
          <a:bodyPr anchor="t">
            <a:normAutofit/>
          </a:bodyPr>
          <a:lstStyle/>
          <a:p>
            <a:pPr marL="0" indent="0">
              <a:buNone/>
            </a:pPr>
            <a:r>
              <a:rPr lang="en-US" sz="1100" dirty="0"/>
              <a:t>Books:</a:t>
            </a:r>
          </a:p>
          <a:p>
            <a:r>
              <a:rPr lang="en-US" sz="1100" dirty="0"/>
              <a:t>- "Deep Learning for Computer Vision" – Adrian Rosebrock</a:t>
            </a:r>
          </a:p>
          <a:p>
            <a:r>
              <a:rPr lang="en-US" sz="1100" dirty="0"/>
              <a:t>- "Hands-On Machine Learning with Scikit-Learn, Keras, and TensorFlow" – Aurélien Géron</a:t>
            </a:r>
          </a:p>
          <a:p>
            <a:endParaRPr lang="en-US" sz="1100" dirty="0"/>
          </a:p>
          <a:p>
            <a:pPr marL="0" indent="0">
              <a:buNone/>
            </a:pPr>
            <a:r>
              <a:rPr lang="en-US" sz="1100" dirty="0"/>
              <a:t>Online Tutorials &amp; Courses:</a:t>
            </a:r>
          </a:p>
          <a:p>
            <a:r>
              <a:rPr lang="en-US" sz="1100" dirty="0"/>
              <a:t>- TensorFlow Object Detection API: tensorflow.org/lite/models/object_detection</a:t>
            </a:r>
          </a:p>
          <a:p>
            <a:r>
              <a:rPr lang="en-US" sz="1100" dirty="0"/>
              <a:t>- PyImageSearch: pyimagesearch.com</a:t>
            </a:r>
          </a:p>
          <a:p>
            <a:r>
              <a:rPr lang="en-US" sz="1100" dirty="0"/>
              <a:t>- OpenCV Docs: docs.opencv.org</a:t>
            </a:r>
          </a:p>
          <a:p>
            <a:pPr marL="0" indent="0">
              <a:buNone/>
            </a:pPr>
            <a:endParaRPr lang="en-US" sz="1100" dirty="0"/>
          </a:p>
          <a:p>
            <a:pPr marL="0" indent="0">
              <a:buNone/>
            </a:pPr>
            <a:r>
              <a:rPr lang="en-US" sz="1100" dirty="0"/>
              <a:t> Noteworthy Pre-trained Models:</a:t>
            </a:r>
          </a:p>
          <a:p>
            <a:r>
              <a:rPr lang="en-US" sz="1100" dirty="0"/>
              <a:t>- YOLOv8 – Ultralytics GitHub: github.com/ultralytics/yolov5</a:t>
            </a:r>
          </a:p>
          <a:p>
            <a:r>
              <a:rPr lang="en-US" sz="1100" dirty="0"/>
              <a:t>- Faster R-CNN – TensorFlow Model Zoo</a:t>
            </a:r>
          </a:p>
          <a:p>
            <a:endParaRPr lang="en-US" sz="1100" dirty="0"/>
          </a:p>
          <a:p>
            <a:pPr marL="0" indent="0">
              <a:buNone/>
            </a:pPr>
            <a:r>
              <a:rPr lang="en-US" sz="1100" dirty="0"/>
              <a:t>YouTube Channels:</a:t>
            </a:r>
          </a:p>
          <a:p>
            <a:r>
              <a:rPr lang="en-US" sz="1100" dirty="0"/>
              <a:t>- Henry AI Labs</a:t>
            </a:r>
          </a:p>
          <a:p>
            <a:r>
              <a:rPr lang="en-US" sz="1100" dirty="0"/>
              <a:t>- Computerphile</a:t>
            </a:r>
          </a:p>
          <a:p>
            <a:endParaRPr lang="en-US" sz="11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9"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2107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2414-B961-8932-65B8-D720F74208CB}"/>
              </a:ext>
            </a:extLst>
          </p:cNvPr>
          <p:cNvSpPr>
            <a:spLocks noGrp="1"/>
          </p:cNvSpPr>
          <p:nvPr>
            <p:ph type="title"/>
          </p:nvPr>
        </p:nvSpPr>
        <p:spPr/>
        <p:txBody>
          <a:bodyPr/>
          <a:lstStyle/>
          <a:p>
            <a:pPr algn="ctr"/>
            <a:r>
              <a:rPr lang="en-US"/>
              <a:t>Challenges &amp; Troubleshooting </a:t>
            </a:r>
            <a:endParaRPr lang="en-US" dirty="0"/>
          </a:p>
        </p:txBody>
      </p:sp>
      <p:graphicFrame>
        <p:nvGraphicFramePr>
          <p:cNvPr id="26" name="Content Placeholder 2">
            <a:extLst>
              <a:ext uri="{FF2B5EF4-FFF2-40B4-BE49-F238E27FC236}">
                <a16:creationId xmlns:a16="http://schemas.microsoft.com/office/drawing/2014/main" id="{CB057533-1AF0-C958-2AD1-A45A671E624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923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734</TotalTime>
  <Words>464</Words>
  <Application>Microsoft Macintosh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Objective Detection Cheat Sheet </vt:lpstr>
      <vt:lpstr>PowerPoint Presentation</vt:lpstr>
      <vt:lpstr>Algorithms Overview</vt:lpstr>
      <vt:lpstr>Steps in Object Detection </vt:lpstr>
      <vt:lpstr>Tools &amp; Libraries </vt:lpstr>
      <vt:lpstr>Challenges &amp; Troubleshooting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jesus.gudino-W209743295</dc:creator>
  <cp:lastModifiedBy>jesus.gudino-W209743295</cp:lastModifiedBy>
  <cp:revision>1</cp:revision>
  <dcterms:created xsi:type="dcterms:W3CDTF">2025-03-22T04:23:25Z</dcterms:created>
  <dcterms:modified xsi:type="dcterms:W3CDTF">2025-03-22T16:37:45Z</dcterms:modified>
</cp:coreProperties>
</file>