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317D97-C2E5-7345-98D7-581700271942}" v="2156" dt="2025-01-17T04:18:58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33"/>
    <p:restoredTop sz="94638"/>
  </p:normalViewPr>
  <p:slideViewPr>
    <p:cSldViewPr snapToGrid="0">
      <p:cViewPr varScale="1">
        <p:scale>
          <a:sx n="128" d="100"/>
          <a:sy n="128" d="100"/>
        </p:scale>
        <p:origin x="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us.gudino-W209743295" userId="e77297e1-b13d-4ca0-bdce-b51c1534dd72" providerId="ADAL" clId="{23317D97-C2E5-7345-98D7-581700271942}"/>
    <pc:docChg chg="undo redo custSel addSld delSld modSld">
      <pc:chgData name="jesus.gudino-W209743295" userId="e77297e1-b13d-4ca0-bdce-b51c1534dd72" providerId="ADAL" clId="{23317D97-C2E5-7345-98D7-581700271942}" dt="2025-01-17T04:25:23.207" v="2956" actId="1076"/>
      <pc:docMkLst>
        <pc:docMk/>
      </pc:docMkLst>
      <pc:sldChg chg="addSp delSp modSp mod setBg addAnim modAnim setClrOvrMap">
        <pc:chgData name="jesus.gudino-W209743295" userId="e77297e1-b13d-4ca0-bdce-b51c1534dd72" providerId="ADAL" clId="{23317D97-C2E5-7345-98D7-581700271942}" dt="2025-01-17T01:29:21.049" v="176" actId="20577"/>
        <pc:sldMkLst>
          <pc:docMk/>
          <pc:sldMk cId="2348023585" sldId="256"/>
        </pc:sldMkLst>
        <pc:spChg chg="mod">
          <ac:chgData name="jesus.gudino-W209743295" userId="e77297e1-b13d-4ca0-bdce-b51c1534dd72" providerId="ADAL" clId="{23317D97-C2E5-7345-98D7-581700271942}" dt="2025-01-17T01:29:21.049" v="176" actId="20577"/>
          <ac:spMkLst>
            <pc:docMk/>
            <pc:sldMk cId="2348023585" sldId="256"/>
            <ac:spMk id="2" creationId="{BA050615-720E-2FEC-B1C9-85B2F94CA94C}"/>
          </ac:spMkLst>
        </pc:spChg>
        <pc:spChg chg="mod">
          <ac:chgData name="jesus.gudino-W209743295" userId="e77297e1-b13d-4ca0-bdce-b51c1534dd72" providerId="ADAL" clId="{23317D97-C2E5-7345-98D7-581700271942}" dt="2025-01-17T01:25:01.378" v="99" actId="26606"/>
          <ac:spMkLst>
            <pc:docMk/>
            <pc:sldMk cId="2348023585" sldId="256"/>
            <ac:spMk id="3" creationId="{6738B118-0AFF-125D-AEE6-5943A7E6D48C}"/>
          </ac:spMkLst>
        </pc:spChg>
        <pc:spChg chg="add del">
          <ac:chgData name="jesus.gudino-W209743295" userId="e77297e1-b13d-4ca0-bdce-b51c1534dd72" providerId="ADAL" clId="{23317D97-C2E5-7345-98D7-581700271942}" dt="2025-01-17T01:28:56.704" v="103" actId="26606"/>
          <ac:spMkLst>
            <pc:docMk/>
            <pc:sldMk cId="2348023585" sldId="256"/>
            <ac:spMk id="11" creationId="{71B2258F-86CA-4D4D-8270-BC05FCDEBFB3}"/>
          </ac:spMkLst>
        </pc:spChg>
        <pc:spChg chg="add">
          <ac:chgData name="jesus.gudino-W209743295" userId="e77297e1-b13d-4ca0-bdce-b51c1534dd72" providerId="ADAL" clId="{23317D97-C2E5-7345-98D7-581700271942}" dt="2025-01-17T01:28:56.704" v="103" actId="26606"/>
          <ac:spMkLst>
            <pc:docMk/>
            <pc:sldMk cId="2348023585" sldId="256"/>
            <ac:spMk id="16" creationId="{71B2258F-86CA-4D4D-8270-BC05FCDEBFB3}"/>
          </ac:spMkLst>
        </pc:spChg>
        <pc:picChg chg="add mod ord">
          <ac:chgData name="jesus.gudino-W209743295" userId="e77297e1-b13d-4ca0-bdce-b51c1534dd72" providerId="ADAL" clId="{23317D97-C2E5-7345-98D7-581700271942}" dt="2025-01-17T01:25:01.378" v="99" actId="26606"/>
          <ac:picMkLst>
            <pc:docMk/>
            <pc:sldMk cId="2348023585" sldId="256"/>
            <ac:picMk id="6" creationId="{FBE96E43-B25E-729A-D15C-11B744466721}"/>
          </ac:picMkLst>
        </pc:picChg>
      </pc:sldChg>
      <pc:sldChg chg="addSp delSp modSp new mod setBg">
        <pc:chgData name="jesus.gudino-W209743295" userId="e77297e1-b13d-4ca0-bdce-b51c1534dd72" providerId="ADAL" clId="{23317D97-C2E5-7345-98D7-581700271942}" dt="2025-01-17T02:57:34.672" v="982" actId="255"/>
        <pc:sldMkLst>
          <pc:docMk/>
          <pc:sldMk cId="3713349347" sldId="257"/>
        </pc:sldMkLst>
        <pc:spChg chg="mod">
          <ac:chgData name="jesus.gudino-W209743295" userId="e77297e1-b13d-4ca0-bdce-b51c1534dd72" providerId="ADAL" clId="{23317D97-C2E5-7345-98D7-581700271942}" dt="2025-01-17T02:24:59.217" v="380" actId="122"/>
          <ac:spMkLst>
            <pc:docMk/>
            <pc:sldMk cId="3713349347" sldId="257"/>
            <ac:spMk id="2" creationId="{BF6A56F4-E36A-1989-F11F-2AF18AB82A55}"/>
          </ac:spMkLst>
        </pc:spChg>
        <pc:spChg chg="del">
          <ac:chgData name="jesus.gudino-W209743295" userId="e77297e1-b13d-4ca0-bdce-b51c1534dd72" providerId="ADAL" clId="{23317D97-C2E5-7345-98D7-581700271942}" dt="2025-01-17T01:39:33.987" v="177" actId="1032"/>
          <ac:spMkLst>
            <pc:docMk/>
            <pc:sldMk cId="3713349347" sldId="257"/>
            <ac:spMk id="3" creationId="{72792C41-E36D-8A93-6874-B13CB1A74F79}"/>
          </ac:spMkLst>
        </pc:spChg>
        <pc:spChg chg="add del mod">
          <ac:chgData name="jesus.gudino-W209743295" userId="e77297e1-b13d-4ca0-bdce-b51c1534dd72" providerId="ADAL" clId="{23317D97-C2E5-7345-98D7-581700271942}" dt="2025-01-17T01:45:05.141" v="196" actId="478"/>
          <ac:spMkLst>
            <pc:docMk/>
            <pc:sldMk cId="3713349347" sldId="257"/>
            <ac:spMk id="5" creationId="{4E1847D8-E419-8138-28A5-CF24ACCBCF75}"/>
          </ac:spMkLst>
        </pc:spChg>
        <pc:spChg chg="add del mod">
          <ac:chgData name="jesus.gudino-W209743295" userId="e77297e1-b13d-4ca0-bdce-b51c1534dd72" providerId="ADAL" clId="{23317D97-C2E5-7345-98D7-581700271942}" dt="2025-01-17T01:45:03.606" v="195" actId="478"/>
          <ac:spMkLst>
            <pc:docMk/>
            <pc:sldMk cId="3713349347" sldId="257"/>
            <ac:spMk id="6" creationId="{E0163C41-CD01-86FE-D61A-9F4B1B59F0DE}"/>
          </ac:spMkLst>
        </pc:spChg>
        <pc:spChg chg="add del mod">
          <ac:chgData name="jesus.gudino-W209743295" userId="e77297e1-b13d-4ca0-bdce-b51c1534dd72" providerId="ADAL" clId="{23317D97-C2E5-7345-98D7-581700271942}" dt="2025-01-17T02:04:53.831" v="310" actId="478"/>
          <ac:spMkLst>
            <pc:docMk/>
            <pc:sldMk cId="3713349347" sldId="257"/>
            <ac:spMk id="7" creationId="{84E89E68-A584-E4A8-D92A-0A65655894CE}"/>
          </ac:spMkLst>
        </pc:spChg>
        <pc:spChg chg="add del mod">
          <ac:chgData name="jesus.gudino-W209743295" userId="e77297e1-b13d-4ca0-bdce-b51c1534dd72" providerId="ADAL" clId="{23317D97-C2E5-7345-98D7-581700271942}" dt="2025-01-17T02:05:16.740" v="315" actId="478"/>
          <ac:spMkLst>
            <pc:docMk/>
            <pc:sldMk cId="3713349347" sldId="257"/>
            <ac:spMk id="8" creationId="{D0E2C369-1B8E-33AE-75BE-2CC681E1C9FF}"/>
          </ac:spMkLst>
        </pc:spChg>
        <pc:spChg chg="add">
          <ac:chgData name="jesus.gudino-W209743295" userId="e77297e1-b13d-4ca0-bdce-b51c1534dd72" providerId="ADAL" clId="{23317D97-C2E5-7345-98D7-581700271942}" dt="2025-01-17T01:39:39.563" v="178" actId="26606"/>
          <ac:spMkLst>
            <pc:docMk/>
            <pc:sldMk cId="3713349347" sldId="257"/>
            <ac:spMk id="9" creationId="{A6D37EE4-EA1B-46EE-A54B-5233C63C9695}"/>
          </ac:spMkLst>
        </pc:spChg>
        <pc:spChg chg="add">
          <ac:chgData name="jesus.gudino-W209743295" userId="e77297e1-b13d-4ca0-bdce-b51c1534dd72" providerId="ADAL" clId="{23317D97-C2E5-7345-98D7-581700271942}" dt="2025-01-17T01:39:39.563" v="178" actId="26606"/>
          <ac:spMkLst>
            <pc:docMk/>
            <pc:sldMk cId="3713349347" sldId="257"/>
            <ac:spMk id="11" creationId="{927D5270-6648-4CC1-8F78-48BE299CAC25}"/>
          </ac:spMkLst>
        </pc:spChg>
        <pc:graphicFrameChg chg="add mod modGraphic">
          <ac:chgData name="jesus.gudino-W209743295" userId="e77297e1-b13d-4ca0-bdce-b51c1534dd72" providerId="ADAL" clId="{23317D97-C2E5-7345-98D7-581700271942}" dt="2025-01-17T02:57:34.672" v="982" actId="255"/>
          <ac:graphicFrameMkLst>
            <pc:docMk/>
            <pc:sldMk cId="3713349347" sldId="257"/>
            <ac:graphicFrameMk id="4" creationId="{FA67373A-7D55-9844-B689-47BBFD25EEB9}"/>
          </ac:graphicFrameMkLst>
        </pc:graphicFrameChg>
        <pc:picChg chg="add mod">
          <ac:chgData name="jesus.gudino-W209743295" userId="e77297e1-b13d-4ca0-bdce-b51c1534dd72" providerId="ADAL" clId="{23317D97-C2E5-7345-98D7-581700271942}" dt="2025-01-17T02:04:07.355" v="302" actId="14100"/>
          <ac:picMkLst>
            <pc:docMk/>
            <pc:sldMk cId="3713349347" sldId="257"/>
            <ac:picMk id="12" creationId="{79035F4D-DE26-DB36-19EA-1E5236598EBB}"/>
          </ac:picMkLst>
        </pc:picChg>
      </pc:sldChg>
      <pc:sldChg chg="addSp delSp modSp new add del mod">
        <pc:chgData name="jesus.gudino-W209743295" userId="e77297e1-b13d-4ca0-bdce-b51c1534dd72" providerId="ADAL" clId="{23317D97-C2E5-7345-98D7-581700271942}" dt="2025-01-17T02:30:35.687" v="631" actId="2696"/>
        <pc:sldMkLst>
          <pc:docMk/>
          <pc:sldMk cId="331764137" sldId="258"/>
        </pc:sldMkLst>
        <pc:spChg chg="add del">
          <ac:chgData name="jesus.gudino-W209743295" userId="e77297e1-b13d-4ca0-bdce-b51c1534dd72" providerId="ADAL" clId="{23317D97-C2E5-7345-98D7-581700271942}" dt="2025-01-17T02:25:40.703" v="384" actId="1032"/>
          <ac:spMkLst>
            <pc:docMk/>
            <pc:sldMk cId="331764137" sldId="258"/>
            <ac:spMk id="3" creationId="{B0E61974-DCB4-DEBA-5CA5-1D777949A987}"/>
          </ac:spMkLst>
        </pc:spChg>
        <pc:graphicFrameChg chg="add del modGraphic">
          <ac:chgData name="jesus.gudino-W209743295" userId="e77297e1-b13d-4ca0-bdce-b51c1534dd72" providerId="ADAL" clId="{23317D97-C2E5-7345-98D7-581700271942}" dt="2025-01-17T02:25:29.905" v="383" actId="1032"/>
          <ac:graphicFrameMkLst>
            <pc:docMk/>
            <pc:sldMk cId="331764137" sldId="258"/>
            <ac:graphicFrameMk id="4" creationId="{AD7EB7D6-2891-5D65-F807-9A7BE80E16B6}"/>
          </ac:graphicFrameMkLst>
        </pc:graphicFrameChg>
        <pc:graphicFrameChg chg="add mod modGraphic">
          <ac:chgData name="jesus.gudino-W209743295" userId="e77297e1-b13d-4ca0-bdce-b51c1534dd72" providerId="ADAL" clId="{23317D97-C2E5-7345-98D7-581700271942}" dt="2025-01-17T02:29:14.546" v="612"/>
          <ac:graphicFrameMkLst>
            <pc:docMk/>
            <pc:sldMk cId="331764137" sldId="258"/>
            <ac:graphicFrameMk id="5" creationId="{50CCD6D7-1199-9906-A3EB-CB8B2FC31E90}"/>
          </ac:graphicFrameMkLst>
        </pc:graphicFrameChg>
      </pc:sldChg>
      <pc:sldChg chg="addSp delSp modSp new del mod modClrScheme chgLayout">
        <pc:chgData name="jesus.gudino-W209743295" userId="e77297e1-b13d-4ca0-bdce-b51c1534dd72" providerId="ADAL" clId="{23317D97-C2E5-7345-98D7-581700271942}" dt="2025-01-17T03:11:23.655" v="1000" actId="2696"/>
        <pc:sldMkLst>
          <pc:docMk/>
          <pc:sldMk cId="1001698682" sldId="258"/>
        </pc:sldMkLst>
        <pc:spChg chg="del mod ord">
          <ac:chgData name="jesus.gudino-W209743295" userId="e77297e1-b13d-4ca0-bdce-b51c1534dd72" providerId="ADAL" clId="{23317D97-C2E5-7345-98D7-581700271942}" dt="2025-01-17T02:59:53.247" v="984" actId="700"/>
          <ac:spMkLst>
            <pc:docMk/>
            <pc:sldMk cId="1001698682" sldId="258"/>
            <ac:spMk id="2" creationId="{83AC42B0-2A54-F8D9-CCA0-F770D1C9CE5C}"/>
          </ac:spMkLst>
        </pc:spChg>
        <pc:spChg chg="del mod ord">
          <ac:chgData name="jesus.gudino-W209743295" userId="e77297e1-b13d-4ca0-bdce-b51c1534dd72" providerId="ADAL" clId="{23317D97-C2E5-7345-98D7-581700271942}" dt="2025-01-17T02:59:53.247" v="984" actId="700"/>
          <ac:spMkLst>
            <pc:docMk/>
            <pc:sldMk cId="1001698682" sldId="258"/>
            <ac:spMk id="3" creationId="{9A799546-0BF9-28FB-559D-9C2BA07F6C55}"/>
          </ac:spMkLst>
        </pc:spChg>
        <pc:spChg chg="add mod ord">
          <ac:chgData name="jesus.gudino-W209743295" userId="e77297e1-b13d-4ca0-bdce-b51c1534dd72" providerId="ADAL" clId="{23317D97-C2E5-7345-98D7-581700271942}" dt="2025-01-17T02:59:53.247" v="984" actId="700"/>
          <ac:spMkLst>
            <pc:docMk/>
            <pc:sldMk cId="1001698682" sldId="258"/>
            <ac:spMk id="4" creationId="{52148E4C-D7C7-8B28-0198-96F2CF2DB118}"/>
          </ac:spMkLst>
        </pc:spChg>
        <pc:spChg chg="add mod ord">
          <ac:chgData name="jesus.gudino-W209743295" userId="e77297e1-b13d-4ca0-bdce-b51c1534dd72" providerId="ADAL" clId="{23317D97-C2E5-7345-98D7-581700271942}" dt="2025-01-17T02:59:53.247" v="984" actId="700"/>
          <ac:spMkLst>
            <pc:docMk/>
            <pc:sldMk cId="1001698682" sldId="258"/>
            <ac:spMk id="5" creationId="{D10DAA6C-6CCB-D4F9-4103-019BBFA79AC4}"/>
          </ac:spMkLst>
        </pc:spChg>
        <pc:graphicFrameChg chg="add del mod modGraphic">
          <ac:chgData name="jesus.gudino-W209743295" userId="e77297e1-b13d-4ca0-bdce-b51c1534dd72" providerId="ADAL" clId="{23317D97-C2E5-7345-98D7-581700271942}" dt="2025-01-17T03:08:59.048" v="999" actId="478"/>
          <ac:graphicFrameMkLst>
            <pc:docMk/>
            <pc:sldMk cId="1001698682" sldId="258"/>
            <ac:graphicFrameMk id="6" creationId="{383B8612-8E2C-99F6-C56F-E2CC9D26DDA3}"/>
          </ac:graphicFrameMkLst>
        </pc:graphicFrameChg>
      </pc:sldChg>
      <pc:sldChg chg="addSp modSp new mod">
        <pc:chgData name="jesus.gudino-W209743295" userId="e77297e1-b13d-4ca0-bdce-b51c1534dd72" providerId="ADAL" clId="{23317D97-C2E5-7345-98D7-581700271942}" dt="2025-01-17T04:12:46.144" v="2629" actId="20577"/>
        <pc:sldMkLst>
          <pc:docMk/>
          <pc:sldMk cId="3824108316" sldId="258"/>
        </pc:sldMkLst>
        <pc:graphicFrameChg chg="add modGraphic">
          <ac:chgData name="jesus.gudino-W209743295" userId="e77297e1-b13d-4ca0-bdce-b51c1534dd72" providerId="ADAL" clId="{23317D97-C2E5-7345-98D7-581700271942}" dt="2025-01-17T03:14:09.174" v="1002" actId="1032"/>
          <ac:graphicFrameMkLst>
            <pc:docMk/>
            <pc:sldMk cId="3824108316" sldId="258"/>
            <ac:graphicFrameMk id="2" creationId="{82B38D48-DADB-2300-028F-3D40180446E0}"/>
          </ac:graphicFrameMkLst>
        </pc:graphicFrameChg>
        <pc:graphicFrameChg chg="add mod">
          <ac:chgData name="jesus.gudino-W209743295" userId="e77297e1-b13d-4ca0-bdce-b51c1534dd72" providerId="ADAL" clId="{23317D97-C2E5-7345-98D7-581700271942}" dt="2025-01-17T04:12:46.144" v="2629" actId="20577"/>
          <ac:graphicFrameMkLst>
            <pc:docMk/>
            <pc:sldMk cId="3824108316" sldId="258"/>
            <ac:graphicFrameMk id="3" creationId="{50684DA9-CB57-6EBE-63F3-3C7560E880DE}"/>
          </ac:graphicFrameMkLst>
        </pc:graphicFrameChg>
        <pc:picChg chg="add mod">
          <ac:chgData name="jesus.gudino-W209743295" userId="e77297e1-b13d-4ca0-bdce-b51c1534dd72" providerId="ADAL" clId="{23317D97-C2E5-7345-98D7-581700271942}" dt="2025-01-17T03:23:03.337" v="1011" actId="14100"/>
          <ac:picMkLst>
            <pc:docMk/>
            <pc:sldMk cId="3824108316" sldId="258"/>
            <ac:picMk id="5" creationId="{8D42FF6A-B9BD-9C58-22B7-D9F7B2360771}"/>
          </ac:picMkLst>
        </pc:picChg>
      </pc:sldChg>
      <pc:sldChg chg="new add del">
        <pc:chgData name="jesus.gudino-W209743295" userId="e77297e1-b13d-4ca0-bdce-b51c1534dd72" providerId="ADAL" clId="{23317D97-C2E5-7345-98D7-581700271942}" dt="2025-01-17T03:42:09.567" v="1824" actId="2696"/>
        <pc:sldMkLst>
          <pc:docMk/>
          <pc:sldMk cId="1990739209" sldId="259"/>
        </pc:sldMkLst>
      </pc:sldChg>
      <pc:sldChg chg="addSp delSp modSp add mod">
        <pc:chgData name="jesus.gudino-W209743295" userId="e77297e1-b13d-4ca0-bdce-b51c1534dd72" providerId="ADAL" clId="{23317D97-C2E5-7345-98D7-581700271942}" dt="2025-01-17T04:25:23.207" v="2956" actId="1076"/>
        <pc:sldMkLst>
          <pc:docMk/>
          <pc:sldMk cId="4245518360" sldId="260"/>
        </pc:sldMkLst>
        <pc:spChg chg="add mod">
          <ac:chgData name="jesus.gudino-W209743295" userId="e77297e1-b13d-4ca0-bdce-b51c1534dd72" providerId="ADAL" clId="{23317D97-C2E5-7345-98D7-581700271942}" dt="2025-01-17T04:04:58.201" v="2333"/>
          <ac:spMkLst>
            <pc:docMk/>
            <pc:sldMk cId="4245518360" sldId="260"/>
            <ac:spMk id="10" creationId="{7E35F308-4571-91F4-FD7E-2EA0EF799AFB}"/>
          </ac:spMkLst>
        </pc:spChg>
        <pc:spChg chg="add mod">
          <ac:chgData name="jesus.gudino-W209743295" userId="e77297e1-b13d-4ca0-bdce-b51c1534dd72" providerId="ADAL" clId="{23317D97-C2E5-7345-98D7-581700271942}" dt="2025-01-17T04:04:58.201" v="2333"/>
          <ac:spMkLst>
            <pc:docMk/>
            <pc:sldMk cId="4245518360" sldId="260"/>
            <ac:spMk id="11" creationId="{1B119F59-7185-FADB-D706-56157AEA48E0}"/>
          </ac:spMkLst>
        </pc:spChg>
        <pc:spChg chg="add mod">
          <ac:chgData name="jesus.gudino-W209743295" userId="e77297e1-b13d-4ca0-bdce-b51c1534dd72" providerId="ADAL" clId="{23317D97-C2E5-7345-98D7-581700271942}" dt="2025-01-17T04:05:33.462" v="2339"/>
          <ac:spMkLst>
            <pc:docMk/>
            <pc:sldMk cId="4245518360" sldId="260"/>
            <ac:spMk id="13" creationId="{9BF1D3E1-0B78-BA10-69B0-943DFC6B3CE8}"/>
          </ac:spMkLst>
        </pc:spChg>
        <pc:spChg chg="add mod">
          <ac:chgData name="jesus.gudino-W209743295" userId="e77297e1-b13d-4ca0-bdce-b51c1534dd72" providerId="ADAL" clId="{23317D97-C2E5-7345-98D7-581700271942}" dt="2025-01-17T04:06:13.563" v="2348" actId="20577"/>
          <ac:spMkLst>
            <pc:docMk/>
            <pc:sldMk cId="4245518360" sldId="260"/>
            <ac:spMk id="14" creationId="{5B60E232-80F9-7FA1-2516-F8695A4ECB8F}"/>
          </ac:spMkLst>
        </pc:spChg>
        <pc:spChg chg="add mod">
          <ac:chgData name="jesus.gudino-W209743295" userId="e77297e1-b13d-4ca0-bdce-b51c1534dd72" providerId="ADAL" clId="{23317D97-C2E5-7345-98D7-581700271942}" dt="2025-01-17T04:06:02.436" v="2343" actId="1076"/>
          <ac:spMkLst>
            <pc:docMk/>
            <pc:sldMk cId="4245518360" sldId="260"/>
            <ac:spMk id="16" creationId="{C53290B9-D1BC-42CE-3B62-4CEBCF324397}"/>
          </ac:spMkLst>
        </pc:spChg>
        <pc:spChg chg="add mod">
          <ac:chgData name="jesus.gudino-W209743295" userId="e77297e1-b13d-4ca0-bdce-b51c1534dd72" providerId="ADAL" clId="{23317D97-C2E5-7345-98D7-581700271942}" dt="2025-01-17T04:13:45.126" v="2632" actId="21"/>
          <ac:spMkLst>
            <pc:docMk/>
            <pc:sldMk cId="4245518360" sldId="260"/>
            <ac:spMk id="17" creationId="{57FDAE82-33C0-11B1-4BE3-126F65DB57A5}"/>
          </ac:spMkLst>
        </pc:spChg>
        <pc:spChg chg="add mod">
          <ac:chgData name="jesus.gudino-W209743295" userId="e77297e1-b13d-4ca0-bdce-b51c1534dd72" providerId="ADAL" clId="{23317D97-C2E5-7345-98D7-581700271942}" dt="2025-01-17T04:25:18.881" v="2954" actId="1076"/>
          <ac:spMkLst>
            <pc:docMk/>
            <pc:sldMk cId="4245518360" sldId="260"/>
            <ac:spMk id="19" creationId="{CB8BF186-1DAF-54F2-5EA8-6295785E372E}"/>
          </ac:spMkLst>
        </pc:spChg>
        <pc:spChg chg="add mod">
          <ac:chgData name="jesus.gudino-W209743295" userId="e77297e1-b13d-4ca0-bdce-b51c1534dd72" providerId="ADAL" clId="{23317D97-C2E5-7345-98D7-581700271942}" dt="2025-01-17T04:15:04.879" v="2645"/>
          <ac:spMkLst>
            <pc:docMk/>
            <pc:sldMk cId="4245518360" sldId="260"/>
            <ac:spMk id="21" creationId="{EA5681A5-AF0D-6092-CCAF-08EC91602905}"/>
          </ac:spMkLst>
        </pc:spChg>
        <pc:spChg chg="add mod">
          <ac:chgData name="jesus.gudino-W209743295" userId="e77297e1-b13d-4ca0-bdce-b51c1534dd72" providerId="ADAL" clId="{23317D97-C2E5-7345-98D7-581700271942}" dt="2025-01-17T04:15:14.601" v="2650" actId="20577"/>
          <ac:spMkLst>
            <pc:docMk/>
            <pc:sldMk cId="4245518360" sldId="260"/>
            <ac:spMk id="22" creationId="{A612A754-EA3B-E1C4-4E13-D0306989DFBB}"/>
          </ac:spMkLst>
        </pc:spChg>
        <pc:spChg chg="add mod topLvl">
          <ac:chgData name="jesus.gudino-W209743295" userId="e77297e1-b13d-4ca0-bdce-b51c1534dd72" providerId="ADAL" clId="{23317D97-C2E5-7345-98D7-581700271942}" dt="2025-01-17T04:19:20.074" v="2947" actId="478"/>
          <ac:spMkLst>
            <pc:docMk/>
            <pc:sldMk cId="4245518360" sldId="260"/>
            <ac:spMk id="24" creationId="{61421A93-6BD0-574B-F54C-1EDFEA9971E1}"/>
          </ac:spMkLst>
        </pc:spChg>
        <pc:spChg chg="add del mod topLvl">
          <ac:chgData name="jesus.gudino-W209743295" userId="e77297e1-b13d-4ca0-bdce-b51c1534dd72" providerId="ADAL" clId="{23317D97-C2E5-7345-98D7-581700271942}" dt="2025-01-17T04:19:22.734" v="2949" actId="20577"/>
          <ac:spMkLst>
            <pc:docMk/>
            <pc:sldMk cId="4245518360" sldId="260"/>
            <ac:spMk id="25" creationId="{73AA0D4B-AFB4-2B1E-57D7-E2FBF27686F3}"/>
          </ac:spMkLst>
        </pc:spChg>
        <pc:grpChg chg="add mod">
          <ac:chgData name="jesus.gudino-W209743295" userId="e77297e1-b13d-4ca0-bdce-b51c1534dd72" providerId="ADAL" clId="{23317D97-C2E5-7345-98D7-581700271942}" dt="2025-01-17T04:04:58.201" v="2333"/>
          <ac:grpSpMkLst>
            <pc:docMk/>
            <pc:sldMk cId="4245518360" sldId="260"/>
            <ac:grpSpMk id="9" creationId="{50A9FB90-EE7D-D409-083C-78AA63136626}"/>
          </ac:grpSpMkLst>
        </pc:grpChg>
        <pc:grpChg chg="add del mod">
          <ac:chgData name="jesus.gudino-W209743295" userId="e77297e1-b13d-4ca0-bdce-b51c1534dd72" providerId="ADAL" clId="{23317D97-C2E5-7345-98D7-581700271942}" dt="2025-01-17T04:14:57.674" v="2644" actId="478"/>
          <ac:grpSpMkLst>
            <pc:docMk/>
            <pc:sldMk cId="4245518360" sldId="260"/>
            <ac:grpSpMk id="12" creationId="{34492406-0E77-0C17-5877-19C05D3301CE}"/>
          </ac:grpSpMkLst>
        </pc:grpChg>
        <pc:grpChg chg="add mod">
          <ac:chgData name="jesus.gudino-W209743295" userId="e77297e1-b13d-4ca0-bdce-b51c1534dd72" providerId="ADAL" clId="{23317D97-C2E5-7345-98D7-581700271942}" dt="2025-01-17T04:21:10.322" v="2950" actId="14100"/>
          <ac:grpSpMkLst>
            <pc:docMk/>
            <pc:sldMk cId="4245518360" sldId="260"/>
            <ac:grpSpMk id="15" creationId="{54AEA946-10E4-333B-36CB-6C77E3104F88}"/>
          </ac:grpSpMkLst>
        </pc:grpChg>
        <pc:grpChg chg="add del mod">
          <ac:chgData name="jesus.gudino-W209743295" userId="e77297e1-b13d-4ca0-bdce-b51c1534dd72" providerId="ADAL" clId="{23317D97-C2E5-7345-98D7-581700271942}" dt="2025-01-17T04:18:53.734" v="2941" actId="478"/>
          <ac:grpSpMkLst>
            <pc:docMk/>
            <pc:sldMk cId="4245518360" sldId="260"/>
            <ac:grpSpMk id="20" creationId="{7984558B-AA49-EDC7-69CD-460728E51592}"/>
          </ac:grpSpMkLst>
        </pc:grpChg>
        <pc:grpChg chg="add del mod">
          <ac:chgData name="jesus.gudino-W209743295" userId="e77297e1-b13d-4ca0-bdce-b51c1534dd72" providerId="ADAL" clId="{23317D97-C2E5-7345-98D7-581700271942}" dt="2025-01-17T04:19:20.074" v="2947" actId="478"/>
          <ac:grpSpMkLst>
            <pc:docMk/>
            <pc:sldMk cId="4245518360" sldId="260"/>
            <ac:grpSpMk id="23" creationId="{C48F840E-63BB-25D1-A6E7-552355BE0E60}"/>
          </ac:grpSpMkLst>
        </pc:grpChg>
        <pc:graphicFrameChg chg="mod">
          <ac:chgData name="jesus.gudino-W209743295" userId="e77297e1-b13d-4ca0-bdce-b51c1534dd72" providerId="ADAL" clId="{23317D97-C2E5-7345-98D7-581700271942}" dt="2025-01-17T03:42:02.215" v="1821" actId="478"/>
          <ac:graphicFrameMkLst>
            <pc:docMk/>
            <pc:sldMk cId="4245518360" sldId="260"/>
            <ac:graphicFrameMk id="2" creationId="{C1D8894D-0BB1-F878-29B6-DC1774E91D0B}"/>
          </ac:graphicFrameMkLst>
        </pc:graphicFrameChg>
        <pc:graphicFrameChg chg="mod">
          <ac:chgData name="jesus.gudino-W209743295" userId="e77297e1-b13d-4ca0-bdce-b51c1534dd72" providerId="ADAL" clId="{23317D97-C2E5-7345-98D7-581700271942}" dt="2025-01-17T04:18:29.353" v="2937" actId="14100"/>
          <ac:graphicFrameMkLst>
            <pc:docMk/>
            <pc:sldMk cId="4245518360" sldId="260"/>
            <ac:graphicFrameMk id="3" creationId="{875D54B7-74EB-CDCA-E503-C675D3C1CCA5}"/>
          </ac:graphicFrameMkLst>
        </pc:graphicFrameChg>
        <pc:picChg chg="add del">
          <ac:chgData name="jesus.gudino-W209743295" userId="e77297e1-b13d-4ca0-bdce-b51c1534dd72" providerId="ADAL" clId="{23317D97-C2E5-7345-98D7-581700271942}" dt="2025-01-17T03:42:12.115" v="1825" actId="478"/>
          <ac:picMkLst>
            <pc:docMk/>
            <pc:sldMk cId="4245518360" sldId="260"/>
            <ac:picMk id="5" creationId="{56CAE7A1-C263-C6C5-9670-A597B4E6488B}"/>
          </ac:picMkLst>
        </pc:picChg>
        <pc:picChg chg="add mod">
          <ac:chgData name="jesus.gudino-W209743295" userId="e77297e1-b13d-4ca0-bdce-b51c1534dd72" providerId="ADAL" clId="{23317D97-C2E5-7345-98D7-581700271942}" dt="2025-01-17T03:42:18.020" v="1826" actId="931"/>
          <ac:picMkLst>
            <pc:docMk/>
            <pc:sldMk cId="4245518360" sldId="260"/>
            <ac:picMk id="6" creationId="{03FA0FCF-07E9-8B9A-F6EE-DE5BEA0DD042}"/>
          </ac:picMkLst>
        </pc:picChg>
        <pc:picChg chg="add mod">
          <ac:chgData name="jesus.gudino-W209743295" userId="e77297e1-b13d-4ca0-bdce-b51c1534dd72" providerId="ADAL" clId="{23317D97-C2E5-7345-98D7-581700271942}" dt="2025-01-17T04:25:23.207" v="2956" actId="1076"/>
          <ac:picMkLst>
            <pc:docMk/>
            <pc:sldMk cId="4245518360" sldId="260"/>
            <ac:picMk id="8" creationId="{B654C764-08F6-3F0C-23FB-D2CB4A02F11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031FB5-DCE0-084A-884A-F830A1622DE5}" type="doc">
      <dgm:prSet loTypeId="urn:microsoft.com/office/officeart/2005/8/layout/hProcess11" loCatId="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9A98619E-D615-A84A-8A10-3B986378697C}">
      <dgm:prSet phldrT="[Text]" custT="1"/>
      <dgm:spPr/>
      <dgm:t>
        <a:bodyPr/>
        <a:lstStyle/>
        <a:p>
          <a:endParaRPr lang="en-US" sz="1800" dirty="0">
            <a:solidFill>
              <a:schemeClr val="bg1"/>
            </a:solidFill>
          </a:endParaRPr>
        </a:p>
        <a:p>
          <a:endParaRPr lang="en-US" sz="1800" dirty="0">
            <a:solidFill>
              <a:schemeClr val="bg1"/>
            </a:solidFill>
          </a:endParaRPr>
        </a:p>
        <a:p>
          <a:r>
            <a:rPr lang="en-US" sz="1300" dirty="0">
              <a:solidFill>
                <a:schemeClr val="bg1"/>
              </a:solidFill>
            </a:rPr>
            <a:t>The beginning of Computer Vision</a:t>
          </a:r>
        </a:p>
        <a:p>
          <a:r>
            <a:rPr lang="en-US" sz="1800" dirty="0">
              <a:solidFill>
                <a:schemeClr val="bg1"/>
              </a:solidFill>
            </a:rPr>
            <a:t>1960s</a:t>
          </a:r>
        </a:p>
      </dgm:t>
    </dgm:pt>
    <dgm:pt modelId="{8C0C53B6-843F-0245-A249-109029FDD3E2}" type="parTrans" cxnId="{C273A7B0-F615-B249-9DE1-140BDE592788}">
      <dgm:prSet/>
      <dgm:spPr/>
      <dgm:t>
        <a:bodyPr/>
        <a:lstStyle/>
        <a:p>
          <a:endParaRPr lang="en-US"/>
        </a:p>
      </dgm:t>
    </dgm:pt>
    <dgm:pt modelId="{7C955832-F2FD-8640-8F69-D47C9B1D205D}" type="sibTrans" cxnId="{C273A7B0-F615-B249-9DE1-140BDE592788}">
      <dgm:prSet/>
      <dgm:spPr/>
      <dgm:t>
        <a:bodyPr/>
        <a:lstStyle/>
        <a:p>
          <a:endParaRPr lang="en-US"/>
        </a:p>
      </dgm:t>
    </dgm:pt>
    <dgm:pt modelId="{3DBE4FFE-B7AF-A74E-AEAF-7DE9BA1BDD5C}">
      <dgm:prSet phldrT="[Text]"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1970s</a:t>
          </a:r>
        </a:p>
        <a:p>
          <a:r>
            <a:rPr lang="en-US" sz="1300" dirty="0">
              <a:solidFill>
                <a:schemeClr val="bg1"/>
              </a:solidFill>
            </a:rPr>
            <a:t>Algorithms and Patterns Recognition</a:t>
          </a:r>
        </a:p>
      </dgm:t>
    </dgm:pt>
    <dgm:pt modelId="{1F4A4691-7FB7-554A-A9EB-B4A14E6C1189}" type="parTrans" cxnId="{DDC4F142-4680-D54B-9309-E265EE45AB66}">
      <dgm:prSet/>
      <dgm:spPr/>
      <dgm:t>
        <a:bodyPr/>
        <a:lstStyle/>
        <a:p>
          <a:endParaRPr lang="en-US"/>
        </a:p>
      </dgm:t>
    </dgm:pt>
    <dgm:pt modelId="{63A475E9-ABD5-274B-8B27-989E0055874B}" type="sibTrans" cxnId="{DDC4F142-4680-D54B-9309-E265EE45AB66}">
      <dgm:prSet/>
      <dgm:spPr/>
      <dgm:t>
        <a:bodyPr/>
        <a:lstStyle/>
        <a:p>
          <a:endParaRPr lang="en-US"/>
        </a:p>
      </dgm:t>
    </dgm:pt>
    <dgm:pt modelId="{E6F875BF-35D4-0345-A53E-56FCCDBE4F7B}">
      <dgm:prSet phldrT="[Text]" custT="1"/>
      <dgm:spPr/>
      <dgm:t>
        <a:bodyPr/>
        <a:lstStyle/>
        <a:p>
          <a:r>
            <a:rPr lang="en-US" sz="1300" dirty="0">
              <a:solidFill>
                <a:schemeClr val="bg1"/>
              </a:solidFill>
            </a:rPr>
            <a:t>Advances in Edge Detection and Theory</a:t>
          </a:r>
        </a:p>
        <a:p>
          <a:r>
            <a:rPr lang="en-US" sz="1800" dirty="0">
              <a:solidFill>
                <a:schemeClr val="bg1"/>
              </a:solidFill>
            </a:rPr>
            <a:t>1980s</a:t>
          </a:r>
        </a:p>
      </dgm:t>
    </dgm:pt>
    <dgm:pt modelId="{F2C48DB9-1EB9-A946-B992-283703E88840}" type="parTrans" cxnId="{5EE1DD97-B739-8140-9990-AB0E6C184D0E}">
      <dgm:prSet/>
      <dgm:spPr/>
      <dgm:t>
        <a:bodyPr/>
        <a:lstStyle/>
        <a:p>
          <a:endParaRPr lang="en-US"/>
        </a:p>
      </dgm:t>
    </dgm:pt>
    <dgm:pt modelId="{1D14989C-F00A-1A4D-B38A-16CF5B5820B0}" type="sibTrans" cxnId="{5EE1DD97-B739-8140-9990-AB0E6C184D0E}">
      <dgm:prSet/>
      <dgm:spPr/>
      <dgm:t>
        <a:bodyPr/>
        <a:lstStyle/>
        <a:p>
          <a:endParaRPr lang="en-US"/>
        </a:p>
      </dgm:t>
    </dgm:pt>
    <dgm:pt modelId="{B62792D5-7855-354A-89AC-5E077B39180B}">
      <dgm:prSet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1990s</a:t>
          </a:r>
        </a:p>
        <a:p>
          <a:r>
            <a:rPr lang="en-US" sz="1300" dirty="0">
              <a:solidFill>
                <a:schemeClr val="bg1"/>
              </a:solidFill>
            </a:rPr>
            <a:t>Object Recognition and Real-Time Applications</a:t>
          </a:r>
        </a:p>
      </dgm:t>
    </dgm:pt>
    <dgm:pt modelId="{740ECE11-0D19-E947-8DF2-9B71F377DEDE}" type="parTrans" cxnId="{38F82702-0614-C84B-8369-29030F1A66DA}">
      <dgm:prSet/>
      <dgm:spPr/>
      <dgm:t>
        <a:bodyPr/>
        <a:lstStyle/>
        <a:p>
          <a:endParaRPr lang="en-US"/>
        </a:p>
      </dgm:t>
    </dgm:pt>
    <dgm:pt modelId="{48A34C93-633E-BD4C-B3D7-C3A8128BCA0B}" type="sibTrans" cxnId="{38F82702-0614-C84B-8369-29030F1A66DA}">
      <dgm:prSet/>
      <dgm:spPr/>
      <dgm:t>
        <a:bodyPr/>
        <a:lstStyle/>
        <a:p>
          <a:endParaRPr lang="en-US"/>
        </a:p>
      </dgm:t>
    </dgm:pt>
    <dgm:pt modelId="{4D09C0BE-FCB7-1149-BAF0-4B45F298CA10}">
      <dgm:prSet custT="1"/>
      <dgm:spPr/>
      <dgm:t>
        <a:bodyPr/>
        <a:lstStyle/>
        <a:p>
          <a:endParaRPr lang="en-US" sz="1800" dirty="0">
            <a:solidFill>
              <a:schemeClr val="bg1"/>
            </a:solidFill>
          </a:endParaRPr>
        </a:p>
        <a:p>
          <a:r>
            <a:rPr lang="en-US" sz="1300" dirty="0">
              <a:solidFill>
                <a:schemeClr val="bg1"/>
              </a:solidFill>
            </a:rPr>
            <a:t>Rise of Datasets and Deep Learning Foundations</a:t>
          </a:r>
        </a:p>
        <a:p>
          <a:r>
            <a:rPr lang="en-US" sz="1800" dirty="0">
              <a:solidFill>
                <a:schemeClr val="bg1"/>
              </a:solidFill>
            </a:rPr>
            <a:t>2000s</a:t>
          </a:r>
        </a:p>
      </dgm:t>
    </dgm:pt>
    <dgm:pt modelId="{14A6E5B4-7AC6-CC47-BE42-15C2E751D390}" type="parTrans" cxnId="{331BEAA8-E10E-6C4F-BDAE-6D000EB79C7A}">
      <dgm:prSet/>
      <dgm:spPr/>
      <dgm:t>
        <a:bodyPr/>
        <a:lstStyle/>
        <a:p>
          <a:endParaRPr lang="en-US"/>
        </a:p>
      </dgm:t>
    </dgm:pt>
    <dgm:pt modelId="{03BC8E03-C0BA-9B48-BC7B-8A5225E5CADC}" type="sibTrans" cxnId="{331BEAA8-E10E-6C4F-BDAE-6D000EB79C7A}">
      <dgm:prSet/>
      <dgm:spPr/>
      <dgm:t>
        <a:bodyPr/>
        <a:lstStyle/>
        <a:p>
          <a:endParaRPr lang="en-US"/>
        </a:p>
      </dgm:t>
    </dgm:pt>
    <dgm:pt modelId="{5842BF3B-6A35-7948-B01C-BB28BD501A4D}">
      <dgm:prSet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2010s</a:t>
          </a:r>
        </a:p>
        <a:p>
          <a:r>
            <a:rPr lang="en-US" sz="1300" dirty="0">
              <a:solidFill>
                <a:schemeClr val="bg1"/>
              </a:solidFill>
            </a:rPr>
            <a:t>The Deep Learning Revolution </a:t>
          </a:r>
        </a:p>
      </dgm:t>
    </dgm:pt>
    <dgm:pt modelId="{5BCB7542-3EE6-784B-A5AA-51240EDE4E82}" type="parTrans" cxnId="{71E0CA40-A0DA-4547-9865-A4D68DDCB4D5}">
      <dgm:prSet/>
      <dgm:spPr/>
      <dgm:t>
        <a:bodyPr/>
        <a:lstStyle/>
        <a:p>
          <a:endParaRPr lang="en-US"/>
        </a:p>
      </dgm:t>
    </dgm:pt>
    <dgm:pt modelId="{322DE48E-0DC6-1F48-B92B-24773B5BEDB3}" type="sibTrans" cxnId="{71E0CA40-A0DA-4547-9865-A4D68DDCB4D5}">
      <dgm:prSet/>
      <dgm:spPr/>
      <dgm:t>
        <a:bodyPr/>
        <a:lstStyle/>
        <a:p>
          <a:endParaRPr lang="en-US"/>
        </a:p>
      </dgm:t>
    </dgm:pt>
    <dgm:pt modelId="{81A9B218-21B8-A94D-8417-E6CE1287EC0F}">
      <dgm:prSet custT="1"/>
      <dgm:spPr/>
      <dgm:t>
        <a:bodyPr/>
        <a:lstStyle/>
        <a:p>
          <a:r>
            <a:rPr lang="en-US" sz="1300" dirty="0">
              <a:solidFill>
                <a:schemeClr val="bg1"/>
              </a:solidFill>
            </a:rPr>
            <a:t>Real-World Applications and Ethical Focus</a:t>
          </a:r>
        </a:p>
        <a:p>
          <a:r>
            <a:rPr lang="en-US" sz="1800" dirty="0">
              <a:solidFill>
                <a:schemeClr val="bg1"/>
              </a:solidFill>
            </a:rPr>
            <a:t>2020s</a:t>
          </a:r>
        </a:p>
      </dgm:t>
    </dgm:pt>
    <dgm:pt modelId="{362BDECF-5895-8B41-AC18-CCC0C8CDAAA7}" type="parTrans" cxnId="{B47C3267-D4CE-E846-B280-F8FCCA7CF925}">
      <dgm:prSet/>
      <dgm:spPr/>
      <dgm:t>
        <a:bodyPr/>
        <a:lstStyle/>
        <a:p>
          <a:endParaRPr lang="en-US"/>
        </a:p>
      </dgm:t>
    </dgm:pt>
    <dgm:pt modelId="{7B9C212C-BAA2-334C-9D05-8B1C65B50B83}" type="sibTrans" cxnId="{B47C3267-D4CE-E846-B280-F8FCCA7CF925}">
      <dgm:prSet/>
      <dgm:spPr/>
      <dgm:t>
        <a:bodyPr/>
        <a:lstStyle/>
        <a:p>
          <a:endParaRPr lang="en-US"/>
        </a:p>
      </dgm:t>
    </dgm:pt>
    <dgm:pt modelId="{75BC78D9-1D8C-8245-8D9B-481457CD6C58}" type="pres">
      <dgm:prSet presAssocID="{57031FB5-DCE0-084A-884A-F830A1622DE5}" presName="Name0" presStyleCnt="0">
        <dgm:presLayoutVars>
          <dgm:dir/>
          <dgm:resizeHandles val="exact"/>
        </dgm:presLayoutVars>
      </dgm:prSet>
      <dgm:spPr/>
    </dgm:pt>
    <dgm:pt modelId="{8DBE4171-AFC8-ED4C-B034-3884EE995006}" type="pres">
      <dgm:prSet presAssocID="{57031FB5-DCE0-084A-884A-F830A1622DE5}" presName="arrow" presStyleLbl="bgShp" presStyleIdx="0" presStyleCnt="1"/>
      <dgm:spPr/>
    </dgm:pt>
    <dgm:pt modelId="{840E1221-44B2-AE4E-A6C9-27E9D9D50B17}" type="pres">
      <dgm:prSet presAssocID="{57031FB5-DCE0-084A-884A-F830A1622DE5}" presName="points" presStyleCnt="0"/>
      <dgm:spPr/>
    </dgm:pt>
    <dgm:pt modelId="{FB3417C3-3728-1A48-8226-1BB164EDEF0F}" type="pres">
      <dgm:prSet presAssocID="{9A98619E-D615-A84A-8A10-3B986378697C}" presName="compositeA" presStyleCnt="0"/>
      <dgm:spPr/>
    </dgm:pt>
    <dgm:pt modelId="{02B45181-1221-904A-A971-DCD3188352D2}" type="pres">
      <dgm:prSet presAssocID="{9A98619E-D615-A84A-8A10-3B986378697C}" presName="textA" presStyleLbl="revTx" presStyleIdx="0" presStyleCnt="7">
        <dgm:presLayoutVars>
          <dgm:bulletEnabled val="1"/>
        </dgm:presLayoutVars>
      </dgm:prSet>
      <dgm:spPr/>
    </dgm:pt>
    <dgm:pt modelId="{47A133BE-D5B6-AB47-AAB0-B303B7662BBA}" type="pres">
      <dgm:prSet presAssocID="{9A98619E-D615-A84A-8A10-3B986378697C}" presName="circleA" presStyleLbl="node1" presStyleIdx="0" presStyleCnt="7"/>
      <dgm:spPr/>
    </dgm:pt>
    <dgm:pt modelId="{AD7B5154-3D13-D044-A7A0-6FE5D5038069}" type="pres">
      <dgm:prSet presAssocID="{9A98619E-D615-A84A-8A10-3B986378697C}" presName="spaceA" presStyleCnt="0"/>
      <dgm:spPr/>
    </dgm:pt>
    <dgm:pt modelId="{D9F4A3D4-0124-4740-B77A-97DC6B7CCD12}" type="pres">
      <dgm:prSet presAssocID="{7C955832-F2FD-8640-8F69-D47C9B1D205D}" presName="space" presStyleCnt="0"/>
      <dgm:spPr/>
    </dgm:pt>
    <dgm:pt modelId="{9558554A-9B14-794D-8E6F-6BAA8C431A58}" type="pres">
      <dgm:prSet presAssocID="{3DBE4FFE-B7AF-A74E-AEAF-7DE9BA1BDD5C}" presName="compositeB" presStyleCnt="0"/>
      <dgm:spPr/>
    </dgm:pt>
    <dgm:pt modelId="{20675A01-C2BB-494E-87EB-6ABC394886D3}" type="pres">
      <dgm:prSet presAssocID="{3DBE4FFE-B7AF-A74E-AEAF-7DE9BA1BDD5C}" presName="textB" presStyleLbl="revTx" presStyleIdx="1" presStyleCnt="7">
        <dgm:presLayoutVars>
          <dgm:bulletEnabled val="1"/>
        </dgm:presLayoutVars>
      </dgm:prSet>
      <dgm:spPr/>
    </dgm:pt>
    <dgm:pt modelId="{172EB50E-8CDB-ED4C-9D72-2F444F3EE846}" type="pres">
      <dgm:prSet presAssocID="{3DBE4FFE-B7AF-A74E-AEAF-7DE9BA1BDD5C}" presName="circleB" presStyleLbl="node1" presStyleIdx="1" presStyleCnt="7" custLinFactNeighborX="10516" custLinFactNeighborY="-3028"/>
      <dgm:spPr/>
    </dgm:pt>
    <dgm:pt modelId="{76F85829-C07F-7341-B6E0-C41D19D2C9CB}" type="pres">
      <dgm:prSet presAssocID="{3DBE4FFE-B7AF-A74E-AEAF-7DE9BA1BDD5C}" presName="spaceB" presStyleCnt="0"/>
      <dgm:spPr/>
    </dgm:pt>
    <dgm:pt modelId="{D6B2AE91-CF14-BC48-A3E9-63EF0E06E139}" type="pres">
      <dgm:prSet presAssocID="{63A475E9-ABD5-274B-8B27-989E0055874B}" presName="space" presStyleCnt="0"/>
      <dgm:spPr/>
    </dgm:pt>
    <dgm:pt modelId="{7F37D953-5691-F245-A9E2-587B130A8A4B}" type="pres">
      <dgm:prSet presAssocID="{E6F875BF-35D4-0345-A53E-56FCCDBE4F7B}" presName="compositeA" presStyleCnt="0"/>
      <dgm:spPr/>
    </dgm:pt>
    <dgm:pt modelId="{0766A5B4-319A-294E-8367-158860E0FD34}" type="pres">
      <dgm:prSet presAssocID="{E6F875BF-35D4-0345-A53E-56FCCDBE4F7B}" presName="textA" presStyleLbl="revTx" presStyleIdx="2" presStyleCnt="7">
        <dgm:presLayoutVars>
          <dgm:bulletEnabled val="1"/>
        </dgm:presLayoutVars>
      </dgm:prSet>
      <dgm:spPr/>
    </dgm:pt>
    <dgm:pt modelId="{2C8B16EF-FA48-E448-85D9-7DF6464D7E46}" type="pres">
      <dgm:prSet presAssocID="{E6F875BF-35D4-0345-A53E-56FCCDBE4F7B}" presName="circleA" presStyleLbl="node1" presStyleIdx="2" presStyleCnt="7" custLinFactNeighborX="3905" custLinFactNeighborY="-3028"/>
      <dgm:spPr/>
    </dgm:pt>
    <dgm:pt modelId="{C1C561E1-421E-9749-9541-386082EDE94B}" type="pres">
      <dgm:prSet presAssocID="{E6F875BF-35D4-0345-A53E-56FCCDBE4F7B}" presName="spaceA" presStyleCnt="0"/>
      <dgm:spPr/>
    </dgm:pt>
    <dgm:pt modelId="{9F088C17-6C01-4140-AE5D-0D52D1E1099E}" type="pres">
      <dgm:prSet presAssocID="{1D14989C-F00A-1A4D-B38A-16CF5B5820B0}" presName="space" presStyleCnt="0"/>
      <dgm:spPr/>
    </dgm:pt>
    <dgm:pt modelId="{9AED9D96-A73E-E24C-AABA-267357BD66E9}" type="pres">
      <dgm:prSet presAssocID="{B62792D5-7855-354A-89AC-5E077B39180B}" presName="compositeB" presStyleCnt="0"/>
      <dgm:spPr/>
    </dgm:pt>
    <dgm:pt modelId="{08B08C97-7687-5B47-8779-BC56E568C0D2}" type="pres">
      <dgm:prSet presAssocID="{B62792D5-7855-354A-89AC-5E077B39180B}" presName="textB" presStyleLbl="revTx" presStyleIdx="3" presStyleCnt="7">
        <dgm:presLayoutVars>
          <dgm:bulletEnabled val="1"/>
        </dgm:presLayoutVars>
      </dgm:prSet>
      <dgm:spPr/>
    </dgm:pt>
    <dgm:pt modelId="{1AA5DAC8-52D2-0545-A810-7F97E6FBEBB0}" type="pres">
      <dgm:prSet presAssocID="{B62792D5-7855-354A-89AC-5E077B39180B}" presName="circleB" presStyleLbl="node1" presStyleIdx="3" presStyleCnt="7" custLinFactNeighborX="20234" custLinFactNeighborY="-3028"/>
      <dgm:spPr/>
    </dgm:pt>
    <dgm:pt modelId="{974777B0-6847-1E43-8E53-C8E08BF308BC}" type="pres">
      <dgm:prSet presAssocID="{B62792D5-7855-354A-89AC-5E077B39180B}" presName="spaceB" presStyleCnt="0"/>
      <dgm:spPr/>
    </dgm:pt>
    <dgm:pt modelId="{ED30F8C5-05FB-0F4E-A058-4E612C8161B4}" type="pres">
      <dgm:prSet presAssocID="{48A34C93-633E-BD4C-B3D7-C3A8128BCA0B}" presName="space" presStyleCnt="0"/>
      <dgm:spPr/>
    </dgm:pt>
    <dgm:pt modelId="{8BA0EA34-5049-3942-A9A0-D962C5694830}" type="pres">
      <dgm:prSet presAssocID="{4D09C0BE-FCB7-1149-BAF0-4B45F298CA10}" presName="compositeA" presStyleCnt="0"/>
      <dgm:spPr/>
    </dgm:pt>
    <dgm:pt modelId="{0C89E5D4-6316-3D42-84D2-7AD0216F10E2}" type="pres">
      <dgm:prSet presAssocID="{4D09C0BE-FCB7-1149-BAF0-4B45F298CA10}" presName="textA" presStyleLbl="revTx" presStyleIdx="4" presStyleCnt="7">
        <dgm:presLayoutVars>
          <dgm:bulletEnabled val="1"/>
        </dgm:presLayoutVars>
      </dgm:prSet>
      <dgm:spPr/>
    </dgm:pt>
    <dgm:pt modelId="{85225349-E207-E041-9AD9-AFC1AE4443D9}" type="pres">
      <dgm:prSet presAssocID="{4D09C0BE-FCB7-1149-BAF0-4B45F298CA10}" presName="circleA" presStyleLbl="node1" presStyleIdx="4" presStyleCnt="7" custLinFactNeighborX="19690" custLinFactNeighborY="-3027"/>
      <dgm:spPr/>
    </dgm:pt>
    <dgm:pt modelId="{EF851725-8CF4-DD4F-8A04-61A378E3A0AB}" type="pres">
      <dgm:prSet presAssocID="{4D09C0BE-FCB7-1149-BAF0-4B45F298CA10}" presName="spaceA" presStyleCnt="0"/>
      <dgm:spPr/>
    </dgm:pt>
    <dgm:pt modelId="{4BE30D5D-F793-F745-BA5E-A088551D0EE4}" type="pres">
      <dgm:prSet presAssocID="{03BC8E03-C0BA-9B48-BC7B-8A5225E5CADC}" presName="space" presStyleCnt="0"/>
      <dgm:spPr/>
    </dgm:pt>
    <dgm:pt modelId="{31A256BF-1D47-B64C-89A3-449EFAEA2213}" type="pres">
      <dgm:prSet presAssocID="{5842BF3B-6A35-7948-B01C-BB28BD501A4D}" presName="compositeB" presStyleCnt="0"/>
      <dgm:spPr/>
    </dgm:pt>
    <dgm:pt modelId="{81EB398F-CFC1-2041-86F1-80CAD3A78D2C}" type="pres">
      <dgm:prSet presAssocID="{5842BF3B-6A35-7948-B01C-BB28BD501A4D}" presName="textB" presStyleLbl="revTx" presStyleIdx="5" presStyleCnt="7">
        <dgm:presLayoutVars>
          <dgm:bulletEnabled val="1"/>
        </dgm:presLayoutVars>
      </dgm:prSet>
      <dgm:spPr/>
    </dgm:pt>
    <dgm:pt modelId="{741EB983-E9B0-9B4A-8674-B079B51CEA91}" type="pres">
      <dgm:prSet presAssocID="{5842BF3B-6A35-7948-B01C-BB28BD501A4D}" presName="circleB" presStyleLbl="node1" presStyleIdx="5" presStyleCnt="7" custLinFactNeighborX="11251" custLinFactNeighborY="-3028"/>
      <dgm:spPr/>
    </dgm:pt>
    <dgm:pt modelId="{9FBD64CF-A02B-5249-B7D4-79C254B62F35}" type="pres">
      <dgm:prSet presAssocID="{5842BF3B-6A35-7948-B01C-BB28BD501A4D}" presName="spaceB" presStyleCnt="0"/>
      <dgm:spPr/>
    </dgm:pt>
    <dgm:pt modelId="{0BD3102B-C30A-5948-8973-B78ECDD4F98C}" type="pres">
      <dgm:prSet presAssocID="{322DE48E-0DC6-1F48-B92B-24773B5BEDB3}" presName="space" presStyleCnt="0"/>
      <dgm:spPr/>
    </dgm:pt>
    <dgm:pt modelId="{1A99018B-5B19-5146-860C-AC354F47775B}" type="pres">
      <dgm:prSet presAssocID="{81A9B218-21B8-A94D-8417-E6CE1287EC0F}" presName="compositeA" presStyleCnt="0"/>
      <dgm:spPr/>
    </dgm:pt>
    <dgm:pt modelId="{1E7D0768-7667-A148-8D13-F863986F1506}" type="pres">
      <dgm:prSet presAssocID="{81A9B218-21B8-A94D-8417-E6CE1287EC0F}" presName="textA" presStyleLbl="revTx" presStyleIdx="6" presStyleCnt="7">
        <dgm:presLayoutVars>
          <dgm:bulletEnabled val="1"/>
        </dgm:presLayoutVars>
      </dgm:prSet>
      <dgm:spPr/>
    </dgm:pt>
    <dgm:pt modelId="{F3104D67-1A81-5545-BF02-A54ACF7E3052}" type="pres">
      <dgm:prSet presAssocID="{81A9B218-21B8-A94D-8417-E6CE1287EC0F}" presName="circleA" presStyleLbl="node1" presStyleIdx="6" presStyleCnt="7"/>
      <dgm:spPr/>
    </dgm:pt>
    <dgm:pt modelId="{13188695-A678-C24B-A75A-4E8F46C9EC78}" type="pres">
      <dgm:prSet presAssocID="{81A9B218-21B8-A94D-8417-E6CE1287EC0F}" presName="spaceA" presStyleCnt="0"/>
      <dgm:spPr/>
    </dgm:pt>
  </dgm:ptLst>
  <dgm:cxnLst>
    <dgm:cxn modelId="{38F82702-0614-C84B-8369-29030F1A66DA}" srcId="{57031FB5-DCE0-084A-884A-F830A1622DE5}" destId="{B62792D5-7855-354A-89AC-5E077B39180B}" srcOrd="3" destOrd="0" parTransId="{740ECE11-0D19-E947-8DF2-9B71F377DEDE}" sibTransId="{48A34C93-633E-BD4C-B3D7-C3A8128BCA0B}"/>
    <dgm:cxn modelId="{0A9FF321-E8B9-F94C-9795-148747314BBF}" type="presOf" srcId="{57031FB5-DCE0-084A-884A-F830A1622DE5}" destId="{75BC78D9-1D8C-8245-8D9B-481457CD6C58}" srcOrd="0" destOrd="0" presId="urn:microsoft.com/office/officeart/2005/8/layout/hProcess11"/>
    <dgm:cxn modelId="{8F159E38-AE5C-F247-875E-84A6730D25B3}" type="presOf" srcId="{81A9B218-21B8-A94D-8417-E6CE1287EC0F}" destId="{1E7D0768-7667-A148-8D13-F863986F1506}" srcOrd="0" destOrd="0" presId="urn:microsoft.com/office/officeart/2005/8/layout/hProcess11"/>
    <dgm:cxn modelId="{71E0CA40-A0DA-4547-9865-A4D68DDCB4D5}" srcId="{57031FB5-DCE0-084A-884A-F830A1622DE5}" destId="{5842BF3B-6A35-7948-B01C-BB28BD501A4D}" srcOrd="5" destOrd="0" parTransId="{5BCB7542-3EE6-784B-A5AA-51240EDE4E82}" sibTransId="{322DE48E-0DC6-1F48-B92B-24773B5BEDB3}"/>
    <dgm:cxn modelId="{DDC4F142-4680-D54B-9309-E265EE45AB66}" srcId="{57031FB5-DCE0-084A-884A-F830A1622DE5}" destId="{3DBE4FFE-B7AF-A74E-AEAF-7DE9BA1BDD5C}" srcOrd="1" destOrd="0" parTransId="{1F4A4691-7FB7-554A-A9EB-B4A14E6C1189}" sibTransId="{63A475E9-ABD5-274B-8B27-989E0055874B}"/>
    <dgm:cxn modelId="{057FD248-2A3D-F24F-987C-E990B439A48F}" type="presOf" srcId="{3DBE4FFE-B7AF-A74E-AEAF-7DE9BA1BDD5C}" destId="{20675A01-C2BB-494E-87EB-6ABC394886D3}" srcOrd="0" destOrd="0" presId="urn:microsoft.com/office/officeart/2005/8/layout/hProcess11"/>
    <dgm:cxn modelId="{AF2EBE54-9DEC-C943-8F90-45A761D8D79A}" type="presOf" srcId="{4D09C0BE-FCB7-1149-BAF0-4B45F298CA10}" destId="{0C89E5D4-6316-3D42-84D2-7AD0216F10E2}" srcOrd="0" destOrd="0" presId="urn:microsoft.com/office/officeart/2005/8/layout/hProcess11"/>
    <dgm:cxn modelId="{69A7D260-0357-8E4D-A294-60A02A007FB1}" type="presOf" srcId="{B62792D5-7855-354A-89AC-5E077B39180B}" destId="{08B08C97-7687-5B47-8779-BC56E568C0D2}" srcOrd="0" destOrd="0" presId="urn:microsoft.com/office/officeart/2005/8/layout/hProcess11"/>
    <dgm:cxn modelId="{B47C3267-D4CE-E846-B280-F8FCCA7CF925}" srcId="{57031FB5-DCE0-084A-884A-F830A1622DE5}" destId="{81A9B218-21B8-A94D-8417-E6CE1287EC0F}" srcOrd="6" destOrd="0" parTransId="{362BDECF-5895-8B41-AC18-CCC0C8CDAAA7}" sibTransId="{7B9C212C-BAA2-334C-9D05-8B1C65B50B83}"/>
    <dgm:cxn modelId="{444AA986-6FDF-1249-8443-CDE29A20464F}" type="presOf" srcId="{9A98619E-D615-A84A-8A10-3B986378697C}" destId="{02B45181-1221-904A-A971-DCD3188352D2}" srcOrd="0" destOrd="0" presId="urn:microsoft.com/office/officeart/2005/8/layout/hProcess11"/>
    <dgm:cxn modelId="{BC3AAC8C-67E8-6347-BA9F-B2D80BDA504C}" type="presOf" srcId="{E6F875BF-35D4-0345-A53E-56FCCDBE4F7B}" destId="{0766A5B4-319A-294E-8367-158860E0FD34}" srcOrd="0" destOrd="0" presId="urn:microsoft.com/office/officeart/2005/8/layout/hProcess11"/>
    <dgm:cxn modelId="{5EE1DD97-B739-8140-9990-AB0E6C184D0E}" srcId="{57031FB5-DCE0-084A-884A-F830A1622DE5}" destId="{E6F875BF-35D4-0345-A53E-56FCCDBE4F7B}" srcOrd="2" destOrd="0" parTransId="{F2C48DB9-1EB9-A946-B992-283703E88840}" sibTransId="{1D14989C-F00A-1A4D-B38A-16CF5B5820B0}"/>
    <dgm:cxn modelId="{331BEAA8-E10E-6C4F-BDAE-6D000EB79C7A}" srcId="{57031FB5-DCE0-084A-884A-F830A1622DE5}" destId="{4D09C0BE-FCB7-1149-BAF0-4B45F298CA10}" srcOrd="4" destOrd="0" parTransId="{14A6E5B4-7AC6-CC47-BE42-15C2E751D390}" sibTransId="{03BC8E03-C0BA-9B48-BC7B-8A5225E5CADC}"/>
    <dgm:cxn modelId="{983567AE-38E9-1248-B840-15DFFD5371C3}" type="presOf" srcId="{5842BF3B-6A35-7948-B01C-BB28BD501A4D}" destId="{81EB398F-CFC1-2041-86F1-80CAD3A78D2C}" srcOrd="0" destOrd="0" presId="urn:microsoft.com/office/officeart/2005/8/layout/hProcess11"/>
    <dgm:cxn modelId="{C273A7B0-F615-B249-9DE1-140BDE592788}" srcId="{57031FB5-DCE0-084A-884A-F830A1622DE5}" destId="{9A98619E-D615-A84A-8A10-3B986378697C}" srcOrd="0" destOrd="0" parTransId="{8C0C53B6-843F-0245-A249-109029FDD3E2}" sibTransId="{7C955832-F2FD-8640-8F69-D47C9B1D205D}"/>
    <dgm:cxn modelId="{323257B5-AE69-7849-B617-2FF3C5995643}" type="presParOf" srcId="{75BC78D9-1D8C-8245-8D9B-481457CD6C58}" destId="{8DBE4171-AFC8-ED4C-B034-3884EE995006}" srcOrd="0" destOrd="0" presId="urn:microsoft.com/office/officeart/2005/8/layout/hProcess11"/>
    <dgm:cxn modelId="{C82B5064-C893-964F-90A5-F21A622C0564}" type="presParOf" srcId="{75BC78D9-1D8C-8245-8D9B-481457CD6C58}" destId="{840E1221-44B2-AE4E-A6C9-27E9D9D50B17}" srcOrd="1" destOrd="0" presId="urn:microsoft.com/office/officeart/2005/8/layout/hProcess11"/>
    <dgm:cxn modelId="{58463152-F242-1940-8852-AA519182459E}" type="presParOf" srcId="{840E1221-44B2-AE4E-A6C9-27E9D9D50B17}" destId="{FB3417C3-3728-1A48-8226-1BB164EDEF0F}" srcOrd="0" destOrd="0" presId="urn:microsoft.com/office/officeart/2005/8/layout/hProcess11"/>
    <dgm:cxn modelId="{D564DA7B-11B6-D548-9C97-39380263AB63}" type="presParOf" srcId="{FB3417C3-3728-1A48-8226-1BB164EDEF0F}" destId="{02B45181-1221-904A-A971-DCD3188352D2}" srcOrd="0" destOrd="0" presId="urn:microsoft.com/office/officeart/2005/8/layout/hProcess11"/>
    <dgm:cxn modelId="{77DC1592-B908-4843-861A-BDA31B07159C}" type="presParOf" srcId="{FB3417C3-3728-1A48-8226-1BB164EDEF0F}" destId="{47A133BE-D5B6-AB47-AAB0-B303B7662BBA}" srcOrd="1" destOrd="0" presId="urn:microsoft.com/office/officeart/2005/8/layout/hProcess11"/>
    <dgm:cxn modelId="{335E4BAB-9A80-3340-99A8-572BAA764E95}" type="presParOf" srcId="{FB3417C3-3728-1A48-8226-1BB164EDEF0F}" destId="{AD7B5154-3D13-D044-A7A0-6FE5D5038069}" srcOrd="2" destOrd="0" presId="urn:microsoft.com/office/officeart/2005/8/layout/hProcess11"/>
    <dgm:cxn modelId="{FE2F8D17-130B-3146-A0E5-B83A74FC0833}" type="presParOf" srcId="{840E1221-44B2-AE4E-A6C9-27E9D9D50B17}" destId="{D9F4A3D4-0124-4740-B77A-97DC6B7CCD12}" srcOrd="1" destOrd="0" presId="urn:microsoft.com/office/officeart/2005/8/layout/hProcess11"/>
    <dgm:cxn modelId="{D239389E-1A82-364F-9739-ED42B49DBCD3}" type="presParOf" srcId="{840E1221-44B2-AE4E-A6C9-27E9D9D50B17}" destId="{9558554A-9B14-794D-8E6F-6BAA8C431A58}" srcOrd="2" destOrd="0" presId="urn:microsoft.com/office/officeart/2005/8/layout/hProcess11"/>
    <dgm:cxn modelId="{9DD15FF6-27F8-E143-B290-A77DE88F9CC2}" type="presParOf" srcId="{9558554A-9B14-794D-8E6F-6BAA8C431A58}" destId="{20675A01-C2BB-494E-87EB-6ABC394886D3}" srcOrd="0" destOrd="0" presId="urn:microsoft.com/office/officeart/2005/8/layout/hProcess11"/>
    <dgm:cxn modelId="{EDA68688-FD4E-854A-B22C-DB50760232E2}" type="presParOf" srcId="{9558554A-9B14-794D-8E6F-6BAA8C431A58}" destId="{172EB50E-8CDB-ED4C-9D72-2F444F3EE846}" srcOrd="1" destOrd="0" presId="urn:microsoft.com/office/officeart/2005/8/layout/hProcess11"/>
    <dgm:cxn modelId="{DB029089-49C4-2E45-9D6D-30237D73C36B}" type="presParOf" srcId="{9558554A-9B14-794D-8E6F-6BAA8C431A58}" destId="{76F85829-C07F-7341-B6E0-C41D19D2C9CB}" srcOrd="2" destOrd="0" presId="urn:microsoft.com/office/officeart/2005/8/layout/hProcess11"/>
    <dgm:cxn modelId="{6AD1C145-3FE0-A140-9A7D-50EF39848D07}" type="presParOf" srcId="{840E1221-44B2-AE4E-A6C9-27E9D9D50B17}" destId="{D6B2AE91-CF14-BC48-A3E9-63EF0E06E139}" srcOrd="3" destOrd="0" presId="urn:microsoft.com/office/officeart/2005/8/layout/hProcess11"/>
    <dgm:cxn modelId="{7BC7D5EC-C1B3-2445-AC61-C4AC3047C514}" type="presParOf" srcId="{840E1221-44B2-AE4E-A6C9-27E9D9D50B17}" destId="{7F37D953-5691-F245-A9E2-587B130A8A4B}" srcOrd="4" destOrd="0" presId="urn:microsoft.com/office/officeart/2005/8/layout/hProcess11"/>
    <dgm:cxn modelId="{30AF0AD7-3024-E34C-82D9-D710479886C4}" type="presParOf" srcId="{7F37D953-5691-F245-A9E2-587B130A8A4B}" destId="{0766A5B4-319A-294E-8367-158860E0FD34}" srcOrd="0" destOrd="0" presId="urn:microsoft.com/office/officeart/2005/8/layout/hProcess11"/>
    <dgm:cxn modelId="{680BA772-14B2-8543-A1A9-619E2BE917CE}" type="presParOf" srcId="{7F37D953-5691-F245-A9E2-587B130A8A4B}" destId="{2C8B16EF-FA48-E448-85D9-7DF6464D7E46}" srcOrd="1" destOrd="0" presId="urn:microsoft.com/office/officeart/2005/8/layout/hProcess11"/>
    <dgm:cxn modelId="{73FAD4D3-B697-8646-834B-0B8CB7BEF95F}" type="presParOf" srcId="{7F37D953-5691-F245-A9E2-587B130A8A4B}" destId="{C1C561E1-421E-9749-9541-386082EDE94B}" srcOrd="2" destOrd="0" presId="urn:microsoft.com/office/officeart/2005/8/layout/hProcess11"/>
    <dgm:cxn modelId="{4DCE5FFF-8742-424F-877E-96D703E6B18A}" type="presParOf" srcId="{840E1221-44B2-AE4E-A6C9-27E9D9D50B17}" destId="{9F088C17-6C01-4140-AE5D-0D52D1E1099E}" srcOrd="5" destOrd="0" presId="urn:microsoft.com/office/officeart/2005/8/layout/hProcess11"/>
    <dgm:cxn modelId="{16190EAD-EE00-9544-A44D-1B87CFCCA5AF}" type="presParOf" srcId="{840E1221-44B2-AE4E-A6C9-27E9D9D50B17}" destId="{9AED9D96-A73E-E24C-AABA-267357BD66E9}" srcOrd="6" destOrd="0" presId="urn:microsoft.com/office/officeart/2005/8/layout/hProcess11"/>
    <dgm:cxn modelId="{726268FA-157E-894B-B0C6-F0A3D5A76489}" type="presParOf" srcId="{9AED9D96-A73E-E24C-AABA-267357BD66E9}" destId="{08B08C97-7687-5B47-8779-BC56E568C0D2}" srcOrd="0" destOrd="0" presId="urn:microsoft.com/office/officeart/2005/8/layout/hProcess11"/>
    <dgm:cxn modelId="{D47DCCB3-3E2A-A549-BB07-DF8FF193774A}" type="presParOf" srcId="{9AED9D96-A73E-E24C-AABA-267357BD66E9}" destId="{1AA5DAC8-52D2-0545-A810-7F97E6FBEBB0}" srcOrd="1" destOrd="0" presId="urn:microsoft.com/office/officeart/2005/8/layout/hProcess11"/>
    <dgm:cxn modelId="{C8D5AC11-42D1-EF4B-8FBB-8E2822C9D975}" type="presParOf" srcId="{9AED9D96-A73E-E24C-AABA-267357BD66E9}" destId="{974777B0-6847-1E43-8E53-C8E08BF308BC}" srcOrd="2" destOrd="0" presId="urn:microsoft.com/office/officeart/2005/8/layout/hProcess11"/>
    <dgm:cxn modelId="{2F7E8761-0120-3642-AF1E-3E59F3EC79C4}" type="presParOf" srcId="{840E1221-44B2-AE4E-A6C9-27E9D9D50B17}" destId="{ED30F8C5-05FB-0F4E-A058-4E612C8161B4}" srcOrd="7" destOrd="0" presId="urn:microsoft.com/office/officeart/2005/8/layout/hProcess11"/>
    <dgm:cxn modelId="{07D6A4CD-22C5-B442-95E5-ED4E501EBC73}" type="presParOf" srcId="{840E1221-44B2-AE4E-A6C9-27E9D9D50B17}" destId="{8BA0EA34-5049-3942-A9A0-D962C5694830}" srcOrd="8" destOrd="0" presId="urn:microsoft.com/office/officeart/2005/8/layout/hProcess11"/>
    <dgm:cxn modelId="{A8F80F05-ECA1-2B40-B39B-8331817A04F6}" type="presParOf" srcId="{8BA0EA34-5049-3942-A9A0-D962C5694830}" destId="{0C89E5D4-6316-3D42-84D2-7AD0216F10E2}" srcOrd="0" destOrd="0" presId="urn:microsoft.com/office/officeart/2005/8/layout/hProcess11"/>
    <dgm:cxn modelId="{F800DB5F-B2B0-8E4B-A729-B9CEDB50B8B0}" type="presParOf" srcId="{8BA0EA34-5049-3942-A9A0-D962C5694830}" destId="{85225349-E207-E041-9AD9-AFC1AE4443D9}" srcOrd="1" destOrd="0" presId="urn:microsoft.com/office/officeart/2005/8/layout/hProcess11"/>
    <dgm:cxn modelId="{D1E4A905-0C2A-8042-94C3-D1126BBC7210}" type="presParOf" srcId="{8BA0EA34-5049-3942-A9A0-D962C5694830}" destId="{EF851725-8CF4-DD4F-8A04-61A378E3A0AB}" srcOrd="2" destOrd="0" presId="urn:microsoft.com/office/officeart/2005/8/layout/hProcess11"/>
    <dgm:cxn modelId="{58032BEB-62C1-F445-BBC6-512E224847FC}" type="presParOf" srcId="{840E1221-44B2-AE4E-A6C9-27E9D9D50B17}" destId="{4BE30D5D-F793-F745-BA5E-A088551D0EE4}" srcOrd="9" destOrd="0" presId="urn:microsoft.com/office/officeart/2005/8/layout/hProcess11"/>
    <dgm:cxn modelId="{7AA5B8FF-E572-4D48-B04B-7DA78621DED1}" type="presParOf" srcId="{840E1221-44B2-AE4E-A6C9-27E9D9D50B17}" destId="{31A256BF-1D47-B64C-89A3-449EFAEA2213}" srcOrd="10" destOrd="0" presId="urn:microsoft.com/office/officeart/2005/8/layout/hProcess11"/>
    <dgm:cxn modelId="{F5B5E0F0-476B-C64E-B121-F2336590BD9F}" type="presParOf" srcId="{31A256BF-1D47-B64C-89A3-449EFAEA2213}" destId="{81EB398F-CFC1-2041-86F1-80CAD3A78D2C}" srcOrd="0" destOrd="0" presId="urn:microsoft.com/office/officeart/2005/8/layout/hProcess11"/>
    <dgm:cxn modelId="{0873E563-DFF1-E647-BB44-B10A24888CCC}" type="presParOf" srcId="{31A256BF-1D47-B64C-89A3-449EFAEA2213}" destId="{741EB983-E9B0-9B4A-8674-B079B51CEA91}" srcOrd="1" destOrd="0" presId="urn:microsoft.com/office/officeart/2005/8/layout/hProcess11"/>
    <dgm:cxn modelId="{997776FA-4829-4C46-A78C-674970EBD439}" type="presParOf" srcId="{31A256BF-1D47-B64C-89A3-449EFAEA2213}" destId="{9FBD64CF-A02B-5249-B7D4-79C254B62F35}" srcOrd="2" destOrd="0" presId="urn:microsoft.com/office/officeart/2005/8/layout/hProcess11"/>
    <dgm:cxn modelId="{3F4B8F3B-5D2A-2C43-9DB7-935B77F49BA6}" type="presParOf" srcId="{840E1221-44B2-AE4E-A6C9-27E9D9D50B17}" destId="{0BD3102B-C30A-5948-8973-B78ECDD4F98C}" srcOrd="11" destOrd="0" presId="urn:microsoft.com/office/officeart/2005/8/layout/hProcess11"/>
    <dgm:cxn modelId="{F6C5F3DC-07DB-1B42-9365-85531848B02C}" type="presParOf" srcId="{840E1221-44B2-AE4E-A6C9-27E9D9D50B17}" destId="{1A99018B-5B19-5146-860C-AC354F47775B}" srcOrd="12" destOrd="0" presId="urn:microsoft.com/office/officeart/2005/8/layout/hProcess11"/>
    <dgm:cxn modelId="{A78D6D52-4826-514D-90E0-F1C89F7E9260}" type="presParOf" srcId="{1A99018B-5B19-5146-860C-AC354F47775B}" destId="{1E7D0768-7667-A148-8D13-F863986F1506}" srcOrd="0" destOrd="0" presId="urn:microsoft.com/office/officeart/2005/8/layout/hProcess11"/>
    <dgm:cxn modelId="{D94648E7-6F03-E840-8EF6-3BC2F5F4D2F7}" type="presParOf" srcId="{1A99018B-5B19-5146-860C-AC354F47775B}" destId="{F3104D67-1A81-5545-BF02-A54ACF7E3052}" srcOrd="1" destOrd="0" presId="urn:microsoft.com/office/officeart/2005/8/layout/hProcess11"/>
    <dgm:cxn modelId="{D78C0261-842A-F546-83CA-0117CBE8ACE3}" type="presParOf" srcId="{1A99018B-5B19-5146-860C-AC354F47775B}" destId="{13188695-A678-C24B-A75A-4E8F46C9EC7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5FFADF-1D82-3A48-8336-3031FD1CF91D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1B204EE4-4982-6649-88F2-1F640FF9A381}">
      <dgm:prSet phldrT="[Text]" phldr="1"/>
      <dgm:spPr/>
      <dgm:t>
        <a:bodyPr/>
        <a:lstStyle/>
        <a:p>
          <a:endParaRPr lang="en-US"/>
        </a:p>
      </dgm:t>
    </dgm:pt>
    <dgm:pt modelId="{C8FDA0F1-AD44-8B42-AB43-A050B05C359D}" type="parTrans" cxnId="{F1CC62A9-B457-294A-B1F0-657B60FFD7D4}">
      <dgm:prSet/>
      <dgm:spPr/>
      <dgm:t>
        <a:bodyPr/>
        <a:lstStyle/>
        <a:p>
          <a:endParaRPr lang="en-US"/>
        </a:p>
      </dgm:t>
    </dgm:pt>
    <dgm:pt modelId="{473880C8-83F7-F043-A382-B79E7B80B083}" type="sibTrans" cxnId="{F1CC62A9-B457-294A-B1F0-657B60FFD7D4}">
      <dgm:prSet/>
      <dgm:spPr/>
      <dgm:t>
        <a:bodyPr/>
        <a:lstStyle/>
        <a:p>
          <a:endParaRPr lang="en-US"/>
        </a:p>
      </dgm:t>
    </dgm:pt>
    <dgm:pt modelId="{2B7C8A65-02B6-CB4E-BDEF-72593C36F07E}">
      <dgm:prSet phldrT="[Text]" phldr="1"/>
      <dgm:spPr/>
      <dgm:t>
        <a:bodyPr/>
        <a:lstStyle/>
        <a:p>
          <a:endParaRPr lang="en-US"/>
        </a:p>
      </dgm:t>
    </dgm:pt>
    <dgm:pt modelId="{1BCE775A-1709-C546-94DA-A10F00EBA580}" type="parTrans" cxnId="{880D0F65-8672-D744-9688-4875039ADFB1}">
      <dgm:prSet/>
      <dgm:spPr/>
      <dgm:t>
        <a:bodyPr/>
        <a:lstStyle/>
        <a:p>
          <a:endParaRPr lang="en-US"/>
        </a:p>
      </dgm:t>
    </dgm:pt>
    <dgm:pt modelId="{6516EAF1-B468-C147-BAFF-CF3866CBD935}" type="sibTrans" cxnId="{880D0F65-8672-D744-9688-4875039ADFB1}">
      <dgm:prSet/>
      <dgm:spPr/>
      <dgm:t>
        <a:bodyPr/>
        <a:lstStyle/>
        <a:p>
          <a:endParaRPr lang="en-US"/>
        </a:p>
      </dgm:t>
    </dgm:pt>
    <dgm:pt modelId="{BBD2FFD3-5538-FF4D-9893-B7403F4775BD}">
      <dgm:prSet phldrT="[Text]" phldr="1"/>
      <dgm:spPr/>
      <dgm:t>
        <a:bodyPr/>
        <a:lstStyle/>
        <a:p>
          <a:endParaRPr lang="en-US"/>
        </a:p>
      </dgm:t>
    </dgm:pt>
    <dgm:pt modelId="{5A29EFC1-6F65-A643-8F19-15B6F504BA07}" type="parTrans" cxnId="{59281167-8E4B-8145-8999-B1AC47682CCD}">
      <dgm:prSet/>
      <dgm:spPr/>
      <dgm:t>
        <a:bodyPr/>
        <a:lstStyle/>
        <a:p>
          <a:endParaRPr lang="en-US"/>
        </a:p>
      </dgm:t>
    </dgm:pt>
    <dgm:pt modelId="{AC2BE8F0-F398-E842-9924-14D8104E4D8D}" type="sibTrans" cxnId="{59281167-8E4B-8145-8999-B1AC47682CCD}">
      <dgm:prSet/>
      <dgm:spPr/>
      <dgm:t>
        <a:bodyPr/>
        <a:lstStyle/>
        <a:p>
          <a:endParaRPr lang="en-US"/>
        </a:p>
      </dgm:t>
    </dgm:pt>
    <dgm:pt modelId="{A41C450E-59A1-334A-97DE-5DEAE9725EC9}">
      <dgm:prSet phldrT="[Text]" phldr="1"/>
      <dgm:spPr/>
      <dgm:t>
        <a:bodyPr/>
        <a:lstStyle/>
        <a:p>
          <a:endParaRPr lang="en-US"/>
        </a:p>
      </dgm:t>
    </dgm:pt>
    <dgm:pt modelId="{3B212C6A-366B-C448-9A65-A482E21F7B3F}" type="parTrans" cxnId="{EE2C542A-AA8D-B745-AD0D-2032E87288E7}">
      <dgm:prSet/>
      <dgm:spPr/>
      <dgm:t>
        <a:bodyPr/>
        <a:lstStyle/>
        <a:p>
          <a:endParaRPr lang="en-US"/>
        </a:p>
      </dgm:t>
    </dgm:pt>
    <dgm:pt modelId="{6AA60A0B-5526-9442-978A-45A6263CB8FB}" type="sibTrans" cxnId="{EE2C542A-AA8D-B745-AD0D-2032E87288E7}">
      <dgm:prSet/>
      <dgm:spPr/>
      <dgm:t>
        <a:bodyPr/>
        <a:lstStyle/>
        <a:p>
          <a:endParaRPr lang="en-US"/>
        </a:p>
      </dgm:t>
    </dgm:pt>
    <dgm:pt modelId="{567F8F9B-6C5D-064C-ABC5-5B8C36FEA9F3}">
      <dgm:prSet phldrT="[Text]" phldr="1"/>
      <dgm:spPr/>
      <dgm:t>
        <a:bodyPr/>
        <a:lstStyle/>
        <a:p>
          <a:endParaRPr lang="en-US"/>
        </a:p>
      </dgm:t>
    </dgm:pt>
    <dgm:pt modelId="{7D457D8A-047E-064B-9A78-C064F7841049}" type="parTrans" cxnId="{FB09BCE1-9F51-D147-B7E6-78A5F0997E74}">
      <dgm:prSet/>
      <dgm:spPr/>
      <dgm:t>
        <a:bodyPr/>
        <a:lstStyle/>
        <a:p>
          <a:endParaRPr lang="en-US"/>
        </a:p>
      </dgm:t>
    </dgm:pt>
    <dgm:pt modelId="{471AB3C1-B041-9E44-AFA2-2583E7FDEF65}" type="sibTrans" cxnId="{FB09BCE1-9F51-D147-B7E6-78A5F0997E74}">
      <dgm:prSet/>
      <dgm:spPr/>
      <dgm:t>
        <a:bodyPr/>
        <a:lstStyle/>
        <a:p>
          <a:endParaRPr lang="en-US"/>
        </a:p>
      </dgm:t>
    </dgm:pt>
    <dgm:pt modelId="{86E3C2A3-97F3-FA4B-9765-593EC75DD091}">
      <dgm:prSet phldrT="[Text]" phldr="1"/>
      <dgm:spPr/>
      <dgm:t>
        <a:bodyPr/>
        <a:lstStyle/>
        <a:p>
          <a:endParaRPr lang="en-US"/>
        </a:p>
      </dgm:t>
    </dgm:pt>
    <dgm:pt modelId="{1C863072-1328-3247-A860-C57B478446A1}" type="parTrans" cxnId="{6B4590E7-F35E-504D-9A4E-BD3F3CC35774}">
      <dgm:prSet/>
      <dgm:spPr/>
      <dgm:t>
        <a:bodyPr/>
        <a:lstStyle/>
        <a:p>
          <a:endParaRPr lang="en-US"/>
        </a:p>
      </dgm:t>
    </dgm:pt>
    <dgm:pt modelId="{A7C83328-5752-5048-BC3B-60D90E84D1BB}" type="sibTrans" cxnId="{6B4590E7-F35E-504D-9A4E-BD3F3CC35774}">
      <dgm:prSet/>
      <dgm:spPr/>
      <dgm:t>
        <a:bodyPr/>
        <a:lstStyle/>
        <a:p>
          <a:endParaRPr lang="en-US"/>
        </a:p>
      </dgm:t>
    </dgm:pt>
    <dgm:pt modelId="{A16F3045-7EDA-0B40-B4B9-0B05FBB8E638}">
      <dgm:prSet phldrT="[Text]" phldr="1"/>
      <dgm:spPr/>
      <dgm:t>
        <a:bodyPr/>
        <a:lstStyle/>
        <a:p>
          <a:endParaRPr lang="en-US"/>
        </a:p>
      </dgm:t>
    </dgm:pt>
    <dgm:pt modelId="{20C55866-543D-324D-90F1-7FC006CB6229}" type="parTrans" cxnId="{B2B6C4AB-D348-344C-87F5-3DAFAEAD88F3}">
      <dgm:prSet/>
      <dgm:spPr/>
      <dgm:t>
        <a:bodyPr/>
        <a:lstStyle/>
        <a:p>
          <a:endParaRPr lang="en-US"/>
        </a:p>
      </dgm:t>
    </dgm:pt>
    <dgm:pt modelId="{14838E0C-3B66-D04C-9C79-2649B2C175A2}" type="sibTrans" cxnId="{B2B6C4AB-D348-344C-87F5-3DAFAEAD88F3}">
      <dgm:prSet/>
      <dgm:spPr/>
      <dgm:t>
        <a:bodyPr/>
        <a:lstStyle/>
        <a:p>
          <a:endParaRPr lang="en-US"/>
        </a:p>
      </dgm:t>
    </dgm:pt>
    <dgm:pt modelId="{6BDBF983-0257-2E48-A511-B5BBDB3CAB35}">
      <dgm:prSet phldrT="[Text]" phldr="1"/>
      <dgm:spPr/>
      <dgm:t>
        <a:bodyPr/>
        <a:lstStyle/>
        <a:p>
          <a:endParaRPr lang="en-US"/>
        </a:p>
      </dgm:t>
    </dgm:pt>
    <dgm:pt modelId="{D7467467-F28B-1340-9663-5C280500E973}" type="parTrans" cxnId="{232AE0FA-0E30-AB48-97E2-05C8CC98C706}">
      <dgm:prSet/>
      <dgm:spPr/>
      <dgm:t>
        <a:bodyPr/>
        <a:lstStyle/>
        <a:p>
          <a:endParaRPr lang="en-US"/>
        </a:p>
      </dgm:t>
    </dgm:pt>
    <dgm:pt modelId="{398244B0-D8D9-6445-92EF-FF5A5366EDF3}" type="sibTrans" cxnId="{232AE0FA-0E30-AB48-97E2-05C8CC98C706}">
      <dgm:prSet/>
      <dgm:spPr/>
      <dgm:t>
        <a:bodyPr/>
        <a:lstStyle/>
        <a:p>
          <a:endParaRPr lang="en-US"/>
        </a:p>
      </dgm:t>
    </dgm:pt>
    <dgm:pt modelId="{7FA79FCD-19B8-494B-9A98-89E70EB06D42}">
      <dgm:prSet phldrT="[Text]" phldr="1"/>
      <dgm:spPr/>
      <dgm:t>
        <a:bodyPr/>
        <a:lstStyle/>
        <a:p>
          <a:endParaRPr lang="en-US"/>
        </a:p>
      </dgm:t>
    </dgm:pt>
    <dgm:pt modelId="{432EDD4C-09D6-DC48-BC37-073348889617}" type="parTrans" cxnId="{C75BEEC9-5AF9-2A49-9AD5-6AF2AF563954}">
      <dgm:prSet/>
      <dgm:spPr/>
      <dgm:t>
        <a:bodyPr/>
        <a:lstStyle/>
        <a:p>
          <a:endParaRPr lang="en-US"/>
        </a:p>
      </dgm:t>
    </dgm:pt>
    <dgm:pt modelId="{F7CC3018-E31C-2E4D-80C8-103BDC0B2A50}" type="sibTrans" cxnId="{C75BEEC9-5AF9-2A49-9AD5-6AF2AF563954}">
      <dgm:prSet/>
      <dgm:spPr/>
      <dgm:t>
        <a:bodyPr/>
        <a:lstStyle/>
        <a:p>
          <a:endParaRPr lang="en-US"/>
        </a:p>
      </dgm:t>
    </dgm:pt>
    <dgm:pt modelId="{0BB1EC56-978E-FE40-9FDC-3EFC6835ECE0}" type="pres">
      <dgm:prSet presAssocID="{8B5FFADF-1D82-3A48-8336-3031FD1CF91D}" presName="Name0" presStyleCnt="0">
        <dgm:presLayoutVars>
          <dgm:dir/>
          <dgm:animLvl val="lvl"/>
          <dgm:resizeHandles val="exact"/>
        </dgm:presLayoutVars>
      </dgm:prSet>
      <dgm:spPr/>
    </dgm:pt>
    <dgm:pt modelId="{CCA9088A-9DA4-9240-8C6E-2E2A6CBC9EBC}" type="pres">
      <dgm:prSet presAssocID="{1B204EE4-4982-6649-88F2-1F640FF9A381}" presName="composite" presStyleCnt="0"/>
      <dgm:spPr/>
    </dgm:pt>
    <dgm:pt modelId="{28106E63-6297-3B42-ACE0-8EBB1FAB6850}" type="pres">
      <dgm:prSet presAssocID="{1B204EE4-4982-6649-88F2-1F640FF9A38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5C8773C-5177-4D4B-A8E0-DAC7E6A5384D}" type="pres">
      <dgm:prSet presAssocID="{1B204EE4-4982-6649-88F2-1F640FF9A381}" presName="desTx" presStyleLbl="alignAccFollowNode1" presStyleIdx="0" presStyleCnt="3">
        <dgm:presLayoutVars>
          <dgm:bulletEnabled val="1"/>
        </dgm:presLayoutVars>
      </dgm:prSet>
      <dgm:spPr/>
    </dgm:pt>
    <dgm:pt modelId="{863F7EFC-6DD9-1449-BE9F-D17482E9904A}" type="pres">
      <dgm:prSet presAssocID="{473880C8-83F7-F043-A382-B79E7B80B083}" presName="space" presStyleCnt="0"/>
      <dgm:spPr/>
    </dgm:pt>
    <dgm:pt modelId="{9169C0E8-DBE4-DE46-9FF5-6051ADA25DDC}" type="pres">
      <dgm:prSet presAssocID="{A41C450E-59A1-334A-97DE-5DEAE9725EC9}" presName="composite" presStyleCnt="0"/>
      <dgm:spPr/>
    </dgm:pt>
    <dgm:pt modelId="{22C2AC8B-0688-5949-9199-10B0BC486886}" type="pres">
      <dgm:prSet presAssocID="{A41C450E-59A1-334A-97DE-5DEAE9725EC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3F587EB-A697-8747-855F-D83EF57D7E9E}" type="pres">
      <dgm:prSet presAssocID="{A41C450E-59A1-334A-97DE-5DEAE9725EC9}" presName="desTx" presStyleLbl="alignAccFollowNode1" presStyleIdx="1" presStyleCnt="3">
        <dgm:presLayoutVars>
          <dgm:bulletEnabled val="1"/>
        </dgm:presLayoutVars>
      </dgm:prSet>
      <dgm:spPr/>
    </dgm:pt>
    <dgm:pt modelId="{7C3F2B5B-15A6-1741-949E-8F1379895C34}" type="pres">
      <dgm:prSet presAssocID="{6AA60A0B-5526-9442-978A-45A6263CB8FB}" presName="space" presStyleCnt="0"/>
      <dgm:spPr/>
    </dgm:pt>
    <dgm:pt modelId="{3946873E-963D-A64C-BC8C-C14EDBAC41D8}" type="pres">
      <dgm:prSet presAssocID="{A16F3045-7EDA-0B40-B4B9-0B05FBB8E638}" presName="composite" presStyleCnt="0"/>
      <dgm:spPr/>
    </dgm:pt>
    <dgm:pt modelId="{AC8A4A78-4F12-014B-BEDD-40DEBF79ECD1}" type="pres">
      <dgm:prSet presAssocID="{A16F3045-7EDA-0B40-B4B9-0B05FBB8E63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4680340-CA15-F64B-8E24-C3105CA50CEE}" type="pres">
      <dgm:prSet presAssocID="{A16F3045-7EDA-0B40-B4B9-0B05FBB8E63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BC6A608-86DC-5F42-BC81-3DA9E168BB60}" type="presOf" srcId="{8B5FFADF-1D82-3A48-8336-3031FD1CF91D}" destId="{0BB1EC56-978E-FE40-9FDC-3EFC6835ECE0}" srcOrd="0" destOrd="0" presId="urn:microsoft.com/office/officeart/2005/8/layout/hList1"/>
    <dgm:cxn modelId="{75A62524-F8CE-194E-8AD7-F5F95A03674B}" type="presOf" srcId="{6BDBF983-0257-2E48-A511-B5BBDB3CAB35}" destId="{44680340-CA15-F64B-8E24-C3105CA50CEE}" srcOrd="0" destOrd="0" presId="urn:microsoft.com/office/officeart/2005/8/layout/hList1"/>
    <dgm:cxn modelId="{EE2C542A-AA8D-B745-AD0D-2032E87288E7}" srcId="{8B5FFADF-1D82-3A48-8336-3031FD1CF91D}" destId="{A41C450E-59A1-334A-97DE-5DEAE9725EC9}" srcOrd="1" destOrd="0" parTransId="{3B212C6A-366B-C448-9A65-A482E21F7B3F}" sibTransId="{6AA60A0B-5526-9442-978A-45A6263CB8FB}"/>
    <dgm:cxn modelId="{C451F63A-4E38-AE49-BE38-92A32E511200}" type="presOf" srcId="{A16F3045-7EDA-0B40-B4B9-0B05FBB8E638}" destId="{AC8A4A78-4F12-014B-BEDD-40DEBF79ECD1}" srcOrd="0" destOrd="0" presId="urn:microsoft.com/office/officeart/2005/8/layout/hList1"/>
    <dgm:cxn modelId="{880D0F65-8672-D744-9688-4875039ADFB1}" srcId="{1B204EE4-4982-6649-88F2-1F640FF9A381}" destId="{2B7C8A65-02B6-CB4E-BDEF-72593C36F07E}" srcOrd="0" destOrd="0" parTransId="{1BCE775A-1709-C546-94DA-A10F00EBA580}" sibTransId="{6516EAF1-B468-C147-BAFF-CF3866CBD935}"/>
    <dgm:cxn modelId="{59281167-8E4B-8145-8999-B1AC47682CCD}" srcId="{1B204EE4-4982-6649-88F2-1F640FF9A381}" destId="{BBD2FFD3-5538-FF4D-9893-B7403F4775BD}" srcOrd="1" destOrd="0" parTransId="{5A29EFC1-6F65-A643-8F19-15B6F504BA07}" sibTransId="{AC2BE8F0-F398-E842-9924-14D8104E4D8D}"/>
    <dgm:cxn modelId="{8E1C3977-6541-174C-8767-7C430DDE9FCB}" type="presOf" srcId="{1B204EE4-4982-6649-88F2-1F640FF9A381}" destId="{28106E63-6297-3B42-ACE0-8EBB1FAB6850}" srcOrd="0" destOrd="0" presId="urn:microsoft.com/office/officeart/2005/8/layout/hList1"/>
    <dgm:cxn modelId="{C101C177-870C-8843-9041-DD07AFC2A981}" type="presOf" srcId="{2B7C8A65-02B6-CB4E-BDEF-72593C36F07E}" destId="{C5C8773C-5177-4D4B-A8E0-DAC7E6A5384D}" srcOrd="0" destOrd="0" presId="urn:microsoft.com/office/officeart/2005/8/layout/hList1"/>
    <dgm:cxn modelId="{F1CC62A9-B457-294A-B1F0-657B60FFD7D4}" srcId="{8B5FFADF-1D82-3A48-8336-3031FD1CF91D}" destId="{1B204EE4-4982-6649-88F2-1F640FF9A381}" srcOrd="0" destOrd="0" parTransId="{C8FDA0F1-AD44-8B42-AB43-A050B05C359D}" sibTransId="{473880C8-83F7-F043-A382-B79E7B80B083}"/>
    <dgm:cxn modelId="{B2B6C4AB-D348-344C-87F5-3DAFAEAD88F3}" srcId="{8B5FFADF-1D82-3A48-8336-3031FD1CF91D}" destId="{A16F3045-7EDA-0B40-B4B9-0B05FBB8E638}" srcOrd="2" destOrd="0" parTransId="{20C55866-543D-324D-90F1-7FC006CB6229}" sibTransId="{14838E0C-3B66-D04C-9C79-2649B2C175A2}"/>
    <dgm:cxn modelId="{B321A5AE-2D49-C941-A591-FD9E14F447D4}" type="presOf" srcId="{BBD2FFD3-5538-FF4D-9893-B7403F4775BD}" destId="{C5C8773C-5177-4D4B-A8E0-DAC7E6A5384D}" srcOrd="0" destOrd="1" presId="urn:microsoft.com/office/officeart/2005/8/layout/hList1"/>
    <dgm:cxn modelId="{80FADAC8-D307-F240-9DA0-E0E69F50FA00}" type="presOf" srcId="{567F8F9B-6C5D-064C-ABC5-5B8C36FEA9F3}" destId="{F3F587EB-A697-8747-855F-D83EF57D7E9E}" srcOrd="0" destOrd="0" presId="urn:microsoft.com/office/officeart/2005/8/layout/hList1"/>
    <dgm:cxn modelId="{C75BEEC9-5AF9-2A49-9AD5-6AF2AF563954}" srcId="{A16F3045-7EDA-0B40-B4B9-0B05FBB8E638}" destId="{7FA79FCD-19B8-494B-9A98-89E70EB06D42}" srcOrd="1" destOrd="0" parTransId="{432EDD4C-09D6-DC48-BC37-073348889617}" sibTransId="{F7CC3018-E31C-2E4D-80C8-103BDC0B2A50}"/>
    <dgm:cxn modelId="{FB09BCE1-9F51-D147-B7E6-78A5F0997E74}" srcId="{A41C450E-59A1-334A-97DE-5DEAE9725EC9}" destId="{567F8F9B-6C5D-064C-ABC5-5B8C36FEA9F3}" srcOrd="0" destOrd="0" parTransId="{7D457D8A-047E-064B-9A78-C064F7841049}" sibTransId="{471AB3C1-B041-9E44-AFA2-2583E7FDEF65}"/>
    <dgm:cxn modelId="{EFEA0AE5-077E-C446-803E-165DBDB3A046}" type="presOf" srcId="{A41C450E-59A1-334A-97DE-5DEAE9725EC9}" destId="{22C2AC8B-0688-5949-9199-10B0BC486886}" srcOrd="0" destOrd="0" presId="urn:microsoft.com/office/officeart/2005/8/layout/hList1"/>
    <dgm:cxn modelId="{6B4590E7-F35E-504D-9A4E-BD3F3CC35774}" srcId="{A41C450E-59A1-334A-97DE-5DEAE9725EC9}" destId="{86E3C2A3-97F3-FA4B-9765-593EC75DD091}" srcOrd="1" destOrd="0" parTransId="{1C863072-1328-3247-A860-C57B478446A1}" sibTransId="{A7C83328-5752-5048-BC3B-60D90E84D1BB}"/>
    <dgm:cxn modelId="{92344DE8-0B1E-824A-B6B7-F0A94D1DFBAF}" type="presOf" srcId="{7FA79FCD-19B8-494B-9A98-89E70EB06D42}" destId="{44680340-CA15-F64B-8E24-C3105CA50CEE}" srcOrd="0" destOrd="1" presId="urn:microsoft.com/office/officeart/2005/8/layout/hList1"/>
    <dgm:cxn modelId="{5344A4EC-8C39-1245-A0ED-CED25ED0DB62}" type="presOf" srcId="{86E3C2A3-97F3-FA4B-9765-593EC75DD091}" destId="{F3F587EB-A697-8747-855F-D83EF57D7E9E}" srcOrd="0" destOrd="1" presId="urn:microsoft.com/office/officeart/2005/8/layout/hList1"/>
    <dgm:cxn modelId="{232AE0FA-0E30-AB48-97E2-05C8CC98C706}" srcId="{A16F3045-7EDA-0B40-B4B9-0B05FBB8E638}" destId="{6BDBF983-0257-2E48-A511-B5BBDB3CAB35}" srcOrd="0" destOrd="0" parTransId="{D7467467-F28B-1340-9663-5C280500E973}" sibTransId="{398244B0-D8D9-6445-92EF-FF5A5366EDF3}"/>
    <dgm:cxn modelId="{8B686389-C6FA-1443-BE32-53847F7A55AC}" type="presParOf" srcId="{0BB1EC56-978E-FE40-9FDC-3EFC6835ECE0}" destId="{CCA9088A-9DA4-9240-8C6E-2E2A6CBC9EBC}" srcOrd="0" destOrd="0" presId="urn:microsoft.com/office/officeart/2005/8/layout/hList1"/>
    <dgm:cxn modelId="{C2D06052-666A-134C-89EF-A8214FEB624B}" type="presParOf" srcId="{CCA9088A-9DA4-9240-8C6E-2E2A6CBC9EBC}" destId="{28106E63-6297-3B42-ACE0-8EBB1FAB6850}" srcOrd="0" destOrd="0" presId="urn:microsoft.com/office/officeart/2005/8/layout/hList1"/>
    <dgm:cxn modelId="{3859A193-122F-1F4E-9CCC-F0EE7E566C77}" type="presParOf" srcId="{CCA9088A-9DA4-9240-8C6E-2E2A6CBC9EBC}" destId="{C5C8773C-5177-4D4B-A8E0-DAC7E6A5384D}" srcOrd="1" destOrd="0" presId="urn:microsoft.com/office/officeart/2005/8/layout/hList1"/>
    <dgm:cxn modelId="{6AA73D89-5B11-4D4A-9DB1-BCB5955C40CF}" type="presParOf" srcId="{0BB1EC56-978E-FE40-9FDC-3EFC6835ECE0}" destId="{863F7EFC-6DD9-1449-BE9F-D17482E9904A}" srcOrd="1" destOrd="0" presId="urn:microsoft.com/office/officeart/2005/8/layout/hList1"/>
    <dgm:cxn modelId="{ABA53A6B-38D9-AB47-89B7-7A7DAAE86223}" type="presParOf" srcId="{0BB1EC56-978E-FE40-9FDC-3EFC6835ECE0}" destId="{9169C0E8-DBE4-DE46-9FF5-6051ADA25DDC}" srcOrd="2" destOrd="0" presId="urn:microsoft.com/office/officeart/2005/8/layout/hList1"/>
    <dgm:cxn modelId="{2202F8D3-D21F-1D4E-8D54-8CB03FCF0C0E}" type="presParOf" srcId="{9169C0E8-DBE4-DE46-9FF5-6051ADA25DDC}" destId="{22C2AC8B-0688-5949-9199-10B0BC486886}" srcOrd="0" destOrd="0" presId="urn:microsoft.com/office/officeart/2005/8/layout/hList1"/>
    <dgm:cxn modelId="{DB058512-BF5A-F54A-9C8E-4D15A09F9855}" type="presParOf" srcId="{9169C0E8-DBE4-DE46-9FF5-6051ADA25DDC}" destId="{F3F587EB-A697-8747-855F-D83EF57D7E9E}" srcOrd="1" destOrd="0" presId="urn:microsoft.com/office/officeart/2005/8/layout/hList1"/>
    <dgm:cxn modelId="{4F6D2136-464A-9E4A-BA07-D97C20AA9600}" type="presParOf" srcId="{0BB1EC56-978E-FE40-9FDC-3EFC6835ECE0}" destId="{7C3F2B5B-15A6-1741-949E-8F1379895C34}" srcOrd="3" destOrd="0" presId="urn:microsoft.com/office/officeart/2005/8/layout/hList1"/>
    <dgm:cxn modelId="{0DBC9ED4-83ED-4F49-BE52-CA6840DC9446}" type="presParOf" srcId="{0BB1EC56-978E-FE40-9FDC-3EFC6835ECE0}" destId="{3946873E-963D-A64C-BC8C-C14EDBAC41D8}" srcOrd="4" destOrd="0" presId="urn:microsoft.com/office/officeart/2005/8/layout/hList1"/>
    <dgm:cxn modelId="{DE9B31DB-6C2C-DC47-8EE1-6DDE5AB3CAEE}" type="presParOf" srcId="{3946873E-963D-A64C-BC8C-C14EDBAC41D8}" destId="{AC8A4A78-4F12-014B-BEDD-40DEBF79ECD1}" srcOrd="0" destOrd="0" presId="urn:microsoft.com/office/officeart/2005/8/layout/hList1"/>
    <dgm:cxn modelId="{8C2A077C-ED01-5D4A-BB1D-AFA63A092DB5}" type="presParOf" srcId="{3946873E-963D-A64C-BC8C-C14EDBAC41D8}" destId="{44680340-CA15-F64B-8E24-C3105CA50CE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5FFADF-1D82-3A48-8336-3031FD1CF91D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204EE4-4982-6649-88F2-1F640FF9A381}">
      <dgm:prSet phldrT="[Text]"/>
      <dgm:spPr/>
      <dgm:t>
        <a:bodyPr/>
        <a:lstStyle/>
        <a:p>
          <a:r>
            <a:rPr lang="en-US" dirty="0"/>
            <a:t>1960</a:t>
          </a:r>
        </a:p>
      </dgm:t>
    </dgm:pt>
    <dgm:pt modelId="{C8FDA0F1-AD44-8B42-AB43-A050B05C359D}" type="parTrans" cxnId="{F1CC62A9-B457-294A-B1F0-657B60FFD7D4}">
      <dgm:prSet/>
      <dgm:spPr/>
      <dgm:t>
        <a:bodyPr/>
        <a:lstStyle/>
        <a:p>
          <a:endParaRPr lang="en-US"/>
        </a:p>
      </dgm:t>
    </dgm:pt>
    <dgm:pt modelId="{473880C8-83F7-F043-A382-B79E7B80B083}" type="sibTrans" cxnId="{F1CC62A9-B457-294A-B1F0-657B60FFD7D4}">
      <dgm:prSet/>
      <dgm:spPr/>
      <dgm:t>
        <a:bodyPr/>
        <a:lstStyle/>
        <a:p>
          <a:endParaRPr lang="en-US"/>
        </a:p>
      </dgm:t>
    </dgm:pt>
    <dgm:pt modelId="{2B7C8A65-02B6-CB4E-BDEF-72593C36F07E}">
      <dgm:prSet phldrT="[Text]"/>
      <dgm:spPr/>
      <dgm:t>
        <a:bodyPr/>
        <a:lstStyle/>
        <a:p>
          <a:r>
            <a:rPr lang="en-US" dirty="0"/>
            <a:t>1963-Lawrence Roberts used computer analysis to extract 3D information from 2D images, a foundation step in computer vision.</a:t>
          </a:r>
        </a:p>
      </dgm:t>
    </dgm:pt>
    <dgm:pt modelId="{1BCE775A-1709-C546-94DA-A10F00EBA580}" type="parTrans" cxnId="{880D0F65-8672-D744-9688-4875039ADFB1}">
      <dgm:prSet/>
      <dgm:spPr/>
      <dgm:t>
        <a:bodyPr/>
        <a:lstStyle/>
        <a:p>
          <a:endParaRPr lang="en-US"/>
        </a:p>
      </dgm:t>
    </dgm:pt>
    <dgm:pt modelId="{6516EAF1-B468-C147-BAFF-CF3866CBD935}" type="sibTrans" cxnId="{880D0F65-8672-D744-9688-4875039ADFB1}">
      <dgm:prSet/>
      <dgm:spPr/>
      <dgm:t>
        <a:bodyPr/>
        <a:lstStyle/>
        <a:p>
          <a:endParaRPr lang="en-US"/>
        </a:p>
      </dgm:t>
    </dgm:pt>
    <dgm:pt modelId="{BBD2FFD3-5538-FF4D-9893-B7403F4775BD}">
      <dgm:prSet phldrT="[Text]"/>
      <dgm:spPr/>
      <dgm:t>
        <a:bodyPr/>
        <a:lstStyle/>
        <a:p>
          <a:r>
            <a:rPr lang="en-US" dirty="0"/>
            <a:t>1966-MIT’s “Summer Vision Project” attempted to develop object recognition systems. </a:t>
          </a:r>
        </a:p>
      </dgm:t>
    </dgm:pt>
    <dgm:pt modelId="{5A29EFC1-6F65-A643-8F19-15B6F504BA07}" type="parTrans" cxnId="{59281167-8E4B-8145-8999-B1AC47682CCD}">
      <dgm:prSet/>
      <dgm:spPr/>
      <dgm:t>
        <a:bodyPr/>
        <a:lstStyle/>
        <a:p>
          <a:endParaRPr lang="en-US"/>
        </a:p>
      </dgm:t>
    </dgm:pt>
    <dgm:pt modelId="{AC2BE8F0-F398-E842-9924-14D8104E4D8D}" type="sibTrans" cxnId="{59281167-8E4B-8145-8999-B1AC47682CCD}">
      <dgm:prSet/>
      <dgm:spPr/>
      <dgm:t>
        <a:bodyPr/>
        <a:lstStyle/>
        <a:p>
          <a:endParaRPr lang="en-US"/>
        </a:p>
      </dgm:t>
    </dgm:pt>
    <dgm:pt modelId="{A41C450E-59A1-334A-97DE-5DEAE9725EC9}">
      <dgm:prSet phldrT="[Text]"/>
      <dgm:spPr/>
      <dgm:t>
        <a:bodyPr/>
        <a:lstStyle/>
        <a:p>
          <a:r>
            <a:rPr lang="en-US" dirty="0"/>
            <a:t>1970</a:t>
          </a:r>
        </a:p>
      </dgm:t>
    </dgm:pt>
    <dgm:pt modelId="{3B212C6A-366B-C448-9A65-A482E21F7B3F}" type="parTrans" cxnId="{EE2C542A-AA8D-B745-AD0D-2032E87288E7}">
      <dgm:prSet/>
      <dgm:spPr/>
      <dgm:t>
        <a:bodyPr/>
        <a:lstStyle/>
        <a:p>
          <a:endParaRPr lang="en-US"/>
        </a:p>
      </dgm:t>
    </dgm:pt>
    <dgm:pt modelId="{6AA60A0B-5526-9442-978A-45A6263CB8FB}" type="sibTrans" cxnId="{EE2C542A-AA8D-B745-AD0D-2032E87288E7}">
      <dgm:prSet/>
      <dgm:spPr/>
      <dgm:t>
        <a:bodyPr/>
        <a:lstStyle/>
        <a:p>
          <a:endParaRPr lang="en-US"/>
        </a:p>
      </dgm:t>
    </dgm:pt>
    <dgm:pt modelId="{567F8F9B-6C5D-064C-ABC5-5B8C36FEA9F3}">
      <dgm:prSet phldrT="[Text]"/>
      <dgm:spPr/>
      <dgm:t>
        <a:bodyPr/>
        <a:lstStyle/>
        <a:p>
          <a:r>
            <a:rPr lang="en-US" dirty="0"/>
            <a:t>1974-Optical character recognition (OCR) gained momentum, enabling machines to read printed text. </a:t>
          </a:r>
        </a:p>
      </dgm:t>
    </dgm:pt>
    <dgm:pt modelId="{7D457D8A-047E-064B-9A78-C064F7841049}" type="parTrans" cxnId="{FB09BCE1-9F51-D147-B7E6-78A5F0997E74}">
      <dgm:prSet/>
      <dgm:spPr/>
      <dgm:t>
        <a:bodyPr/>
        <a:lstStyle/>
        <a:p>
          <a:endParaRPr lang="en-US"/>
        </a:p>
      </dgm:t>
    </dgm:pt>
    <dgm:pt modelId="{471AB3C1-B041-9E44-AFA2-2583E7FDEF65}" type="sibTrans" cxnId="{FB09BCE1-9F51-D147-B7E6-78A5F0997E74}">
      <dgm:prSet/>
      <dgm:spPr/>
      <dgm:t>
        <a:bodyPr/>
        <a:lstStyle/>
        <a:p>
          <a:endParaRPr lang="en-US"/>
        </a:p>
      </dgm:t>
    </dgm:pt>
    <dgm:pt modelId="{86E3C2A3-97F3-FA4B-9765-593EC75DD091}">
      <dgm:prSet phldrT="[Text]"/>
      <dgm:spPr/>
      <dgm:t>
        <a:bodyPr/>
        <a:lstStyle/>
        <a:p>
          <a:r>
            <a:rPr lang="en-US" dirty="0"/>
            <a:t>1978-The concept of feature extraction emerged, which became crucial for object recognition. </a:t>
          </a:r>
        </a:p>
      </dgm:t>
    </dgm:pt>
    <dgm:pt modelId="{1C863072-1328-3247-A860-C57B478446A1}" type="parTrans" cxnId="{6B4590E7-F35E-504D-9A4E-BD3F3CC35774}">
      <dgm:prSet/>
      <dgm:spPr/>
      <dgm:t>
        <a:bodyPr/>
        <a:lstStyle/>
        <a:p>
          <a:endParaRPr lang="en-US"/>
        </a:p>
      </dgm:t>
    </dgm:pt>
    <dgm:pt modelId="{A7C83328-5752-5048-BC3B-60D90E84D1BB}" type="sibTrans" cxnId="{6B4590E7-F35E-504D-9A4E-BD3F3CC35774}">
      <dgm:prSet/>
      <dgm:spPr/>
      <dgm:t>
        <a:bodyPr/>
        <a:lstStyle/>
        <a:p>
          <a:endParaRPr lang="en-US"/>
        </a:p>
      </dgm:t>
    </dgm:pt>
    <dgm:pt modelId="{A16F3045-7EDA-0B40-B4B9-0B05FBB8E638}">
      <dgm:prSet phldrT="[Text]"/>
      <dgm:spPr/>
      <dgm:t>
        <a:bodyPr/>
        <a:lstStyle/>
        <a:p>
          <a:r>
            <a:rPr lang="en-US" dirty="0"/>
            <a:t>1980</a:t>
          </a:r>
        </a:p>
      </dgm:t>
    </dgm:pt>
    <dgm:pt modelId="{20C55866-543D-324D-90F1-7FC006CB6229}" type="parTrans" cxnId="{B2B6C4AB-D348-344C-87F5-3DAFAEAD88F3}">
      <dgm:prSet/>
      <dgm:spPr/>
      <dgm:t>
        <a:bodyPr/>
        <a:lstStyle/>
        <a:p>
          <a:endParaRPr lang="en-US"/>
        </a:p>
      </dgm:t>
    </dgm:pt>
    <dgm:pt modelId="{14838E0C-3B66-D04C-9C79-2649B2C175A2}" type="sibTrans" cxnId="{B2B6C4AB-D348-344C-87F5-3DAFAEAD88F3}">
      <dgm:prSet/>
      <dgm:spPr/>
      <dgm:t>
        <a:bodyPr/>
        <a:lstStyle/>
        <a:p>
          <a:endParaRPr lang="en-US"/>
        </a:p>
      </dgm:t>
    </dgm:pt>
    <dgm:pt modelId="{6BDBF983-0257-2E48-A511-B5BBDB3CAB35}">
      <dgm:prSet phldrT="[Text]"/>
      <dgm:spPr/>
      <dgm:t>
        <a:bodyPr/>
        <a:lstStyle/>
        <a:p>
          <a:r>
            <a:rPr lang="en-US" dirty="0"/>
            <a:t>1980-The Canny Edge Detector algorithm was introduced, providing a powerful way to identify object boundaries in images. </a:t>
          </a:r>
        </a:p>
      </dgm:t>
    </dgm:pt>
    <dgm:pt modelId="{D7467467-F28B-1340-9663-5C280500E973}" type="parTrans" cxnId="{232AE0FA-0E30-AB48-97E2-05C8CC98C706}">
      <dgm:prSet/>
      <dgm:spPr/>
      <dgm:t>
        <a:bodyPr/>
        <a:lstStyle/>
        <a:p>
          <a:endParaRPr lang="en-US"/>
        </a:p>
      </dgm:t>
    </dgm:pt>
    <dgm:pt modelId="{398244B0-D8D9-6445-92EF-FF5A5366EDF3}" type="sibTrans" cxnId="{232AE0FA-0E30-AB48-97E2-05C8CC98C706}">
      <dgm:prSet/>
      <dgm:spPr/>
      <dgm:t>
        <a:bodyPr/>
        <a:lstStyle/>
        <a:p>
          <a:endParaRPr lang="en-US"/>
        </a:p>
      </dgm:t>
    </dgm:pt>
    <dgm:pt modelId="{7FA79FCD-19B8-494B-9A98-89E70EB06D42}">
      <dgm:prSet phldrT="[Text]"/>
      <dgm:spPr/>
      <dgm:t>
        <a:bodyPr/>
        <a:lstStyle/>
        <a:p>
          <a:r>
            <a:rPr lang="en-US" dirty="0"/>
            <a:t>1982-David Marr published </a:t>
          </a:r>
          <a:r>
            <a:rPr lang="en-US" i="1" dirty="0"/>
            <a:t>Vision: A Computational Investigation, </a:t>
          </a:r>
          <a:r>
            <a:rPr lang="en-US" i="0" dirty="0"/>
            <a:t>defining the stages of image processing: primal sketch, 2.5D sketch, and 3D model. </a:t>
          </a:r>
        </a:p>
      </dgm:t>
    </dgm:pt>
    <dgm:pt modelId="{432EDD4C-09D6-DC48-BC37-073348889617}" type="parTrans" cxnId="{C75BEEC9-5AF9-2A49-9AD5-6AF2AF563954}">
      <dgm:prSet/>
      <dgm:spPr/>
      <dgm:t>
        <a:bodyPr/>
        <a:lstStyle/>
        <a:p>
          <a:endParaRPr lang="en-US"/>
        </a:p>
      </dgm:t>
    </dgm:pt>
    <dgm:pt modelId="{F7CC3018-E31C-2E4D-80C8-103BDC0B2A50}" type="sibTrans" cxnId="{C75BEEC9-5AF9-2A49-9AD5-6AF2AF563954}">
      <dgm:prSet/>
      <dgm:spPr/>
      <dgm:t>
        <a:bodyPr/>
        <a:lstStyle/>
        <a:p>
          <a:endParaRPr lang="en-US"/>
        </a:p>
      </dgm:t>
    </dgm:pt>
    <dgm:pt modelId="{CAB6A0DC-842E-C244-8069-D2DC73D330B6}">
      <dgm:prSet phldrT="[Text]"/>
      <dgm:spPr/>
      <dgm:t>
        <a:bodyPr/>
        <a:lstStyle/>
        <a:p>
          <a:endParaRPr lang="en-US" dirty="0"/>
        </a:p>
      </dgm:t>
    </dgm:pt>
    <dgm:pt modelId="{81E42C5B-2950-644D-B4BA-D5F83C949D42}" type="parTrans" cxnId="{03C204C8-3B47-0C4A-ABA2-C4AB6D2F3C25}">
      <dgm:prSet/>
      <dgm:spPr/>
      <dgm:t>
        <a:bodyPr/>
        <a:lstStyle/>
        <a:p>
          <a:endParaRPr lang="en-US"/>
        </a:p>
      </dgm:t>
    </dgm:pt>
    <dgm:pt modelId="{9152149B-54C6-074E-A18E-C44B806693F6}" type="sibTrans" cxnId="{03C204C8-3B47-0C4A-ABA2-C4AB6D2F3C25}">
      <dgm:prSet/>
      <dgm:spPr/>
      <dgm:t>
        <a:bodyPr/>
        <a:lstStyle/>
        <a:p>
          <a:endParaRPr lang="en-US"/>
        </a:p>
      </dgm:t>
    </dgm:pt>
    <dgm:pt modelId="{B3E1FFB2-927E-6B45-9C2C-9E673A13BFED}">
      <dgm:prSet phldrT="[Text]"/>
      <dgm:spPr/>
      <dgm:t>
        <a:bodyPr/>
        <a:lstStyle/>
        <a:p>
          <a:endParaRPr lang="en-US" dirty="0"/>
        </a:p>
      </dgm:t>
    </dgm:pt>
    <dgm:pt modelId="{EC5BD4F1-06FF-5D44-A638-270AA5FCF793}" type="parTrans" cxnId="{BE3F0C17-815F-F644-AFF4-932846333A29}">
      <dgm:prSet/>
      <dgm:spPr/>
      <dgm:t>
        <a:bodyPr/>
        <a:lstStyle/>
        <a:p>
          <a:endParaRPr lang="en-US"/>
        </a:p>
      </dgm:t>
    </dgm:pt>
    <dgm:pt modelId="{AAFA8FFC-7825-BD43-8C46-850C65BEE74F}" type="sibTrans" cxnId="{BE3F0C17-815F-F644-AFF4-932846333A29}">
      <dgm:prSet/>
      <dgm:spPr/>
      <dgm:t>
        <a:bodyPr/>
        <a:lstStyle/>
        <a:p>
          <a:endParaRPr lang="en-US"/>
        </a:p>
      </dgm:t>
    </dgm:pt>
    <dgm:pt modelId="{C08318B9-5B62-5B4B-A22C-D35BD4D841EB}">
      <dgm:prSet phldrT="[Text]"/>
      <dgm:spPr/>
      <dgm:t>
        <a:bodyPr/>
        <a:lstStyle/>
        <a:p>
          <a:endParaRPr lang="en-US" dirty="0"/>
        </a:p>
      </dgm:t>
    </dgm:pt>
    <dgm:pt modelId="{4B60FDDF-558F-3843-9DAE-D048206E4D8E}" type="parTrans" cxnId="{E34558DB-3FB7-154B-93BA-ED3836458C1E}">
      <dgm:prSet/>
      <dgm:spPr/>
      <dgm:t>
        <a:bodyPr/>
        <a:lstStyle/>
        <a:p>
          <a:endParaRPr lang="en-US"/>
        </a:p>
      </dgm:t>
    </dgm:pt>
    <dgm:pt modelId="{F93E68D5-BD05-ED4A-8845-795DB0886BEA}" type="sibTrans" cxnId="{E34558DB-3FB7-154B-93BA-ED3836458C1E}">
      <dgm:prSet/>
      <dgm:spPr/>
      <dgm:t>
        <a:bodyPr/>
        <a:lstStyle/>
        <a:p>
          <a:endParaRPr lang="en-US"/>
        </a:p>
      </dgm:t>
    </dgm:pt>
    <dgm:pt modelId="{0BB1EC56-978E-FE40-9FDC-3EFC6835ECE0}" type="pres">
      <dgm:prSet presAssocID="{8B5FFADF-1D82-3A48-8336-3031FD1CF91D}" presName="Name0" presStyleCnt="0">
        <dgm:presLayoutVars>
          <dgm:dir/>
          <dgm:animLvl val="lvl"/>
          <dgm:resizeHandles val="exact"/>
        </dgm:presLayoutVars>
      </dgm:prSet>
      <dgm:spPr/>
    </dgm:pt>
    <dgm:pt modelId="{CCA9088A-9DA4-9240-8C6E-2E2A6CBC9EBC}" type="pres">
      <dgm:prSet presAssocID="{1B204EE4-4982-6649-88F2-1F640FF9A381}" presName="composite" presStyleCnt="0"/>
      <dgm:spPr/>
    </dgm:pt>
    <dgm:pt modelId="{28106E63-6297-3B42-ACE0-8EBB1FAB6850}" type="pres">
      <dgm:prSet presAssocID="{1B204EE4-4982-6649-88F2-1F640FF9A38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5C8773C-5177-4D4B-A8E0-DAC7E6A5384D}" type="pres">
      <dgm:prSet presAssocID="{1B204EE4-4982-6649-88F2-1F640FF9A381}" presName="desTx" presStyleLbl="alignAccFollowNode1" presStyleIdx="0" presStyleCnt="3">
        <dgm:presLayoutVars>
          <dgm:bulletEnabled val="1"/>
        </dgm:presLayoutVars>
      </dgm:prSet>
      <dgm:spPr/>
    </dgm:pt>
    <dgm:pt modelId="{863F7EFC-6DD9-1449-BE9F-D17482E9904A}" type="pres">
      <dgm:prSet presAssocID="{473880C8-83F7-F043-A382-B79E7B80B083}" presName="space" presStyleCnt="0"/>
      <dgm:spPr/>
    </dgm:pt>
    <dgm:pt modelId="{9169C0E8-DBE4-DE46-9FF5-6051ADA25DDC}" type="pres">
      <dgm:prSet presAssocID="{A41C450E-59A1-334A-97DE-5DEAE9725EC9}" presName="composite" presStyleCnt="0"/>
      <dgm:spPr/>
    </dgm:pt>
    <dgm:pt modelId="{22C2AC8B-0688-5949-9199-10B0BC486886}" type="pres">
      <dgm:prSet presAssocID="{A41C450E-59A1-334A-97DE-5DEAE9725EC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3F587EB-A697-8747-855F-D83EF57D7E9E}" type="pres">
      <dgm:prSet presAssocID="{A41C450E-59A1-334A-97DE-5DEAE9725EC9}" presName="desTx" presStyleLbl="alignAccFollowNode1" presStyleIdx="1" presStyleCnt="3">
        <dgm:presLayoutVars>
          <dgm:bulletEnabled val="1"/>
        </dgm:presLayoutVars>
      </dgm:prSet>
      <dgm:spPr/>
    </dgm:pt>
    <dgm:pt modelId="{7C3F2B5B-15A6-1741-949E-8F1379895C34}" type="pres">
      <dgm:prSet presAssocID="{6AA60A0B-5526-9442-978A-45A6263CB8FB}" presName="space" presStyleCnt="0"/>
      <dgm:spPr/>
    </dgm:pt>
    <dgm:pt modelId="{3946873E-963D-A64C-BC8C-C14EDBAC41D8}" type="pres">
      <dgm:prSet presAssocID="{A16F3045-7EDA-0B40-B4B9-0B05FBB8E638}" presName="composite" presStyleCnt="0"/>
      <dgm:spPr/>
    </dgm:pt>
    <dgm:pt modelId="{AC8A4A78-4F12-014B-BEDD-40DEBF79ECD1}" type="pres">
      <dgm:prSet presAssocID="{A16F3045-7EDA-0B40-B4B9-0B05FBB8E63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4680340-CA15-F64B-8E24-C3105CA50CEE}" type="pres">
      <dgm:prSet presAssocID="{A16F3045-7EDA-0B40-B4B9-0B05FBB8E63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BC6A608-86DC-5F42-BC81-3DA9E168BB60}" type="presOf" srcId="{8B5FFADF-1D82-3A48-8336-3031FD1CF91D}" destId="{0BB1EC56-978E-FE40-9FDC-3EFC6835ECE0}" srcOrd="0" destOrd="0" presId="urn:microsoft.com/office/officeart/2005/8/layout/hList1"/>
    <dgm:cxn modelId="{BE3F0C17-815F-F644-AFF4-932846333A29}" srcId="{A41C450E-59A1-334A-97DE-5DEAE9725EC9}" destId="{B3E1FFB2-927E-6B45-9C2C-9E673A13BFED}" srcOrd="1" destOrd="0" parTransId="{EC5BD4F1-06FF-5D44-A638-270AA5FCF793}" sibTransId="{AAFA8FFC-7825-BD43-8C46-850C65BEE74F}"/>
    <dgm:cxn modelId="{75A62524-F8CE-194E-8AD7-F5F95A03674B}" type="presOf" srcId="{6BDBF983-0257-2E48-A511-B5BBDB3CAB35}" destId="{44680340-CA15-F64B-8E24-C3105CA50CEE}" srcOrd="0" destOrd="0" presId="urn:microsoft.com/office/officeart/2005/8/layout/hList1"/>
    <dgm:cxn modelId="{EE2C542A-AA8D-B745-AD0D-2032E87288E7}" srcId="{8B5FFADF-1D82-3A48-8336-3031FD1CF91D}" destId="{A41C450E-59A1-334A-97DE-5DEAE9725EC9}" srcOrd="1" destOrd="0" parTransId="{3B212C6A-366B-C448-9A65-A482E21F7B3F}" sibTransId="{6AA60A0B-5526-9442-978A-45A6263CB8FB}"/>
    <dgm:cxn modelId="{C451F63A-4E38-AE49-BE38-92A32E511200}" type="presOf" srcId="{A16F3045-7EDA-0B40-B4B9-0B05FBB8E638}" destId="{AC8A4A78-4F12-014B-BEDD-40DEBF79ECD1}" srcOrd="0" destOrd="0" presId="urn:microsoft.com/office/officeart/2005/8/layout/hList1"/>
    <dgm:cxn modelId="{E825BF4A-16A7-514F-9C15-986A25D42FA0}" type="presOf" srcId="{CAB6A0DC-842E-C244-8069-D2DC73D330B6}" destId="{C5C8773C-5177-4D4B-A8E0-DAC7E6A5384D}" srcOrd="0" destOrd="1" presId="urn:microsoft.com/office/officeart/2005/8/layout/hList1"/>
    <dgm:cxn modelId="{0BE9C44C-0FC7-7D4E-8F14-9F1025CF35FE}" type="presOf" srcId="{C08318B9-5B62-5B4B-A22C-D35BD4D841EB}" destId="{44680340-CA15-F64B-8E24-C3105CA50CEE}" srcOrd="0" destOrd="1" presId="urn:microsoft.com/office/officeart/2005/8/layout/hList1"/>
    <dgm:cxn modelId="{880D0F65-8672-D744-9688-4875039ADFB1}" srcId="{1B204EE4-4982-6649-88F2-1F640FF9A381}" destId="{2B7C8A65-02B6-CB4E-BDEF-72593C36F07E}" srcOrd="0" destOrd="0" parTransId="{1BCE775A-1709-C546-94DA-A10F00EBA580}" sibTransId="{6516EAF1-B468-C147-BAFF-CF3866CBD935}"/>
    <dgm:cxn modelId="{59281167-8E4B-8145-8999-B1AC47682CCD}" srcId="{1B204EE4-4982-6649-88F2-1F640FF9A381}" destId="{BBD2FFD3-5538-FF4D-9893-B7403F4775BD}" srcOrd="2" destOrd="0" parTransId="{5A29EFC1-6F65-A643-8F19-15B6F504BA07}" sibTransId="{AC2BE8F0-F398-E842-9924-14D8104E4D8D}"/>
    <dgm:cxn modelId="{8E1C3977-6541-174C-8767-7C430DDE9FCB}" type="presOf" srcId="{1B204EE4-4982-6649-88F2-1F640FF9A381}" destId="{28106E63-6297-3B42-ACE0-8EBB1FAB6850}" srcOrd="0" destOrd="0" presId="urn:microsoft.com/office/officeart/2005/8/layout/hList1"/>
    <dgm:cxn modelId="{C101C177-870C-8843-9041-DD07AFC2A981}" type="presOf" srcId="{2B7C8A65-02B6-CB4E-BDEF-72593C36F07E}" destId="{C5C8773C-5177-4D4B-A8E0-DAC7E6A5384D}" srcOrd="0" destOrd="0" presId="urn:microsoft.com/office/officeart/2005/8/layout/hList1"/>
    <dgm:cxn modelId="{F1CC62A9-B457-294A-B1F0-657B60FFD7D4}" srcId="{8B5FFADF-1D82-3A48-8336-3031FD1CF91D}" destId="{1B204EE4-4982-6649-88F2-1F640FF9A381}" srcOrd="0" destOrd="0" parTransId="{C8FDA0F1-AD44-8B42-AB43-A050B05C359D}" sibTransId="{473880C8-83F7-F043-A382-B79E7B80B083}"/>
    <dgm:cxn modelId="{B2B6C4AB-D348-344C-87F5-3DAFAEAD88F3}" srcId="{8B5FFADF-1D82-3A48-8336-3031FD1CF91D}" destId="{A16F3045-7EDA-0B40-B4B9-0B05FBB8E638}" srcOrd="2" destOrd="0" parTransId="{20C55866-543D-324D-90F1-7FC006CB6229}" sibTransId="{14838E0C-3B66-D04C-9C79-2649B2C175A2}"/>
    <dgm:cxn modelId="{263048AD-5F18-6747-B8A2-56B295D8AECD}" type="presOf" srcId="{B3E1FFB2-927E-6B45-9C2C-9E673A13BFED}" destId="{F3F587EB-A697-8747-855F-D83EF57D7E9E}" srcOrd="0" destOrd="1" presId="urn:microsoft.com/office/officeart/2005/8/layout/hList1"/>
    <dgm:cxn modelId="{B321A5AE-2D49-C941-A591-FD9E14F447D4}" type="presOf" srcId="{BBD2FFD3-5538-FF4D-9893-B7403F4775BD}" destId="{C5C8773C-5177-4D4B-A8E0-DAC7E6A5384D}" srcOrd="0" destOrd="2" presId="urn:microsoft.com/office/officeart/2005/8/layout/hList1"/>
    <dgm:cxn modelId="{03C204C8-3B47-0C4A-ABA2-C4AB6D2F3C25}" srcId="{1B204EE4-4982-6649-88F2-1F640FF9A381}" destId="{CAB6A0DC-842E-C244-8069-D2DC73D330B6}" srcOrd="1" destOrd="0" parTransId="{81E42C5B-2950-644D-B4BA-D5F83C949D42}" sibTransId="{9152149B-54C6-074E-A18E-C44B806693F6}"/>
    <dgm:cxn modelId="{80FADAC8-D307-F240-9DA0-E0E69F50FA00}" type="presOf" srcId="{567F8F9B-6C5D-064C-ABC5-5B8C36FEA9F3}" destId="{F3F587EB-A697-8747-855F-D83EF57D7E9E}" srcOrd="0" destOrd="0" presId="urn:microsoft.com/office/officeart/2005/8/layout/hList1"/>
    <dgm:cxn modelId="{C75BEEC9-5AF9-2A49-9AD5-6AF2AF563954}" srcId="{A16F3045-7EDA-0B40-B4B9-0B05FBB8E638}" destId="{7FA79FCD-19B8-494B-9A98-89E70EB06D42}" srcOrd="2" destOrd="0" parTransId="{432EDD4C-09D6-DC48-BC37-073348889617}" sibTransId="{F7CC3018-E31C-2E4D-80C8-103BDC0B2A50}"/>
    <dgm:cxn modelId="{E34558DB-3FB7-154B-93BA-ED3836458C1E}" srcId="{A16F3045-7EDA-0B40-B4B9-0B05FBB8E638}" destId="{C08318B9-5B62-5B4B-A22C-D35BD4D841EB}" srcOrd="1" destOrd="0" parTransId="{4B60FDDF-558F-3843-9DAE-D048206E4D8E}" sibTransId="{F93E68D5-BD05-ED4A-8845-795DB0886BEA}"/>
    <dgm:cxn modelId="{FB09BCE1-9F51-D147-B7E6-78A5F0997E74}" srcId="{A41C450E-59A1-334A-97DE-5DEAE9725EC9}" destId="{567F8F9B-6C5D-064C-ABC5-5B8C36FEA9F3}" srcOrd="0" destOrd="0" parTransId="{7D457D8A-047E-064B-9A78-C064F7841049}" sibTransId="{471AB3C1-B041-9E44-AFA2-2583E7FDEF65}"/>
    <dgm:cxn modelId="{EFEA0AE5-077E-C446-803E-165DBDB3A046}" type="presOf" srcId="{A41C450E-59A1-334A-97DE-5DEAE9725EC9}" destId="{22C2AC8B-0688-5949-9199-10B0BC486886}" srcOrd="0" destOrd="0" presId="urn:microsoft.com/office/officeart/2005/8/layout/hList1"/>
    <dgm:cxn modelId="{6B4590E7-F35E-504D-9A4E-BD3F3CC35774}" srcId="{A41C450E-59A1-334A-97DE-5DEAE9725EC9}" destId="{86E3C2A3-97F3-FA4B-9765-593EC75DD091}" srcOrd="2" destOrd="0" parTransId="{1C863072-1328-3247-A860-C57B478446A1}" sibTransId="{A7C83328-5752-5048-BC3B-60D90E84D1BB}"/>
    <dgm:cxn modelId="{92344DE8-0B1E-824A-B6B7-F0A94D1DFBAF}" type="presOf" srcId="{7FA79FCD-19B8-494B-9A98-89E70EB06D42}" destId="{44680340-CA15-F64B-8E24-C3105CA50CEE}" srcOrd="0" destOrd="2" presId="urn:microsoft.com/office/officeart/2005/8/layout/hList1"/>
    <dgm:cxn modelId="{5344A4EC-8C39-1245-A0ED-CED25ED0DB62}" type="presOf" srcId="{86E3C2A3-97F3-FA4B-9765-593EC75DD091}" destId="{F3F587EB-A697-8747-855F-D83EF57D7E9E}" srcOrd="0" destOrd="2" presId="urn:microsoft.com/office/officeart/2005/8/layout/hList1"/>
    <dgm:cxn modelId="{232AE0FA-0E30-AB48-97E2-05C8CC98C706}" srcId="{A16F3045-7EDA-0B40-B4B9-0B05FBB8E638}" destId="{6BDBF983-0257-2E48-A511-B5BBDB3CAB35}" srcOrd="0" destOrd="0" parTransId="{D7467467-F28B-1340-9663-5C280500E973}" sibTransId="{398244B0-D8D9-6445-92EF-FF5A5366EDF3}"/>
    <dgm:cxn modelId="{8B686389-C6FA-1443-BE32-53847F7A55AC}" type="presParOf" srcId="{0BB1EC56-978E-FE40-9FDC-3EFC6835ECE0}" destId="{CCA9088A-9DA4-9240-8C6E-2E2A6CBC9EBC}" srcOrd="0" destOrd="0" presId="urn:microsoft.com/office/officeart/2005/8/layout/hList1"/>
    <dgm:cxn modelId="{C2D06052-666A-134C-89EF-A8214FEB624B}" type="presParOf" srcId="{CCA9088A-9DA4-9240-8C6E-2E2A6CBC9EBC}" destId="{28106E63-6297-3B42-ACE0-8EBB1FAB6850}" srcOrd="0" destOrd="0" presId="urn:microsoft.com/office/officeart/2005/8/layout/hList1"/>
    <dgm:cxn modelId="{3859A193-122F-1F4E-9CCC-F0EE7E566C77}" type="presParOf" srcId="{CCA9088A-9DA4-9240-8C6E-2E2A6CBC9EBC}" destId="{C5C8773C-5177-4D4B-A8E0-DAC7E6A5384D}" srcOrd="1" destOrd="0" presId="urn:microsoft.com/office/officeart/2005/8/layout/hList1"/>
    <dgm:cxn modelId="{6AA73D89-5B11-4D4A-9DB1-BCB5955C40CF}" type="presParOf" srcId="{0BB1EC56-978E-FE40-9FDC-3EFC6835ECE0}" destId="{863F7EFC-6DD9-1449-BE9F-D17482E9904A}" srcOrd="1" destOrd="0" presId="urn:microsoft.com/office/officeart/2005/8/layout/hList1"/>
    <dgm:cxn modelId="{ABA53A6B-38D9-AB47-89B7-7A7DAAE86223}" type="presParOf" srcId="{0BB1EC56-978E-FE40-9FDC-3EFC6835ECE0}" destId="{9169C0E8-DBE4-DE46-9FF5-6051ADA25DDC}" srcOrd="2" destOrd="0" presId="urn:microsoft.com/office/officeart/2005/8/layout/hList1"/>
    <dgm:cxn modelId="{2202F8D3-D21F-1D4E-8D54-8CB03FCF0C0E}" type="presParOf" srcId="{9169C0E8-DBE4-DE46-9FF5-6051ADA25DDC}" destId="{22C2AC8B-0688-5949-9199-10B0BC486886}" srcOrd="0" destOrd="0" presId="urn:microsoft.com/office/officeart/2005/8/layout/hList1"/>
    <dgm:cxn modelId="{DB058512-BF5A-F54A-9C8E-4D15A09F9855}" type="presParOf" srcId="{9169C0E8-DBE4-DE46-9FF5-6051ADA25DDC}" destId="{F3F587EB-A697-8747-855F-D83EF57D7E9E}" srcOrd="1" destOrd="0" presId="urn:microsoft.com/office/officeart/2005/8/layout/hList1"/>
    <dgm:cxn modelId="{4F6D2136-464A-9E4A-BA07-D97C20AA9600}" type="presParOf" srcId="{0BB1EC56-978E-FE40-9FDC-3EFC6835ECE0}" destId="{7C3F2B5B-15A6-1741-949E-8F1379895C34}" srcOrd="3" destOrd="0" presId="urn:microsoft.com/office/officeart/2005/8/layout/hList1"/>
    <dgm:cxn modelId="{0DBC9ED4-83ED-4F49-BE52-CA6840DC9446}" type="presParOf" srcId="{0BB1EC56-978E-FE40-9FDC-3EFC6835ECE0}" destId="{3946873E-963D-A64C-BC8C-C14EDBAC41D8}" srcOrd="4" destOrd="0" presId="urn:microsoft.com/office/officeart/2005/8/layout/hList1"/>
    <dgm:cxn modelId="{DE9B31DB-6C2C-DC47-8EE1-6DDE5AB3CAEE}" type="presParOf" srcId="{3946873E-963D-A64C-BC8C-C14EDBAC41D8}" destId="{AC8A4A78-4F12-014B-BEDD-40DEBF79ECD1}" srcOrd="0" destOrd="0" presId="urn:microsoft.com/office/officeart/2005/8/layout/hList1"/>
    <dgm:cxn modelId="{8C2A077C-ED01-5D4A-BB1D-AFA63A092DB5}" type="presParOf" srcId="{3946873E-963D-A64C-BC8C-C14EDBAC41D8}" destId="{44680340-CA15-F64B-8E24-C3105CA50CE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5FFADF-1D82-3A48-8336-3031FD1CF91D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BBD2FFD3-5538-FF4D-9893-B7403F4775BD}">
      <dgm:prSet phldrT="[Text]" phldr="1"/>
      <dgm:spPr/>
      <dgm:t>
        <a:bodyPr/>
        <a:lstStyle/>
        <a:p>
          <a:endParaRPr lang="en-US"/>
        </a:p>
      </dgm:t>
    </dgm:pt>
    <dgm:pt modelId="{5A29EFC1-6F65-A643-8F19-15B6F504BA07}" type="parTrans" cxnId="{59281167-8E4B-8145-8999-B1AC47682CCD}">
      <dgm:prSet/>
      <dgm:spPr/>
      <dgm:t>
        <a:bodyPr/>
        <a:lstStyle/>
        <a:p>
          <a:endParaRPr lang="en-US"/>
        </a:p>
      </dgm:t>
    </dgm:pt>
    <dgm:pt modelId="{AC2BE8F0-F398-E842-9924-14D8104E4D8D}" type="sibTrans" cxnId="{59281167-8E4B-8145-8999-B1AC47682CCD}">
      <dgm:prSet/>
      <dgm:spPr/>
      <dgm:t>
        <a:bodyPr/>
        <a:lstStyle/>
        <a:p>
          <a:endParaRPr lang="en-US"/>
        </a:p>
      </dgm:t>
    </dgm:pt>
    <dgm:pt modelId="{567F8F9B-6C5D-064C-ABC5-5B8C36FEA9F3}">
      <dgm:prSet phldrT="[Text]" phldr="1"/>
      <dgm:spPr/>
      <dgm:t>
        <a:bodyPr/>
        <a:lstStyle/>
        <a:p>
          <a:endParaRPr lang="en-US"/>
        </a:p>
      </dgm:t>
    </dgm:pt>
    <dgm:pt modelId="{7D457D8A-047E-064B-9A78-C064F7841049}" type="parTrans" cxnId="{FB09BCE1-9F51-D147-B7E6-78A5F0997E74}">
      <dgm:prSet/>
      <dgm:spPr/>
      <dgm:t>
        <a:bodyPr/>
        <a:lstStyle/>
        <a:p>
          <a:endParaRPr lang="en-US"/>
        </a:p>
      </dgm:t>
    </dgm:pt>
    <dgm:pt modelId="{471AB3C1-B041-9E44-AFA2-2583E7FDEF65}" type="sibTrans" cxnId="{FB09BCE1-9F51-D147-B7E6-78A5F0997E74}">
      <dgm:prSet/>
      <dgm:spPr/>
      <dgm:t>
        <a:bodyPr/>
        <a:lstStyle/>
        <a:p>
          <a:endParaRPr lang="en-US"/>
        </a:p>
      </dgm:t>
    </dgm:pt>
    <dgm:pt modelId="{86E3C2A3-97F3-FA4B-9765-593EC75DD091}">
      <dgm:prSet phldrT="[Text]" phldr="1"/>
      <dgm:spPr/>
      <dgm:t>
        <a:bodyPr/>
        <a:lstStyle/>
        <a:p>
          <a:endParaRPr lang="en-US"/>
        </a:p>
      </dgm:t>
    </dgm:pt>
    <dgm:pt modelId="{1C863072-1328-3247-A860-C57B478446A1}" type="parTrans" cxnId="{6B4590E7-F35E-504D-9A4E-BD3F3CC35774}">
      <dgm:prSet/>
      <dgm:spPr/>
      <dgm:t>
        <a:bodyPr/>
        <a:lstStyle/>
        <a:p>
          <a:endParaRPr lang="en-US"/>
        </a:p>
      </dgm:t>
    </dgm:pt>
    <dgm:pt modelId="{A7C83328-5752-5048-BC3B-60D90E84D1BB}" type="sibTrans" cxnId="{6B4590E7-F35E-504D-9A4E-BD3F3CC35774}">
      <dgm:prSet/>
      <dgm:spPr/>
      <dgm:t>
        <a:bodyPr/>
        <a:lstStyle/>
        <a:p>
          <a:endParaRPr lang="en-US"/>
        </a:p>
      </dgm:t>
    </dgm:pt>
    <dgm:pt modelId="{6BDBF983-0257-2E48-A511-B5BBDB3CAB35}">
      <dgm:prSet phldrT="[Text]" phldr="1"/>
      <dgm:spPr/>
      <dgm:t>
        <a:bodyPr/>
        <a:lstStyle/>
        <a:p>
          <a:endParaRPr lang="en-US"/>
        </a:p>
      </dgm:t>
    </dgm:pt>
    <dgm:pt modelId="{D7467467-F28B-1340-9663-5C280500E973}" type="parTrans" cxnId="{232AE0FA-0E30-AB48-97E2-05C8CC98C706}">
      <dgm:prSet/>
      <dgm:spPr/>
      <dgm:t>
        <a:bodyPr/>
        <a:lstStyle/>
        <a:p>
          <a:endParaRPr lang="en-US"/>
        </a:p>
      </dgm:t>
    </dgm:pt>
    <dgm:pt modelId="{398244B0-D8D9-6445-92EF-FF5A5366EDF3}" type="sibTrans" cxnId="{232AE0FA-0E30-AB48-97E2-05C8CC98C706}">
      <dgm:prSet/>
      <dgm:spPr/>
      <dgm:t>
        <a:bodyPr/>
        <a:lstStyle/>
        <a:p>
          <a:endParaRPr lang="en-US"/>
        </a:p>
      </dgm:t>
    </dgm:pt>
    <dgm:pt modelId="{7FA79FCD-19B8-494B-9A98-89E70EB06D42}">
      <dgm:prSet phldrT="[Text]" phldr="1"/>
      <dgm:spPr/>
      <dgm:t>
        <a:bodyPr/>
        <a:lstStyle/>
        <a:p>
          <a:endParaRPr lang="en-US"/>
        </a:p>
      </dgm:t>
    </dgm:pt>
    <dgm:pt modelId="{432EDD4C-09D6-DC48-BC37-073348889617}" type="parTrans" cxnId="{C75BEEC9-5AF9-2A49-9AD5-6AF2AF563954}">
      <dgm:prSet/>
      <dgm:spPr/>
      <dgm:t>
        <a:bodyPr/>
        <a:lstStyle/>
        <a:p>
          <a:endParaRPr lang="en-US"/>
        </a:p>
      </dgm:t>
    </dgm:pt>
    <dgm:pt modelId="{F7CC3018-E31C-2E4D-80C8-103BDC0B2A50}" type="sibTrans" cxnId="{C75BEEC9-5AF9-2A49-9AD5-6AF2AF563954}">
      <dgm:prSet/>
      <dgm:spPr/>
      <dgm:t>
        <a:bodyPr/>
        <a:lstStyle/>
        <a:p>
          <a:endParaRPr lang="en-US"/>
        </a:p>
      </dgm:t>
    </dgm:pt>
    <dgm:pt modelId="{2B7C8A65-02B6-CB4E-BDEF-72593C36F07E}">
      <dgm:prSet phldrT="[Text]" phldr="1"/>
      <dgm:spPr/>
      <dgm:t>
        <a:bodyPr/>
        <a:lstStyle/>
        <a:p>
          <a:endParaRPr lang="en-US"/>
        </a:p>
      </dgm:t>
    </dgm:pt>
    <dgm:pt modelId="{6516EAF1-B468-C147-BAFF-CF3866CBD935}" type="sibTrans" cxnId="{880D0F65-8672-D744-9688-4875039ADFB1}">
      <dgm:prSet/>
      <dgm:spPr/>
      <dgm:t>
        <a:bodyPr/>
        <a:lstStyle/>
        <a:p>
          <a:endParaRPr lang="en-US"/>
        </a:p>
      </dgm:t>
    </dgm:pt>
    <dgm:pt modelId="{1BCE775A-1709-C546-94DA-A10F00EBA580}" type="parTrans" cxnId="{880D0F65-8672-D744-9688-4875039ADFB1}">
      <dgm:prSet/>
      <dgm:spPr/>
      <dgm:t>
        <a:bodyPr/>
        <a:lstStyle/>
        <a:p>
          <a:endParaRPr lang="en-US"/>
        </a:p>
      </dgm:t>
    </dgm:pt>
    <dgm:pt modelId="{A16F3045-7EDA-0B40-B4B9-0B05FBB8E638}">
      <dgm:prSet phldrT="[Text]" phldr="1"/>
      <dgm:spPr/>
      <dgm:t>
        <a:bodyPr/>
        <a:lstStyle/>
        <a:p>
          <a:endParaRPr lang="en-US"/>
        </a:p>
      </dgm:t>
    </dgm:pt>
    <dgm:pt modelId="{14838E0C-3B66-D04C-9C79-2649B2C175A2}" type="sibTrans" cxnId="{B2B6C4AB-D348-344C-87F5-3DAFAEAD88F3}">
      <dgm:prSet/>
      <dgm:spPr/>
      <dgm:t>
        <a:bodyPr/>
        <a:lstStyle/>
        <a:p>
          <a:endParaRPr lang="en-US"/>
        </a:p>
      </dgm:t>
    </dgm:pt>
    <dgm:pt modelId="{20C55866-543D-324D-90F1-7FC006CB6229}" type="parTrans" cxnId="{B2B6C4AB-D348-344C-87F5-3DAFAEAD88F3}">
      <dgm:prSet/>
      <dgm:spPr/>
      <dgm:t>
        <a:bodyPr/>
        <a:lstStyle/>
        <a:p>
          <a:endParaRPr lang="en-US"/>
        </a:p>
      </dgm:t>
    </dgm:pt>
    <dgm:pt modelId="{A41C450E-59A1-334A-97DE-5DEAE9725EC9}">
      <dgm:prSet phldrT="[Text]" phldr="1"/>
      <dgm:spPr/>
      <dgm:t>
        <a:bodyPr/>
        <a:lstStyle/>
        <a:p>
          <a:endParaRPr lang="en-US"/>
        </a:p>
      </dgm:t>
    </dgm:pt>
    <dgm:pt modelId="{6AA60A0B-5526-9442-978A-45A6263CB8FB}" type="sibTrans" cxnId="{EE2C542A-AA8D-B745-AD0D-2032E87288E7}">
      <dgm:prSet/>
      <dgm:spPr/>
      <dgm:t>
        <a:bodyPr/>
        <a:lstStyle/>
        <a:p>
          <a:endParaRPr lang="en-US"/>
        </a:p>
      </dgm:t>
    </dgm:pt>
    <dgm:pt modelId="{3B212C6A-366B-C448-9A65-A482E21F7B3F}" type="parTrans" cxnId="{EE2C542A-AA8D-B745-AD0D-2032E87288E7}">
      <dgm:prSet/>
      <dgm:spPr/>
      <dgm:t>
        <a:bodyPr/>
        <a:lstStyle/>
        <a:p>
          <a:endParaRPr lang="en-US"/>
        </a:p>
      </dgm:t>
    </dgm:pt>
    <dgm:pt modelId="{1B204EE4-4982-6649-88F2-1F640FF9A381}">
      <dgm:prSet phldrT="[Text]" phldr="1"/>
      <dgm:spPr/>
      <dgm:t>
        <a:bodyPr/>
        <a:lstStyle/>
        <a:p>
          <a:endParaRPr lang="en-US"/>
        </a:p>
      </dgm:t>
    </dgm:pt>
    <dgm:pt modelId="{473880C8-83F7-F043-A382-B79E7B80B083}" type="sibTrans" cxnId="{F1CC62A9-B457-294A-B1F0-657B60FFD7D4}">
      <dgm:prSet/>
      <dgm:spPr/>
      <dgm:t>
        <a:bodyPr/>
        <a:lstStyle/>
        <a:p>
          <a:endParaRPr lang="en-US"/>
        </a:p>
      </dgm:t>
    </dgm:pt>
    <dgm:pt modelId="{C8FDA0F1-AD44-8B42-AB43-A050B05C359D}" type="parTrans" cxnId="{F1CC62A9-B457-294A-B1F0-657B60FFD7D4}">
      <dgm:prSet/>
      <dgm:spPr/>
      <dgm:t>
        <a:bodyPr/>
        <a:lstStyle/>
        <a:p>
          <a:endParaRPr lang="en-US"/>
        </a:p>
      </dgm:t>
    </dgm:pt>
    <dgm:pt modelId="{0BB1EC56-978E-FE40-9FDC-3EFC6835ECE0}" type="pres">
      <dgm:prSet presAssocID="{8B5FFADF-1D82-3A48-8336-3031FD1CF91D}" presName="Name0" presStyleCnt="0">
        <dgm:presLayoutVars>
          <dgm:dir/>
          <dgm:animLvl val="lvl"/>
          <dgm:resizeHandles val="exact"/>
        </dgm:presLayoutVars>
      </dgm:prSet>
      <dgm:spPr/>
    </dgm:pt>
    <dgm:pt modelId="{CCA9088A-9DA4-9240-8C6E-2E2A6CBC9EBC}" type="pres">
      <dgm:prSet presAssocID="{1B204EE4-4982-6649-88F2-1F640FF9A381}" presName="composite" presStyleCnt="0"/>
      <dgm:spPr/>
    </dgm:pt>
    <dgm:pt modelId="{28106E63-6297-3B42-ACE0-8EBB1FAB6850}" type="pres">
      <dgm:prSet presAssocID="{1B204EE4-4982-6649-88F2-1F640FF9A38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5C8773C-5177-4D4B-A8E0-DAC7E6A5384D}" type="pres">
      <dgm:prSet presAssocID="{1B204EE4-4982-6649-88F2-1F640FF9A381}" presName="desTx" presStyleLbl="alignAccFollowNode1" presStyleIdx="0" presStyleCnt="3">
        <dgm:presLayoutVars>
          <dgm:bulletEnabled val="1"/>
        </dgm:presLayoutVars>
      </dgm:prSet>
      <dgm:spPr/>
    </dgm:pt>
    <dgm:pt modelId="{863F7EFC-6DD9-1449-BE9F-D17482E9904A}" type="pres">
      <dgm:prSet presAssocID="{473880C8-83F7-F043-A382-B79E7B80B083}" presName="space" presStyleCnt="0"/>
      <dgm:spPr/>
    </dgm:pt>
    <dgm:pt modelId="{9169C0E8-DBE4-DE46-9FF5-6051ADA25DDC}" type="pres">
      <dgm:prSet presAssocID="{A41C450E-59A1-334A-97DE-5DEAE9725EC9}" presName="composite" presStyleCnt="0"/>
      <dgm:spPr/>
    </dgm:pt>
    <dgm:pt modelId="{22C2AC8B-0688-5949-9199-10B0BC486886}" type="pres">
      <dgm:prSet presAssocID="{A41C450E-59A1-334A-97DE-5DEAE9725EC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3F587EB-A697-8747-855F-D83EF57D7E9E}" type="pres">
      <dgm:prSet presAssocID="{A41C450E-59A1-334A-97DE-5DEAE9725EC9}" presName="desTx" presStyleLbl="alignAccFollowNode1" presStyleIdx="1" presStyleCnt="3">
        <dgm:presLayoutVars>
          <dgm:bulletEnabled val="1"/>
        </dgm:presLayoutVars>
      </dgm:prSet>
      <dgm:spPr/>
    </dgm:pt>
    <dgm:pt modelId="{7C3F2B5B-15A6-1741-949E-8F1379895C34}" type="pres">
      <dgm:prSet presAssocID="{6AA60A0B-5526-9442-978A-45A6263CB8FB}" presName="space" presStyleCnt="0"/>
      <dgm:spPr/>
    </dgm:pt>
    <dgm:pt modelId="{3946873E-963D-A64C-BC8C-C14EDBAC41D8}" type="pres">
      <dgm:prSet presAssocID="{A16F3045-7EDA-0B40-B4B9-0B05FBB8E638}" presName="composite" presStyleCnt="0"/>
      <dgm:spPr/>
    </dgm:pt>
    <dgm:pt modelId="{AC8A4A78-4F12-014B-BEDD-40DEBF79ECD1}" type="pres">
      <dgm:prSet presAssocID="{A16F3045-7EDA-0B40-B4B9-0B05FBB8E63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4680340-CA15-F64B-8E24-C3105CA50CEE}" type="pres">
      <dgm:prSet presAssocID="{A16F3045-7EDA-0B40-B4B9-0B05FBB8E63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BC6A608-86DC-5F42-BC81-3DA9E168BB60}" type="presOf" srcId="{8B5FFADF-1D82-3A48-8336-3031FD1CF91D}" destId="{0BB1EC56-978E-FE40-9FDC-3EFC6835ECE0}" srcOrd="0" destOrd="0" presId="urn:microsoft.com/office/officeart/2005/8/layout/hList1"/>
    <dgm:cxn modelId="{75A62524-F8CE-194E-8AD7-F5F95A03674B}" type="presOf" srcId="{6BDBF983-0257-2E48-A511-B5BBDB3CAB35}" destId="{44680340-CA15-F64B-8E24-C3105CA50CEE}" srcOrd="0" destOrd="0" presId="urn:microsoft.com/office/officeart/2005/8/layout/hList1"/>
    <dgm:cxn modelId="{EE2C542A-AA8D-B745-AD0D-2032E87288E7}" srcId="{8B5FFADF-1D82-3A48-8336-3031FD1CF91D}" destId="{A41C450E-59A1-334A-97DE-5DEAE9725EC9}" srcOrd="1" destOrd="0" parTransId="{3B212C6A-366B-C448-9A65-A482E21F7B3F}" sibTransId="{6AA60A0B-5526-9442-978A-45A6263CB8FB}"/>
    <dgm:cxn modelId="{C451F63A-4E38-AE49-BE38-92A32E511200}" type="presOf" srcId="{A16F3045-7EDA-0B40-B4B9-0B05FBB8E638}" destId="{AC8A4A78-4F12-014B-BEDD-40DEBF79ECD1}" srcOrd="0" destOrd="0" presId="urn:microsoft.com/office/officeart/2005/8/layout/hList1"/>
    <dgm:cxn modelId="{880D0F65-8672-D744-9688-4875039ADFB1}" srcId="{1B204EE4-4982-6649-88F2-1F640FF9A381}" destId="{2B7C8A65-02B6-CB4E-BDEF-72593C36F07E}" srcOrd="0" destOrd="0" parTransId="{1BCE775A-1709-C546-94DA-A10F00EBA580}" sibTransId="{6516EAF1-B468-C147-BAFF-CF3866CBD935}"/>
    <dgm:cxn modelId="{59281167-8E4B-8145-8999-B1AC47682CCD}" srcId="{1B204EE4-4982-6649-88F2-1F640FF9A381}" destId="{BBD2FFD3-5538-FF4D-9893-B7403F4775BD}" srcOrd="1" destOrd="0" parTransId="{5A29EFC1-6F65-A643-8F19-15B6F504BA07}" sibTransId="{AC2BE8F0-F398-E842-9924-14D8104E4D8D}"/>
    <dgm:cxn modelId="{8E1C3977-6541-174C-8767-7C430DDE9FCB}" type="presOf" srcId="{1B204EE4-4982-6649-88F2-1F640FF9A381}" destId="{28106E63-6297-3B42-ACE0-8EBB1FAB6850}" srcOrd="0" destOrd="0" presId="urn:microsoft.com/office/officeart/2005/8/layout/hList1"/>
    <dgm:cxn modelId="{C101C177-870C-8843-9041-DD07AFC2A981}" type="presOf" srcId="{2B7C8A65-02B6-CB4E-BDEF-72593C36F07E}" destId="{C5C8773C-5177-4D4B-A8E0-DAC7E6A5384D}" srcOrd="0" destOrd="0" presId="urn:microsoft.com/office/officeart/2005/8/layout/hList1"/>
    <dgm:cxn modelId="{F1CC62A9-B457-294A-B1F0-657B60FFD7D4}" srcId="{8B5FFADF-1D82-3A48-8336-3031FD1CF91D}" destId="{1B204EE4-4982-6649-88F2-1F640FF9A381}" srcOrd="0" destOrd="0" parTransId="{C8FDA0F1-AD44-8B42-AB43-A050B05C359D}" sibTransId="{473880C8-83F7-F043-A382-B79E7B80B083}"/>
    <dgm:cxn modelId="{B2B6C4AB-D348-344C-87F5-3DAFAEAD88F3}" srcId="{8B5FFADF-1D82-3A48-8336-3031FD1CF91D}" destId="{A16F3045-7EDA-0B40-B4B9-0B05FBB8E638}" srcOrd="2" destOrd="0" parTransId="{20C55866-543D-324D-90F1-7FC006CB6229}" sibTransId="{14838E0C-3B66-D04C-9C79-2649B2C175A2}"/>
    <dgm:cxn modelId="{B321A5AE-2D49-C941-A591-FD9E14F447D4}" type="presOf" srcId="{BBD2FFD3-5538-FF4D-9893-B7403F4775BD}" destId="{C5C8773C-5177-4D4B-A8E0-DAC7E6A5384D}" srcOrd="0" destOrd="1" presId="urn:microsoft.com/office/officeart/2005/8/layout/hList1"/>
    <dgm:cxn modelId="{80FADAC8-D307-F240-9DA0-E0E69F50FA00}" type="presOf" srcId="{567F8F9B-6C5D-064C-ABC5-5B8C36FEA9F3}" destId="{F3F587EB-A697-8747-855F-D83EF57D7E9E}" srcOrd="0" destOrd="0" presId="urn:microsoft.com/office/officeart/2005/8/layout/hList1"/>
    <dgm:cxn modelId="{C75BEEC9-5AF9-2A49-9AD5-6AF2AF563954}" srcId="{A16F3045-7EDA-0B40-B4B9-0B05FBB8E638}" destId="{7FA79FCD-19B8-494B-9A98-89E70EB06D42}" srcOrd="1" destOrd="0" parTransId="{432EDD4C-09D6-DC48-BC37-073348889617}" sibTransId="{F7CC3018-E31C-2E4D-80C8-103BDC0B2A50}"/>
    <dgm:cxn modelId="{FB09BCE1-9F51-D147-B7E6-78A5F0997E74}" srcId="{A41C450E-59A1-334A-97DE-5DEAE9725EC9}" destId="{567F8F9B-6C5D-064C-ABC5-5B8C36FEA9F3}" srcOrd="0" destOrd="0" parTransId="{7D457D8A-047E-064B-9A78-C064F7841049}" sibTransId="{471AB3C1-B041-9E44-AFA2-2583E7FDEF65}"/>
    <dgm:cxn modelId="{EFEA0AE5-077E-C446-803E-165DBDB3A046}" type="presOf" srcId="{A41C450E-59A1-334A-97DE-5DEAE9725EC9}" destId="{22C2AC8B-0688-5949-9199-10B0BC486886}" srcOrd="0" destOrd="0" presId="urn:microsoft.com/office/officeart/2005/8/layout/hList1"/>
    <dgm:cxn modelId="{6B4590E7-F35E-504D-9A4E-BD3F3CC35774}" srcId="{A41C450E-59A1-334A-97DE-5DEAE9725EC9}" destId="{86E3C2A3-97F3-FA4B-9765-593EC75DD091}" srcOrd="1" destOrd="0" parTransId="{1C863072-1328-3247-A860-C57B478446A1}" sibTransId="{A7C83328-5752-5048-BC3B-60D90E84D1BB}"/>
    <dgm:cxn modelId="{92344DE8-0B1E-824A-B6B7-F0A94D1DFBAF}" type="presOf" srcId="{7FA79FCD-19B8-494B-9A98-89E70EB06D42}" destId="{44680340-CA15-F64B-8E24-C3105CA50CEE}" srcOrd="0" destOrd="1" presId="urn:microsoft.com/office/officeart/2005/8/layout/hList1"/>
    <dgm:cxn modelId="{5344A4EC-8C39-1245-A0ED-CED25ED0DB62}" type="presOf" srcId="{86E3C2A3-97F3-FA4B-9765-593EC75DD091}" destId="{F3F587EB-A697-8747-855F-D83EF57D7E9E}" srcOrd="0" destOrd="1" presId="urn:microsoft.com/office/officeart/2005/8/layout/hList1"/>
    <dgm:cxn modelId="{232AE0FA-0E30-AB48-97E2-05C8CC98C706}" srcId="{A16F3045-7EDA-0B40-B4B9-0B05FBB8E638}" destId="{6BDBF983-0257-2E48-A511-B5BBDB3CAB35}" srcOrd="0" destOrd="0" parTransId="{D7467467-F28B-1340-9663-5C280500E973}" sibTransId="{398244B0-D8D9-6445-92EF-FF5A5366EDF3}"/>
    <dgm:cxn modelId="{8B686389-C6FA-1443-BE32-53847F7A55AC}" type="presParOf" srcId="{0BB1EC56-978E-FE40-9FDC-3EFC6835ECE0}" destId="{CCA9088A-9DA4-9240-8C6E-2E2A6CBC9EBC}" srcOrd="0" destOrd="0" presId="urn:microsoft.com/office/officeart/2005/8/layout/hList1"/>
    <dgm:cxn modelId="{C2D06052-666A-134C-89EF-A8214FEB624B}" type="presParOf" srcId="{CCA9088A-9DA4-9240-8C6E-2E2A6CBC9EBC}" destId="{28106E63-6297-3B42-ACE0-8EBB1FAB6850}" srcOrd="0" destOrd="0" presId="urn:microsoft.com/office/officeart/2005/8/layout/hList1"/>
    <dgm:cxn modelId="{3859A193-122F-1F4E-9CCC-F0EE7E566C77}" type="presParOf" srcId="{CCA9088A-9DA4-9240-8C6E-2E2A6CBC9EBC}" destId="{C5C8773C-5177-4D4B-A8E0-DAC7E6A5384D}" srcOrd="1" destOrd="0" presId="urn:microsoft.com/office/officeart/2005/8/layout/hList1"/>
    <dgm:cxn modelId="{6AA73D89-5B11-4D4A-9DB1-BCB5955C40CF}" type="presParOf" srcId="{0BB1EC56-978E-FE40-9FDC-3EFC6835ECE0}" destId="{863F7EFC-6DD9-1449-BE9F-D17482E9904A}" srcOrd="1" destOrd="0" presId="urn:microsoft.com/office/officeart/2005/8/layout/hList1"/>
    <dgm:cxn modelId="{ABA53A6B-38D9-AB47-89B7-7A7DAAE86223}" type="presParOf" srcId="{0BB1EC56-978E-FE40-9FDC-3EFC6835ECE0}" destId="{9169C0E8-DBE4-DE46-9FF5-6051ADA25DDC}" srcOrd="2" destOrd="0" presId="urn:microsoft.com/office/officeart/2005/8/layout/hList1"/>
    <dgm:cxn modelId="{2202F8D3-D21F-1D4E-8D54-8CB03FCF0C0E}" type="presParOf" srcId="{9169C0E8-DBE4-DE46-9FF5-6051ADA25DDC}" destId="{22C2AC8B-0688-5949-9199-10B0BC486886}" srcOrd="0" destOrd="0" presId="urn:microsoft.com/office/officeart/2005/8/layout/hList1"/>
    <dgm:cxn modelId="{DB058512-BF5A-F54A-9C8E-4D15A09F9855}" type="presParOf" srcId="{9169C0E8-DBE4-DE46-9FF5-6051ADA25DDC}" destId="{F3F587EB-A697-8747-855F-D83EF57D7E9E}" srcOrd="1" destOrd="0" presId="urn:microsoft.com/office/officeart/2005/8/layout/hList1"/>
    <dgm:cxn modelId="{4F6D2136-464A-9E4A-BA07-D97C20AA9600}" type="presParOf" srcId="{0BB1EC56-978E-FE40-9FDC-3EFC6835ECE0}" destId="{7C3F2B5B-15A6-1741-949E-8F1379895C34}" srcOrd="3" destOrd="0" presId="urn:microsoft.com/office/officeart/2005/8/layout/hList1"/>
    <dgm:cxn modelId="{0DBC9ED4-83ED-4F49-BE52-CA6840DC9446}" type="presParOf" srcId="{0BB1EC56-978E-FE40-9FDC-3EFC6835ECE0}" destId="{3946873E-963D-A64C-BC8C-C14EDBAC41D8}" srcOrd="4" destOrd="0" presId="urn:microsoft.com/office/officeart/2005/8/layout/hList1"/>
    <dgm:cxn modelId="{DE9B31DB-6C2C-DC47-8EE1-6DDE5AB3CAEE}" type="presParOf" srcId="{3946873E-963D-A64C-BC8C-C14EDBAC41D8}" destId="{AC8A4A78-4F12-014B-BEDD-40DEBF79ECD1}" srcOrd="0" destOrd="0" presId="urn:microsoft.com/office/officeart/2005/8/layout/hList1"/>
    <dgm:cxn modelId="{8C2A077C-ED01-5D4A-BB1D-AFA63A092DB5}" type="presParOf" srcId="{3946873E-963D-A64C-BC8C-C14EDBAC41D8}" destId="{44680340-CA15-F64B-8E24-C3105CA50CE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5FFADF-1D82-3A48-8336-3031FD1CF91D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204EE4-4982-6649-88F2-1F640FF9A381}">
      <dgm:prSet phldrT="[Text]"/>
      <dgm:spPr/>
      <dgm:t>
        <a:bodyPr/>
        <a:lstStyle/>
        <a:p>
          <a:r>
            <a:rPr lang="en-US" dirty="0"/>
            <a:t>1990</a:t>
          </a:r>
        </a:p>
      </dgm:t>
    </dgm:pt>
    <dgm:pt modelId="{C8FDA0F1-AD44-8B42-AB43-A050B05C359D}" type="parTrans" cxnId="{F1CC62A9-B457-294A-B1F0-657B60FFD7D4}">
      <dgm:prSet/>
      <dgm:spPr/>
      <dgm:t>
        <a:bodyPr/>
        <a:lstStyle/>
        <a:p>
          <a:endParaRPr lang="en-US"/>
        </a:p>
      </dgm:t>
    </dgm:pt>
    <dgm:pt modelId="{473880C8-83F7-F043-A382-B79E7B80B083}" type="sibTrans" cxnId="{F1CC62A9-B457-294A-B1F0-657B60FFD7D4}">
      <dgm:prSet/>
      <dgm:spPr/>
      <dgm:t>
        <a:bodyPr/>
        <a:lstStyle/>
        <a:p>
          <a:endParaRPr lang="en-US"/>
        </a:p>
      </dgm:t>
    </dgm:pt>
    <dgm:pt modelId="{2B7C8A65-02B6-CB4E-BDEF-72593C36F07E}">
      <dgm:prSet phldrT="[Text]"/>
      <dgm:spPr/>
      <dgm:t>
        <a:bodyPr/>
        <a:lstStyle/>
        <a:p>
          <a:r>
            <a:rPr lang="en-US" dirty="0"/>
            <a:t>1993-Real-time face detection systems were demonstrated, paving the way for security applications.</a:t>
          </a:r>
        </a:p>
      </dgm:t>
    </dgm:pt>
    <dgm:pt modelId="{1BCE775A-1709-C546-94DA-A10F00EBA580}" type="parTrans" cxnId="{880D0F65-8672-D744-9688-4875039ADFB1}">
      <dgm:prSet/>
      <dgm:spPr/>
      <dgm:t>
        <a:bodyPr/>
        <a:lstStyle/>
        <a:p>
          <a:endParaRPr lang="en-US"/>
        </a:p>
      </dgm:t>
    </dgm:pt>
    <dgm:pt modelId="{6516EAF1-B468-C147-BAFF-CF3866CBD935}" type="sibTrans" cxnId="{880D0F65-8672-D744-9688-4875039ADFB1}">
      <dgm:prSet/>
      <dgm:spPr/>
      <dgm:t>
        <a:bodyPr/>
        <a:lstStyle/>
        <a:p>
          <a:endParaRPr lang="en-US"/>
        </a:p>
      </dgm:t>
    </dgm:pt>
    <dgm:pt modelId="{BBD2FFD3-5538-FF4D-9893-B7403F4775BD}">
      <dgm:prSet phldrT="[Text]"/>
      <dgm:spPr/>
      <dgm:t>
        <a:bodyPr/>
        <a:lstStyle/>
        <a:p>
          <a:r>
            <a:rPr lang="en-US" dirty="0"/>
            <a:t>1997-Viola and Jones developed algorithms for robust object detection, including face detection. </a:t>
          </a:r>
        </a:p>
      </dgm:t>
    </dgm:pt>
    <dgm:pt modelId="{5A29EFC1-6F65-A643-8F19-15B6F504BA07}" type="parTrans" cxnId="{59281167-8E4B-8145-8999-B1AC47682CCD}">
      <dgm:prSet/>
      <dgm:spPr/>
      <dgm:t>
        <a:bodyPr/>
        <a:lstStyle/>
        <a:p>
          <a:endParaRPr lang="en-US"/>
        </a:p>
      </dgm:t>
    </dgm:pt>
    <dgm:pt modelId="{AC2BE8F0-F398-E842-9924-14D8104E4D8D}" type="sibTrans" cxnId="{59281167-8E4B-8145-8999-B1AC47682CCD}">
      <dgm:prSet/>
      <dgm:spPr/>
      <dgm:t>
        <a:bodyPr/>
        <a:lstStyle/>
        <a:p>
          <a:endParaRPr lang="en-US"/>
        </a:p>
      </dgm:t>
    </dgm:pt>
    <dgm:pt modelId="{A41C450E-59A1-334A-97DE-5DEAE9725EC9}">
      <dgm:prSet phldrT="[Text]"/>
      <dgm:spPr/>
      <dgm:t>
        <a:bodyPr/>
        <a:lstStyle/>
        <a:p>
          <a:r>
            <a:rPr lang="en-US" dirty="0"/>
            <a:t>2000</a:t>
          </a:r>
        </a:p>
      </dgm:t>
    </dgm:pt>
    <dgm:pt modelId="{3B212C6A-366B-C448-9A65-A482E21F7B3F}" type="parTrans" cxnId="{EE2C542A-AA8D-B745-AD0D-2032E87288E7}">
      <dgm:prSet/>
      <dgm:spPr/>
      <dgm:t>
        <a:bodyPr/>
        <a:lstStyle/>
        <a:p>
          <a:endParaRPr lang="en-US"/>
        </a:p>
      </dgm:t>
    </dgm:pt>
    <dgm:pt modelId="{6AA60A0B-5526-9442-978A-45A6263CB8FB}" type="sibTrans" cxnId="{EE2C542A-AA8D-B745-AD0D-2032E87288E7}">
      <dgm:prSet/>
      <dgm:spPr/>
      <dgm:t>
        <a:bodyPr/>
        <a:lstStyle/>
        <a:p>
          <a:endParaRPr lang="en-US"/>
        </a:p>
      </dgm:t>
    </dgm:pt>
    <dgm:pt modelId="{567F8F9B-6C5D-064C-ABC5-5B8C36FEA9F3}">
      <dgm:prSet phldrT="[Text]"/>
      <dgm:spPr/>
      <dgm:t>
        <a:bodyPr/>
        <a:lstStyle/>
        <a:p>
          <a:r>
            <a:rPr lang="en-US" dirty="0"/>
            <a:t>2000-The creation of large datasets like ImageNet revolutionized how vision systems were trained. </a:t>
          </a:r>
        </a:p>
      </dgm:t>
    </dgm:pt>
    <dgm:pt modelId="{7D457D8A-047E-064B-9A78-C064F7841049}" type="parTrans" cxnId="{FB09BCE1-9F51-D147-B7E6-78A5F0997E74}">
      <dgm:prSet/>
      <dgm:spPr/>
      <dgm:t>
        <a:bodyPr/>
        <a:lstStyle/>
        <a:p>
          <a:endParaRPr lang="en-US"/>
        </a:p>
      </dgm:t>
    </dgm:pt>
    <dgm:pt modelId="{471AB3C1-B041-9E44-AFA2-2583E7FDEF65}" type="sibTrans" cxnId="{FB09BCE1-9F51-D147-B7E6-78A5F0997E74}">
      <dgm:prSet/>
      <dgm:spPr/>
      <dgm:t>
        <a:bodyPr/>
        <a:lstStyle/>
        <a:p>
          <a:endParaRPr lang="en-US"/>
        </a:p>
      </dgm:t>
    </dgm:pt>
    <dgm:pt modelId="{86E3C2A3-97F3-FA4B-9765-593EC75DD091}">
      <dgm:prSet phldrT="[Text]"/>
      <dgm:spPr/>
      <dgm:t>
        <a:bodyPr/>
        <a:lstStyle/>
        <a:p>
          <a:r>
            <a:rPr lang="en-US" dirty="0"/>
            <a:t>2006-Geoffrey Hilton introduced the concept of deep learning, laying the groundwork for modern vision breakthroughs.  </a:t>
          </a:r>
        </a:p>
      </dgm:t>
    </dgm:pt>
    <dgm:pt modelId="{1C863072-1328-3247-A860-C57B478446A1}" type="parTrans" cxnId="{6B4590E7-F35E-504D-9A4E-BD3F3CC35774}">
      <dgm:prSet/>
      <dgm:spPr/>
      <dgm:t>
        <a:bodyPr/>
        <a:lstStyle/>
        <a:p>
          <a:endParaRPr lang="en-US"/>
        </a:p>
      </dgm:t>
    </dgm:pt>
    <dgm:pt modelId="{A7C83328-5752-5048-BC3B-60D90E84D1BB}" type="sibTrans" cxnId="{6B4590E7-F35E-504D-9A4E-BD3F3CC35774}">
      <dgm:prSet/>
      <dgm:spPr/>
      <dgm:t>
        <a:bodyPr/>
        <a:lstStyle/>
        <a:p>
          <a:endParaRPr lang="en-US"/>
        </a:p>
      </dgm:t>
    </dgm:pt>
    <dgm:pt modelId="{A16F3045-7EDA-0B40-B4B9-0B05FBB8E638}">
      <dgm:prSet phldrT="[Text]"/>
      <dgm:spPr/>
      <dgm:t>
        <a:bodyPr/>
        <a:lstStyle/>
        <a:p>
          <a:r>
            <a:rPr lang="en-US" dirty="0"/>
            <a:t>2010</a:t>
          </a:r>
        </a:p>
      </dgm:t>
    </dgm:pt>
    <dgm:pt modelId="{20C55866-543D-324D-90F1-7FC006CB6229}" type="parTrans" cxnId="{B2B6C4AB-D348-344C-87F5-3DAFAEAD88F3}">
      <dgm:prSet/>
      <dgm:spPr/>
      <dgm:t>
        <a:bodyPr/>
        <a:lstStyle/>
        <a:p>
          <a:endParaRPr lang="en-US"/>
        </a:p>
      </dgm:t>
    </dgm:pt>
    <dgm:pt modelId="{14838E0C-3B66-D04C-9C79-2649B2C175A2}" type="sibTrans" cxnId="{B2B6C4AB-D348-344C-87F5-3DAFAEAD88F3}">
      <dgm:prSet/>
      <dgm:spPr/>
      <dgm:t>
        <a:bodyPr/>
        <a:lstStyle/>
        <a:p>
          <a:endParaRPr lang="en-US"/>
        </a:p>
      </dgm:t>
    </dgm:pt>
    <dgm:pt modelId="{6BDBF983-0257-2E48-A511-B5BBDB3CAB35}">
      <dgm:prSet phldrT="[Text]"/>
      <dgm:spPr/>
      <dgm:t>
        <a:bodyPr/>
        <a:lstStyle/>
        <a:p>
          <a:r>
            <a:rPr lang="en-US" dirty="0"/>
            <a:t>2010-Microsoft Kinect brought motion tracking and depth into consumer devices.</a:t>
          </a:r>
        </a:p>
      </dgm:t>
    </dgm:pt>
    <dgm:pt modelId="{D7467467-F28B-1340-9663-5C280500E973}" type="parTrans" cxnId="{232AE0FA-0E30-AB48-97E2-05C8CC98C706}">
      <dgm:prSet/>
      <dgm:spPr/>
      <dgm:t>
        <a:bodyPr/>
        <a:lstStyle/>
        <a:p>
          <a:endParaRPr lang="en-US"/>
        </a:p>
      </dgm:t>
    </dgm:pt>
    <dgm:pt modelId="{398244B0-D8D9-6445-92EF-FF5A5366EDF3}" type="sibTrans" cxnId="{232AE0FA-0E30-AB48-97E2-05C8CC98C706}">
      <dgm:prSet/>
      <dgm:spPr/>
      <dgm:t>
        <a:bodyPr/>
        <a:lstStyle/>
        <a:p>
          <a:endParaRPr lang="en-US"/>
        </a:p>
      </dgm:t>
    </dgm:pt>
    <dgm:pt modelId="{CAB6A0DC-842E-C244-8069-D2DC73D330B6}">
      <dgm:prSet phldrT="[Text]"/>
      <dgm:spPr/>
      <dgm:t>
        <a:bodyPr/>
        <a:lstStyle/>
        <a:p>
          <a:endParaRPr lang="en-US" dirty="0"/>
        </a:p>
      </dgm:t>
    </dgm:pt>
    <dgm:pt modelId="{81E42C5B-2950-644D-B4BA-D5F83C949D42}" type="parTrans" cxnId="{03C204C8-3B47-0C4A-ABA2-C4AB6D2F3C25}">
      <dgm:prSet/>
      <dgm:spPr/>
      <dgm:t>
        <a:bodyPr/>
        <a:lstStyle/>
        <a:p>
          <a:endParaRPr lang="en-US"/>
        </a:p>
      </dgm:t>
    </dgm:pt>
    <dgm:pt modelId="{9152149B-54C6-074E-A18E-C44B806693F6}" type="sibTrans" cxnId="{03C204C8-3B47-0C4A-ABA2-C4AB6D2F3C25}">
      <dgm:prSet/>
      <dgm:spPr/>
      <dgm:t>
        <a:bodyPr/>
        <a:lstStyle/>
        <a:p>
          <a:endParaRPr lang="en-US"/>
        </a:p>
      </dgm:t>
    </dgm:pt>
    <dgm:pt modelId="{B3E1FFB2-927E-6B45-9C2C-9E673A13BFED}">
      <dgm:prSet phldrT="[Text]"/>
      <dgm:spPr/>
      <dgm:t>
        <a:bodyPr/>
        <a:lstStyle/>
        <a:p>
          <a:endParaRPr lang="en-US" dirty="0"/>
        </a:p>
      </dgm:t>
    </dgm:pt>
    <dgm:pt modelId="{EC5BD4F1-06FF-5D44-A638-270AA5FCF793}" type="parTrans" cxnId="{BE3F0C17-815F-F644-AFF4-932846333A29}">
      <dgm:prSet/>
      <dgm:spPr/>
      <dgm:t>
        <a:bodyPr/>
        <a:lstStyle/>
        <a:p>
          <a:endParaRPr lang="en-US"/>
        </a:p>
      </dgm:t>
    </dgm:pt>
    <dgm:pt modelId="{AAFA8FFC-7825-BD43-8C46-850C65BEE74F}" type="sibTrans" cxnId="{BE3F0C17-815F-F644-AFF4-932846333A29}">
      <dgm:prSet/>
      <dgm:spPr/>
      <dgm:t>
        <a:bodyPr/>
        <a:lstStyle/>
        <a:p>
          <a:endParaRPr lang="en-US"/>
        </a:p>
      </dgm:t>
    </dgm:pt>
    <dgm:pt modelId="{C08318B9-5B62-5B4B-A22C-D35BD4D841EB}">
      <dgm:prSet phldrT="[Text]"/>
      <dgm:spPr/>
      <dgm:t>
        <a:bodyPr/>
        <a:lstStyle/>
        <a:p>
          <a:endParaRPr lang="en-US" dirty="0"/>
        </a:p>
      </dgm:t>
    </dgm:pt>
    <dgm:pt modelId="{4B60FDDF-558F-3843-9DAE-D048206E4D8E}" type="parTrans" cxnId="{E34558DB-3FB7-154B-93BA-ED3836458C1E}">
      <dgm:prSet/>
      <dgm:spPr/>
      <dgm:t>
        <a:bodyPr/>
        <a:lstStyle/>
        <a:p>
          <a:endParaRPr lang="en-US"/>
        </a:p>
      </dgm:t>
    </dgm:pt>
    <dgm:pt modelId="{F93E68D5-BD05-ED4A-8845-795DB0886BEA}" type="sibTrans" cxnId="{E34558DB-3FB7-154B-93BA-ED3836458C1E}">
      <dgm:prSet/>
      <dgm:spPr/>
      <dgm:t>
        <a:bodyPr/>
        <a:lstStyle/>
        <a:p>
          <a:endParaRPr lang="en-US"/>
        </a:p>
      </dgm:t>
    </dgm:pt>
    <dgm:pt modelId="{382AA90B-2C49-AB41-BAB6-3E687E7F2D43}">
      <dgm:prSet/>
      <dgm:spPr/>
      <dgm:t>
        <a:bodyPr/>
        <a:lstStyle/>
        <a:p>
          <a:endParaRPr lang="en-US" dirty="0"/>
        </a:p>
      </dgm:t>
    </dgm:pt>
    <dgm:pt modelId="{C812C1D2-0C5A-4547-8626-768CF4FCC989}" type="parTrans" cxnId="{C8E30945-FC21-1B46-A422-326C3F2D51EC}">
      <dgm:prSet/>
      <dgm:spPr/>
      <dgm:t>
        <a:bodyPr/>
        <a:lstStyle/>
        <a:p>
          <a:endParaRPr lang="en-US"/>
        </a:p>
      </dgm:t>
    </dgm:pt>
    <dgm:pt modelId="{5DC23F2C-012F-B442-9F79-F7E1362002C3}" type="sibTrans" cxnId="{C8E30945-FC21-1B46-A422-326C3F2D51EC}">
      <dgm:prSet/>
      <dgm:spPr/>
      <dgm:t>
        <a:bodyPr/>
        <a:lstStyle/>
        <a:p>
          <a:endParaRPr lang="en-US"/>
        </a:p>
      </dgm:t>
    </dgm:pt>
    <dgm:pt modelId="{0470477E-8235-D94E-A40F-25A79959FF8B}">
      <dgm:prSet/>
      <dgm:spPr/>
      <dgm:t>
        <a:bodyPr/>
        <a:lstStyle/>
        <a:p>
          <a:r>
            <a:rPr lang="en-US"/>
            <a:t>2012- AlexNet won the ImageNet competition using deep learning, demonstrating its power in visual tasks.</a:t>
          </a:r>
          <a:endParaRPr lang="en-US" dirty="0"/>
        </a:p>
      </dgm:t>
    </dgm:pt>
    <dgm:pt modelId="{1D11EF80-5158-614C-A2D5-6E15B46BCE99}" type="parTrans" cxnId="{DF40A6E7-A695-8E49-90D6-B9FAD761F86D}">
      <dgm:prSet/>
      <dgm:spPr/>
      <dgm:t>
        <a:bodyPr/>
        <a:lstStyle/>
        <a:p>
          <a:endParaRPr lang="en-US"/>
        </a:p>
      </dgm:t>
    </dgm:pt>
    <dgm:pt modelId="{DD367454-0C17-504F-8ECA-A8B9FA6943D1}" type="sibTrans" cxnId="{DF40A6E7-A695-8E49-90D6-B9FAD761F86D}">
      <dgm:prSet/>
      <dgm:spPr/>
      <dgm:t>
        <a:bodyPr/>
        <a:lstStyle/>
        <a:p>
          <a:endParaRPr lang="en-US"/>
        </a:p>
      </dgm:t>
    </dgm:pt>
    <dgm:pt modelId="{5687EA82-FD64-594A-8780-B31E8C472F82}">
      <dgm:prSet/>
      <dgm:spPr/>
      <dgm:t>
        <a:bodyPr/>
        <a:lstStyle/>
        <a:p>
          <a:endParaRPr lang="en-US" dirty="0"/>
        </a:p>
      </dgm:t>
    </dgm:pt>
    <dgm:pt modelId="{B0D756F6-457B-A340-B508-63CAB6948267}" type="parTrans" cxnId="{DB2F4CE0-ECBF-FC42-8F7E-2D25922865FE}">
      <dgm:prSet/>
      <dgm:spPr/>
      <dgm:t>
        <a:bodyPr/>
        <a:lstStyle/>
        <a:p>
          <a:endParaRPr lang="en-US"/>
        </a:p>
      </dgm:t>
    </dgm:pt>
    <dgm:pt modelId="{DB740275-8E1F-A846-A5DE-0168F00E6B8B}" type="sibTrans" cxnId="{DB2F4CE0-ECBF-FC42-8F7E-2D25922865FE}">
      <dgm:prSet/>
      <dgm:spPr/>
      <dgm:t>
        <a:bodyPr/>
        <a:lstStyle/>
        <a:p>
          <a:endParaRPr lang="en-US"/>
        </a:p>
      </dgm:t>
    </dgm:pt>
    <dgm:pt modelId="{45EEA6FA-DE96-5447-90B0-9DF3F71376B1}">
      <dgm:prSet/>
      <dgm:spPr/>
      <dgm:t>
        <a:bodyPr/>
        <a:lstStyle/>
        <a:p>
          <a:r>
            <a:rPr lang="en-US"/>
            <a:t>2014-GANs allowed machines to generate realist images. </a:t>
          </a:r>
          <a:endParaRPr lang="en-US" dirty="0"/>
        </a:p>
      </dgm:t>
    </dgm:pt>
    <dgm:pt modelId="{B55295FB-B540-4644-8341-20D7B8FEE73D}" type="parTrans" cxnId="{B34CDF87-37A1-924A-8817-84316A2B35B2}">
      <dgm:prSet/>
      <dgm:spPr/>
      <dgm:t>
        <a:bodyPr/>
        <a:lstStyle/>
        <a:p>
          <a:endParaRPr lang="en-US"/>
        </a:p>
      </dgm:t>
    </dgm:pt>
    <dgm:pt modelId="{2F2CEADD-05D4-5442-9A09-AB2B40AB9290}" type="sibTrans" cxnId="{B34CDF87-37A1-924A-8817-84316A2B35B2}">
      <dgm:prSet/>
      <dgm:spPr/>
      <dgm:t>
        <a:bodyPr/>
        <a:lstStyle/>
        <a:p>
          <a:endParaRPr lang="en-US"/>
        </a:p>
      </dgm:t>
    </dgm:pt>
    <dgm:pt modelId="{0BB1EC56-978E-FE40-9FDC-3EFC6835ECE0}" type="pres">
      <dgm:prSet presAssocID="{8B5FFADF-1D82-3A48-8336-3031FD1CF91D}" presName="Name0" presStyleCnt="0">
        <dgm:presLayoutVars>
          <dgm:dir/>
          <dgm:animLvl val="lvl"/>
          <dgm:resizeHandles val="exact"/>
        </dgm:presLayoutVars>
      </dgm:prSet>
      <dgm:spPr/>
    </dgm:pt>
    <dgm:pt modelId="{CCA9088A-9DA4-9240-8C6E-2E2A6CBC9EBC}" type="pres">
      <dgm:prSet presAssocID="{1B204EE4-4982-6649-88F2-1F640FF9A381}" presName="composite" presStyleCnt="0"/>
      <dgm:spPr/>
    </dgm:pt>
    <dgm:pt modelId="{28106E63-6297-3B42-ACE0-8EBB1FAB6850}" type="pres">
      <dgm:prSet presAssocID="{1B204EE4-4982-6649-88F2-1F640FF9A38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5C8773C-5177-4D4B-A8E0-DAC7E6A5384D}" type="pres">
      <dgm:prSet presAssocID="{1B204EE4-4982-6649-88F2-1F640FF9A381}" presName="desTx" presStyleLbl="alignAccFollowNode1" presStyleIdx="0" presStyleCnt="3">
        <dgm:presLayoutVars>
          <dgm:bulletEnabled val="1"/>
        </dgm:presLayoutVars>
      </dgm:prSet>
      <dgm:spPr/>
    </dgm:pt>
    <dgm:pt modelId="{863F7EFC-6DD9-1449-BE9F-D17482E9904A}" type="pres">
      <dgm:prSet presAssocID="{473880C8-83F7-F043-A382-B79E7B80B083}" presName="space" presStyleCnt="0"/>
      <dgm:spPr/>
    </dgm:pt>
    <dgm:pt modelId="{9169C0E8-DBE4-DE46-9FF5-6051ADA25DDC}" type="pres">
      <dgm:prSet presAssocID="{A41C450E-59A1-334A-97DE-5DEAE9725EC9}" presName="composite" presStyleCnt="0"/>
      <dgm:spPr/>
    </dgm:pt>
    <dgm:pt modelId="{22C2AC8B-0688-5949-9199-10B0BC486886}" type="pres">
      <dgm:prSet presAssocID="{A41C450E-59A1-334A-97DE-5DEAE9725EC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3F587EB-A697-8747-855F-D83EF57D7E9E}" type="pres">
      <dgm:prSet presAssocID="{A41C450E-59A1-334A-97DE-5DEAE9725EC9}" presName="desTx" presStyleLbl="alignAccFollowNode1" presStyleIdx="1" presStyleCnt="3">
        <dgm:presLayoutVars>
          <dgm:bulletEnabled val="1"/>
        </dgm:presLayoutVars>
      </dgm:prSet>
      <dgm:spPr/>
    </dgm:pt>
    <dgm:pt modelId="{7C3F2B5B-15A6-1741-949E-8F1379895C34}" type="pres">
      <dgm:prSet presAssocID="{6AA60A0B-5526-9442-978A-45A6263CB8FB}" presName="space" presStyleCnt="0"/>
      <dgm:spPr/>
    </dgm:pt>
    <dgm:pt modelId="{3946873E-963D-A64C-BC8C-C14EDBAC41D8}" type="pres">
      <dgm:prSet presAssocID="{A16F3045-7EDA-0B40-B4B9-0B05FBB8E638}" presName="composite" presStyleCnt="0"/>
      <dgm:spPr/>
    </dgm:pt>
    <dgm:pt modelId="{AC8A4A78-4F12-014B-BEDD-40DEBF79ECD1}" type="pres">
      <dgm:prSet presAssocID="{A16F3045-7EDA-0B40-B4B9-0B05FBB8E63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4680340-CA15-F64B-8E24-C3105CA50CEE}" type="pres">
      <dgm:prSet presAssocID="{A16F3045-7EDA-0B40-B4B9-0B05FBB8E63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5B68700-3CF6-774A-9823-7DD4B4768327}" type="presOf" srcId="{0470477E-8235-D94E-A40F-25A79959FF8B}" destId="{44680340-CA15-F64B-8E24-C3105CA50CEE}" srcOrd="0" destOrd="2" presId="urn:microsoft.com/office/officeart/2005/8/layout/hList1"/>
    <dgm:cxn modelId="{1BC6A608-86DC-5F42-BC81-3DA9E168BB60}" type="presOf" srcId="{8B5FFADF-1D82-3A48-8336-3031FD1CF91D}" destId="{0BB1EC56-978E-FE40-9FDC-3EFC6835ECE0}" srcOrd="0" destOrd="0" presId="urn:microsoft.com/office/officeart/2005/8/layout/hList1"/>
    <dgm:cxn modelId="{BE3F0C17-815F-F644-AFF4-932846333A29}" srcId="{A41C450E-59A1-334A-97DE-5DEAE9725EC9}" destId="{B3E1FFB2-927E-6B45-9C2C-9E673A13BFED}" srcOrd="1" destOrd="0" parTransId="{EC5BD4F1-06FF-5D44-A638-270AA5FCF793}" sibTransId="{AAFA8FFC-7825-BD43-8C46-850C65BEE74F}"/>
    <dgm:cxn modelId="{75A62524-F8CE-194E-8AD7-F5F95A03674B}" type="presOf" srcId="{6BDBF983-0257-2E48-A511-B5BBDB3CAB35}" destId="{44680340-CA15-F64B-8E24-C3105CA50CEE}" srcOrd="0" destOrd="0" presId="urn:microsoft.com/office/officeart/2005/8/layout/hList1"/>
    <dgm:cxn modelId="{EE2C542A-AA8D-B745-AD0D-2032E87288E7}" srcId="{8B5FFADF-1D82-3A48-8336-3031FD1CF91D}" destId="{A41C450E-59A1-334A-97DE-5DEAE9725EC9}" srcOrd="1" destOrd="0" parTransId="{3B212C6A-366B-C448-9A65-A482E21F7B3F}" sibTransId="{6AA60A0B-5526-9442-978A-45A6263CB8FB}"/>
    <dgm:cxn modelId="{C451F63A-4E38-AE49-BE38-92A32E511200}" type="presOf" srcId="{A16F3045-7EDA-0B40-B4B9-0B05FBB8E638}" destId="{AC8A4A78-4F12-014B-BEDD-40DEBF79ECD1}" srcOrd="0" destOrd="0" presId="urn:microsoft.com/office/officeart/2005/8/layout/hList1"/>
    <dgm:cxn modelId="{435EF841-BC3E-EE4C-AC5D-0316C403D869}" type="presOf" srcId="{382AA90B-2C49-AB41-BAB6-3E687E7F2D43}" destId="{44680340-CA15-F64B-8E24-C3105CA50CEE}" srcOrd="0" destOrd="1" presId="urn:microsoft.com/office/officeart/2005/8/layout/hList1"/>
    <dgm:cxn modelId="{C8E30945-FC21-1B46-A422-326C3F2D51EC}" srcId="{A16F3045-7EDA-0B40-B4B9-0B05FBB8E638}" destId="{382AA90B-2C49-AB41-BAB6-3E687E7F2D43}" srcOrd="1" destOrd="0" parTransId="{C812C1D2-0C5A-4547-8626-768CF4FCC989}" sibTransId="{5DC23F2C-012F-B442-9F79-F7E1362002C3}"/>
    <dgm:cxn modelId="{E825BF4A-16A7-514F-9C15-986A25D42FA0}" type="presOf" srcId="{CAB6A0DC-842E-C244-8069-D2DC73D330B6}" destId="{C5C8773C-5177-4D4B-A8E0-DAC7E6A5384D}" srcOrd="0" destOrd="1" presId="urn:microsoft.com/office/officeart/2005/8/layout/hList1"/>
    <dgm:cxn modelId="{0BE9C44C-0FC7-7D4E-8F14-9F1025CF35FE}" type="presOf" srcId="{C08318B9-5B62-5B4B-A22C-D35BD4D841EB}" destId="{44680340-CA15-F64B-8E24-C3105CA50CEE}" srcOrd="0" destOrd="5" presId="urn:microsoft.com/office/officeart/2005/8/layout/hList1"/>
    <dgm:cxn modelId="{880D0F65-8672-D744-9688-4875039ADFB1}" srcId="{1B204EE4-4982-6649-88F2-1F640FF9A381}" destId="{2B7C8A65-02B6-CB4E-BDEF-72593C36F07E}" srcOrd="0" destOrd="0" parTransId="{1BCE775A-1709-C546-94DA-A10F00EBA580}" sibTransId="{6516EAF1-B468-C147-BAFF-CF3866CBD935}"/>
    <dgm:cxn modelId="{59281167-8E4B-8145-8999-B1AC47682CCD}" srcId="{1B204EE4-4982-6649-88F2-1F640FF9A381}" destId="{BBD2FFD3-5538-FF4D-9893-B7403F4775BD}" srcOrd="2" destOrd="0" parTransId="{5A29EFC1-6F65-A643-8F19-15B6F504BA07}" sibTransId="{AC2BE8F0-F398-E842-9924-14D8104E4D8D}"/>
    <dgm:cxn modelId="{8E1C3977-6541-174C-8767-7C430DDE9FCB}" type="presOf" srcId="{1B204EE4-4982-6649-88F2-1F640FF9A381}" destId="{28106E63-6297-3B42-ACE0-8EBB1FAB6850}" srcOrd="0" destOrd="0" presId="urn:microsoft.com/office/officeart/2005/8/layout/hList1"/>
    <dgm:cxn modelId="{C101C177-870C-8843-9041-DD07AFC2A981}" type="presOf" srcId="{2B7C8A65-02B6-CB4E-BDEF-72593C36F07E}" destId="{C5C8773C-5177-4D4B-A8E0-DAC7E6A5384D}" srcOrd="0" destOrd="0" presId="urn:microsoft.com/office/officeart/2005/8/layout/hList1"/>
    <dgm:cxn modelId="{B34CDF87-37A1-924A-8817-84316A2B35B2}" srcId="{A16F3045-7EDA-0B40-B4B9-0B05FBB8E638}" destId="{45EEA6FA-DE96-5447-90B0-9DF3F71376B1}" srcOrd="4" destOrd="0" parTransId="{B55295FB-B540-4644-8341-20D7B8FEE73D}" sibTransId="{2F2CEADD-05D4-5442-9A09-AB2B40AB9290}"/>
    <dgm:cxn modelId="{F1CC62A9-B457-294A-B1F0-657B60FFD7D4}" srcId="{8B5FFADF-1D82-3A48-8336-3031FD1CF91D}" destId="{1B204EE4-4982-6649-88F2-1F640FF9A381}" srcOrd="0" destOrd="0" parTransId="{C8FDA0F1-AD44-8B42-AB43-A050B05C359D}" sibTransId="{473880C8-83F7-F043-A382-B79E7B80B083}"/>
    <dgm:cxn modelId="{B2B6C4AB-D348-344C-87F5-3DAFAEAD88F3}" srcId="{8B5FFADF-1D82-3A48-8336-3031FD1CF91D}" destId="{A16F3045-7EDA-0B40-B4B9-0B05FBB8E638}" srcOrd="2" destOrd="0" parTransId="{20C55866-543D-324D-90F1-7FC006CB6229}" sibTransId="{14838E0C-3B66-D04C-9C79-2649B2C175A2}"/>
    <dgm:cxn modelId="{263048AD-5F18-6747-B8A2-56B295D8AECD}" type="presOf" srcId="{B3E1FFB2-927E-6B45-9C2C-9E673A13BFED}" destId="{F3F587EB-A697-8747-855F-D83EF57D7E9E}" srcOrd="0" destOrd="1" presId="urn:microsoft.com/office/officeart/2005/8/layout/hList1"/>
    <dgm:cxn modelId="{B321A5AE-2D49-C941-A591-FD9E14F447D4}" type="presOf" srcId="{BBD2FFD3-5538-FF4D-9893-B7403F4775BD}" destId="{C5C8773C-5177-4D4B-A8E0-DAC7E6A5384D}" srcOrd="0" destOrd="2" presId="urn:microsoft.com/office/officeart/2005/8/layout/hList1"/>
    <dgm:cxn modelId="{ECBCFBB3-0C18-8142-B462-FFED86288EB8}" type="presOf" srcId="{45EEA6FA-DE96-5447-90B0-9DF3F71376B1}" destId="{44680340-CA15-F64B-8E24-C3105CA50CEE}" srcOrd="0" destOrd="4" presId="urn:microsoft.com/office/officeart/2005/8/layout/hList1"/>
    <dgm:cxn modelId="{676DA0BD-F43B-884E-BD0D-2835BA285149}" type="presOf" srcId="{5687EA82-FD64-594A-8780-B31E8C472F82}" destId="{44680340-CA15-F64B-8E24-C3105CA50CEE}" srcOrd="0" destOrd="3" presId="urn:microsoft.com/office/officeart/2005/8/layout/hList1"/>
    <dgm:cxn modelId="{03C204C8-3B47-0C4A-ABA2-C4AB6D2F3C25}" srcId="{1B204EE4-4982-6649-88F2-1F640FF9A381}" destId="{CAB6A0DC-842E-C244-8069-D2DC73D330B6}" srcOrd="1" destOrd="0" parTransId="{81E42C5B-2950-644D-B4BA-D5F83C949D42}" sibTransId="{9152149B-54C6-074E-A18E-C44B806693F6}"/>
    <dgm:cxn modelId="{80FADAC8-D307-F240-9DA0-E0E69F50FA00}" type="presOf" srcId="{567F8F9B-6C5D-064C-ABC5-5B8C36FEA9F3}" destId="{F3F587EB-A697-8747-855F-D83EF57D7E9E}" srcOrd="0" destOrd="0" presId="urn:microsoft.com/office/officeart/2005/8/layout/hList1"/>
    <dgm:cxn modelId="{E34558DB-3FB7-154B-93BA-ED3836458C1E}" srcId="{A16F3045-7EDA-0B40-B4B9-0B05FBB8E638}" destId="{C08318B9-5B62-5B4B-A22C-D35BD4D841EB}" srcOrd="5" destOrd="0" parTransId="{4B60FDDF-558F-3843-9DAE-D048206E4D8E}" sibTransId="{F93E68D5-BD05-ED4A-8845-795DB0886BEA}"/>
    <dgm:cxn modelId="{DB2F4CE0-ECBF-FC42-8F7E-2D25922865FE}" srcId="{A16F3045-7EDA-0B40-B4B9-0B05FBB8E638}" destId="{5687EA82-FD64-594A-8780-B31E8C472F82}" srcOrd="3" destOrd="0" parTransId="{B0D756F6-457B-A340-B508-63CAB6948267}" sibTransId="{DB740275-8E1F-A846-A5DE-0168F00E6B8B}"/>
    <dgm:cxn modelId="{FB09BCE1-9F51-D147-B7E6-78A5F0997E74}" srcId="{A41C450E-59A1-334A-97DE-5DEAE9725EC9}" destId="{567F8F9B-6C5D-064C-ABC5-5B8C36FEA9F3}" srcOrd="0" destOrd="0" parTransId="{7D457D8A-047E-064B-9A78-C064F7841049}" sibTransId="{471AB3C1-B041-9E44-AFA2-2583E7FDEF65}"/>
    <dgm:cxn modelId="{EFEA0AE5-077E-C446-803E-165DBDB3A046}" type="presOf" srcId="{A41C450E-59A1-334A-97DE-5DEAE9725EC9}" destId="{22C2AC8B-0688-5949-9199-10B0BC486886}" srcOrd="0" destOrd="0" presId="urn:microsoft.com/office/officeart/2005/8/layout/hList1"/>
    <dgm:cxn modelId="{6B4590E7-F35E-504D-9A4E-BD3F3CC35774}" srcId="{A41C450E-59A1-334A-97DE-5DEAE9725EC9}" destId="{86E3C2A3-97F3-FA4B-9765-593EC75DD091}" srcOrd="2" destOrd="0" parTransId="{1C863072-1328-3247-A860-C57B478446A1}" sibTransId="{A7C83328-5752-5048-BC3B-60D90E84D1BB}"/>
    <dgm:cxn modelId="{DF40A6E7-A695-8E49-90D6-B9FAD761F86D}" srcId="{A16F3045-7EDA-0B40-B4B9-0B05FBB8E638}" destId="{0470477E-8235-D94E-A40F-25A79959FF8B}" srcOrd="2" destOrd="0" parTransId="{1D11EF80-5158-614C-A2D5-6E15B46BCE99}" sibTransId="{DD367454-0C17-504F-8ECA-A8B9FA6943D1}"/>
    <dgm:cxn modelId="{5344A4EC-8C39-1245-A0ED-CED25ED0DB62}" type="presOf" srcId="{86E3C2A3-97F3-FA4B-9765-593EC75DD091}" destId="{F3F587EB-A697-8747-855F-D83EF57D7E9E}" srcOrd="0" destOrd="2" presId="urn:microsoft.com/office/officeart/2005/8/layout/hList1"/>
    <dgm:cxn modelId="{232AE0FA-0E30-AB48-97E2-05C8CC98C706}" srcId="{A16F3045-7EDA-0B40-B4B9-0B05FBB8E638}" destId="{6BDBF983-0257-2E48-A511-B5BBDB3CAB35}" srcOrd="0" destOrd="0" parTransId="{D7467467-F28B-1340-9663-5C280500E973}" sibTransId="{398244B0-D8D9-6445-92EF-FF5A5366EDF3}"/>
    <dgm:cxn modelId="{8B686389-C6FA-1443-BE32-53847F7A55AC}" type="presParOf" srcId="{0BB1EC56-978E-FE40-9FDC-3EFC6835ECE0}" destId="{CCA9088A-9DA4-9240-8C6E-2E2A6CBC9EBC}" srcOrd="0" destOrd="0" presId="urn:microsoft.com/office/officeart/2005/8/layout/hList1"/>
    <dgm:cxn modelId="{C2D06052-666A-134C-89EF-A8214FEB624B}" type="presParOf" srcId="{CCA9088A-9DA4-9240-8C6E-2E2A6CBC9EBC}" destId="{28106E63-6297-3B42-ACE0-8EBB1FAB6850}" srcOrd="0" destOrd="0" presId="urn:microsoft.com/office/officeart/2005/8/layout/hList1"/>
    <dgm:cxn modelId="{3859A193-122F-1F4E-9CCC-F0EE7E566C77}" type="presParOf" srcId="{CCA9088A-9DA4-9240-8C6E-2E2A6CBC9EBC}" destId="{C5C8773C-5177-4D4B-A8E0-DAC7E6A5384D}" srcOrd="1" destOrd="0" presId="urn:microsoft.com/office/officeart/2005/8/layout/hList1"/>
    <dgm:cxn modelId="{6AA73D89-5B11-4D4A-9DB1-BCB5955C40CF}" type="presParOf" srcId="{0BB1EC56-978E-FE40-9FDC-3EFC6835ECE0}" destId="{863F7EFC-6DD9-1449-BE9F-D17482E9904A}" srcOrd="1" destOrd="0" presId="urn:microsoft.com/office/officeart/2005/8/layout/hList1"/>
    <dgm:cxn modelId="{ABA53A6B-38D9-AB47-89B7-7A7DAAE86223}" type="presParOf" srcId="{0BB1EC56-978E-FE40-9FDC-3EFC6835ECE0}" destId="{9169C0E8-DBE4-DE46-9FF5-6051ADA25DDC}" srcOrd="2" destOrd="0" presId="urn:microsoft.com/office/officeart/2005/8/layout/hList1"/>
    <dgm:cxn modelId="{2202F8D3-D21F-1D4E-8D54-8CB03FCF0C0E}" type="presParOf" srcId="{9169C0E8-DBE4-DE46-9FF5-6051ADA25DDC}" destId="{22C2AC8B-0688-5949-9199-10B0BC486886}" srcOrd="0" destOrd="0" presId="urn:microsoft.com/office/officeart/2005/8/layout/hList1"/>
    <dgm:cxn modelId="{DB058512-BF5A-F54A-9C8E-4D15A09F9855}" type="presParOf" srcId="{9169C0E8-DBE4-DE46-9FF5-6051ADA25DDC}" destId="{F3F587EB-A697-8747-855F-D83EF57D7E9E}" srcOrd="1" destOrd="0" presId="urn:microsoft.com/office/officeart/2005/8/layout/hList1"/>
    <dgm:cxn modelId="{4F6D2136-464A-9E4A-BA07-D97C20AA9600}" type="presParOf" srcId="{0BB1EC56-978E-FE40-9FDC-3EFC6835ECE0}" destId="{7C3F2B5B-15A6-1741-949E-8F1379895C34}" srcOrd="3" destOrd="0" presId="urn:microsoft.com/office/officeart/2005/8/layout/hList1"/>
    <dgm:cxn modelId="{0DBC9ED4-83ED-4F49-BE52-CA6840DC9446}" type="presParOf" srcId="{0BB1EC56-978E-FE40-9FDC-3EFC6835ECE0}" destId="{3946873E-963D-A64C-BC8C-C14EDBAC41D8}" srcOrd="4" destOrd="0" presId="urn:microsoft.com/office/officeart/2005/8/layout/hList1"/>
    <dgm:cxn modelId="{DE9B31DB-6C2C-DC47-8EE1-6DDE5AB3CAEE}" type="presParOf" srcId="{3946873E-963D-A64C-BC8C-C14EDBAC41D8}" destId="{AC8A4A78-4F12-014B-BEDD-40DEBF79ECD1}" srcOrd="0" destOrd="0" presId="urn:microsoft.com/office/officeart/2005/8/layout/hList1"/>
    <dgm:cxn modelId="{8C2A077C-ED01-5D4A-BB1D-AFA63A092DB5}" type="presParOf" srcId="{3946873E-963D-A64C-BC8C-C14EDBAC41D8}" destId="{44680340-CA15-F64B-8E24-C3105CA50CEE}" srcOrd="1" destOrd="0" presId="urn:microsoft.com/office/officeart/2005/8/layout/hList1"/>
  </dgm:cxnLst>
  <dgm:bg>
    <a:noFill/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E4171-AFC8-ED4C-B034-3884EE995006}">
      <dsp:nvSpPr>
        <dsp:cNvPr id="0" name=""/>
        <dsp:cNvSpPr/>
      </dsp:nvSpPr>
      <dsp:spPr>
        <a:xfrm>
          <a:off x="0" y="1234440"/>
          <a:ext cx="10635658" cy="1645920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B45181-1221-904A-A971-DCD3188352D2}">
      <dsp:nvSpPr>
        <dsp:cNvPr id="0" name=""/>
        <dsp:cNvSpPr/>
      </dsp:nvSpPr>
      <dsp:spPr>
        <a:xfrm>
          <a:off x="817" y="0"/>
          <a:ext cx="1311021" cy="16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bg1"/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bg1"/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1"/>
              </a:solidFill>
            </a:rPr>
            <a:t>The beginning of Computer Vision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1960s</a:t>
          </a:r>
        </a:p>
      </dsp:txBody>
      <dsp:txXfrm>
        <a:off x="817" y="0"/>
        <a:ext cx="1311021" cy="1645920"/>
      </dsp:txXfrm>
    </dsp:sp>
    <dsp:sp modelId="{47A133BE-D5B6-AB47-AAB0-B303B7662BBA}">
      <dsp:nvSpPr>
        <dsp:cNvPr id="0" name=""/>
        <dsp:cNvSpPr/>
      </dsp:nvSpPr>
      <dsp:spPr>
        <a:xfrm>
          <a:off x="450588" y="1851660"/>
          <a:ext cx="411480" cy="41148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0675A01-C2BB-494E-87EB-6ABC394886D3}">
      <dsp:nvSpPr>
        <dsp:cNvPr id="0" name=""/>
        <dsp:cNvSpPr/>
      </dsp:nvSpPr>
      <dsp:spPr>
        <a:xfrm>
          <a:off x="1377390" y="2468880"/>
          <a:ext cx="1311021" cy="16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1970s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1"/>
              </a:solidFill>
            </a:rPr>
            <a:t>Algorithms and Patterns Recognition</a:t>
          </a:r>
        </a:p>
      </dsp:txBody>
      <dsp:txXfrm>
        <a:off x="1377390" y="2468880"/>
        <a:ext cx="1311021" cy="1645920"/>
      </dsp:txXfrm>
    </dsp:sp>
    <dsp:sp modelId="{172EB50E-8CDB-ED4C-9D72-2F444F3EE846}">
      <dsp:nvSpPr>
        <dsp:cNvPr id="0" name=""/>
        <dsp:cNvSpPr/>
      </dsp:nvSpPr>
      <dsp:spPr>
        <a:xfrm>
          <a:off x="1870432" y="1839200"/>
          <a:ext cx="411480" cy="41148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766A5B4-319A-294E-8367-158860E0FD34}">
      <dsp:nvSpPr>
        <dsp:cNvPr id="0" name=""/>
        <dsp:cNvSpPr/>
      </dsp:nvSpPr>
      <dsp:spPr>
        <a:xfrm>
          <a:off x="2753963" y="0"/>
          <a:ext cx="1311021" cy="16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1"/>
              </a:solidFill>
            </a:rPr>
            <a:t>Advances in Edge Detection and Theory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1980s</a:t>
          </a:r>
        </a:p>
      </dsp:txBody>
      <dsp:txXfrm>
        <a:off x="2753963" y="0"/>
        <a:ext cx="1311021" cy="1645920"/>
      </dsp:txXfrm>
    </dsp:sp>
    <dsp:sp modelId="{2C8B16EF-FA48-E448-85D9-7DF6464D7E46}">
      <dsp:nvSpPr>
        <dsp:cNvPr id="0" name=""/>
        <dsp:cNvSpPr/>
      </dsp:nvSpPr>
      <dsp:spPr>
        <a:xfrm>
          <a:off x="3219802" y="1839200"/>
          <a:ext cx="411480" cy="41148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8B08C97-7687-5B47-8779-BC56E568C0D2}">
      <dsp:nvSpPr>
        <dsp:cNvPr id="0" name=""/>
        <dsp:cNvSpPr/>
      </dsp:nvSpPr>
      <dsp:spPr>
        <a:xfrm>
          <a:off x="4130535" y="2468880"/>
          <a:ext cx="1311021" cy="16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1990s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1"/>
              </a:solidFill>
            </a:rPr>
            <a:t>Object Recognition and Real-Time Applications</a:t>
          </a:r>
        </a:p>
      </dsp:txBody>
      <dsp:txXfrm>
        <a:off x="4130535" y="2468880"/>
        <a:ext cx="1311021" cy="1645920"/>
      </dsp:txXfrm>
    </dsp:sp>
    <dsp:sp modelId="{1AA5DAC8-52D2-0545-A810-7F97E6FBEBB0}">
      <dsp:nvSpPr>
        <dsp:cNvPr id="0" name=""/>
        <dsp:cNvSpPr/>
      </dsp:nvSpPr>
      <dsp:spPr>
        <a:xfrm>
          <a:off x="4663565" y="1839200"/>
          <a:ext cx="411480" cy="41148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C89E5D4-6316-3D42-84D2-7AD0216F10E2}">
      <dsp:nvSpPr>
        <dsp:cNvPr id="0" name=""/>
        <dsp:cNvSpPr/>
      </dsp:nvSpPr>
      <dsp:spPr>
        <a:xfrm>
          <a:off x="5507108" y="0"/>
          <a:ext cx="1311021" cy="16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bg1"/>
            </a:solidFill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1"/>
              </a:solidFill>
            </a:rPr>
            <a:t>Rise of Datasets and Deep Learning Foundations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2000s</a:t>
          </a:r>
        </a:p>
      </dsp:txBody>
      <dsp:txXfrm>
        <a:off x="5507108" y="0"/>
        <a:ext cx="1311021" cy="1645920"/>
      </dsp:txXfrm>
    </dsp:sp>
    <dsp:sp modelId="{85225349-E207-E041-9AD9-AFC1AE4443D9}">
      <dsp:nvSpPr>
        <dsp:cNvPr id="0" name=""/>
        <dsp:cNvSpPr/>
      </dsp:nvSpPr>
      <dsp:spPr>
        <a:xfrm>
          <a:off x="6037899" y="1839204"/>
          <a:ext cx="411480" cy="41148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1EB398F-CFC1-2041-86F1-80CAD3A78D2C}">
      <dsp:nvSpPr>
        <dsp:cNvPr id="0" name=""/>
        <dsp:cNvSpPr/>
      </dsp:nvSpPr>
      <dsp:spPr>
        <a:xfrm>
          <a:off x="6883681" y="2468880"/>
          <a:ext cx="1311021" cy="16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2010s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1"/>
              </a:solidFill>
            </a:rPr>
            <a:t>The Deep Learning Revolution </a:t>
          </a:r>
        </a:p>
      </dsp:txBody>
      <dsp:txXfrm>
        <a:off x="6883681" y="2468880"/>
        <a:ext cx="1311021" cy="1645920"/>
      </dsp:txXfrm>
    </dsp:sp>
    <dsp:sp modelId="{741EB983-E9B0-9B4A-8674-B079B51CEA91}">
      <dsp:nvSpPr>
        <dsp:cNvPr id="0" name=""/>
        <dsp:cNvSpPr/>
      </dsp:nvSpPr>
      <dsp:spPr>
        <a:xfrm>
          <a:off x="7379747" y="1839200"/>
          <a:ext cx="411480" cy="41148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7D0768-7667-A148-8D13-F863986F1506}">
      <dsp:nvSpPr>
        <dsp:cNvPr id="0" name=""/>
        <dsp:cNvSpPr/>
      </dsp:nvSpPr>
      <dsp:spPr>
        <a:xfrm>
          <a:off x="8260253" y="0"/>
          <a:ext cx="1311021" cy="16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1"/>
              </a:solidFill>
            </a:rPr>
            <a:t>Real-World Applications and Ethical Focus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2020s</a:t>
          </a:r>
        </a:p>
      </dsp:txBody>
      <dsp:txXfrm>
        <a:off x="8260253" y="0"/>
        <a:ext cx="1311021" cy="1645920"/>
      </dsp:txXfrm>
    </dsp:sp>
    <dsp:sp modelId="{F3104D67-1A81-5545-BF02-A54ACF7E3052}">
      <dsp:nvSpPr>
        <dsp:cNvPr id="0" name=""/>
        <dsp:cNvSpPr/>
      </dsp:nvSpPr>
      <dsp:spPr>
        <a:xfrm>
          <a:off x="8710024" y="1851660"/>
          <a:ext cx="411480" cy="41148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06E63-6297-3B42-ACE0-8EBB1FAB6850}">
      <dsp:nvSpPr>
        <dsp:cNvPr id="0" name=""/>
        <dsp:cNvSpPr/>
      </dsp:nvSpPr>
      <dsp:spPr>
        <a:xfrm>
          <a:off x="2540" y="124779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/>
        </a:p>
      </dsp:txBody>
      <dsp:txXfrm>
        <a:off x="2540" y="1247793"/>
        <a:ext cx="2476500" cy="990600"/>
      </dsp:txXfrm>
    </dsp:sp>
    <dsp:sp modelId="{C5C8773C-5177-4D4B-A8E0-DAC7E6A5384D}">
      <dsp:nvSpPr>
        <dsp:cNvPr id="0" name=""/>
        <dsp:cNvSpPr/>
      </dsp:nvSpPr>
      <dsp:spPr>
        <a:xfrm>
          <a:off x="2540" y="2238393"/>
          <a:ext cx="2476500" cy="1932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312928" bIns="352044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400" kern="120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400" kern="1200"/>
        </a:p>
      </dsp:txBody>
      <dsp:txXfrm>
        <a:off x="2540" y="2238393"/>
        <a:ext cx="2476500" cy="1932480"/>
      </dsp:txXfrm>
    </dsp:sp>
    <dsp:sp modelId="{22C2AC8B-0688-5949-9199-10B0BC486886}">
      <dsp:nvSpPr>
        <dsp:cNvPr id="0" name=""/>
        <dsp:cNvSpPr/>
      </dsp:nvSpPr>
      <dsp:spPr>
        <a:xfrm>
          <a:off x="2825750" y="124779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/>
        </a:p>
      </dsp:txBody>
      <dsp:txXfrm>
        <a:off x="2825750" y="1247793"/>
        <a:ext cx="2476500" cy="990600"/>
      </dsp:txXfrm>
    </dsp:sp>
    <dsp:sp modelId="{F3F587EB-A697-8747-855F-D83EF57D7E9E}">
      <dsp:nvSpPr>
        <dsp:cNvPr id="0" name=""/>
        <dsp:cNvSpPr/>
      </dsp:nvSpPr>
      <dsp:spPr>
        <a:xfrm>
          <a:off x="2825750" y="2238393"/>
          <a:ext cx="2476500" cy="1932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312928" bIns="352044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400" kern="120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400" kern="1200"/>
        </a:p>
      </dsp:txBody>
      <dsp:txXfrm>
        <a:off x="2825750" y="2238393"/>
        <a:ext cx="2476500" cy="1932480"/>
      </dsp:txXfrm>
    </dsp:sp>
    <dsp:sp modelId="{AC8A4A78-4F12-014B-BEDD-40DEBF79ECD1}">
      <dsp:nvSpPr>
        <dsp:cNvPr id="0" name=""/>
        <dsp:cNvSpPr/>
      </dsp:nvSpPr>
      <dsp:spPr>
        <a:xfrm>
          <a:off x="5648960" y="124779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/>
        </a:p>
      </dsp:txBody>
      <dsp:txXfrm>
        <a:off x="5648960" y="1247793"/>
        <a:ext cx="2476500" cy="990600"/>
      </dsp:txXfrm>
    </dsp:sp>
    <dsp:sp modelId="{44680340-CA15-F64B-8E24-C3105CA50CEE}">
      <dsp:nvSpPr>
        <dsp:cNvPr id="0" name=""/>
        <dsp:cNvSpPr/>
      </dsp:nvSpPr>
      <dsp:spPr>
        <a:xfrm>
          <a:off x="5648960" y="2238393"/>
          <a:ext cx="2476500" cy="1932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312928" bIns="352044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400" kern="120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400" kern="1200"/>
        </a:p>
      </dsp:txBody>
      <dsp:txXfrm>
        <a:off x="5648960" y="2238393"/>
        <a:ext cx="2476500" cy="1932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06E63-6297-3B42-ACE0-8EBB1FAB6850}">
      <dsp:nvSpPr>
        <dsp:cNvPr id="0" name=""/>
        <dsp:cNvSpPr/>
      </dsp:nvSpPr>
      <dsp:spPr>
        <a:xfrm>
          <a:off x="2540" y="522102"/>
          <a:ext cx="2476500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1960</a:t>
          </a:r>
        </a:p>
      </dsp:txBody>
      <dsp:txXfrm>
        <a:off x="2540" y="522102"/>
        <a:ext cx="2476500" cy="489600"/>
      </dsp:txXfrm>
    </dsp:sp>
    <dsp:sp modelId="{C5C8773C-5177-4D4B-A8E0-DAC7E6A5384D}">
      <dsp:nvSpPr>
        <dsp:cNvPr id="0" name=""/>
        <dsp:cNvSpPr/>
      </dsp:nvSpPr>
      <dsp:spPr>
        <a:xfrm>
          <a:off x="2540" y="1011702"/>
          <a:ext cx="2476500" cy="38848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1963-Lawrence Roberts used computer analysis to extract 3D information from 2D images, a foundation step in computer vision.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1966-MIT’s “Summer Vision Project” attempted to develop object recognition systems. </a:t>
          </a:r>
        </a:p>
      </dsp:txBody>
      <dsp:txXfrm>
        <a:off x="2540" y="1011702"/>
        <a:ext cx="2476500" cy="3884861"/>
      </dsp:txXfrm>
    </dsp:sp>
    <dsp:sp modelId="{22C2AC8B-0688-5949-9199-10B0BC486886}">
      <dsp:nvSpPr>
        <dsp:cNvPr id="0" name=""/>
        <dsp:cNvSpPr/>
      </dsp:nvSpPr>
      <dsp:spPr>
        <a:xfrm>
          <a:off x="2825750" y="522102"/>
          <a:ext cx="2476500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1970</a:t>
          </a:r>
        </a:p>
      </dsp:txBody>
      <dsp:txXfrm>
        <a:off x="2825750" y="522102"/>
        <a:ext cx="2476500" cy="489600"/>
      </dsp:txXfrm>
    </dsp:sp>
    <dsp:sp modelId="{F3F587EB-A697-8747-855F-D83EF57D7E9E}">
      <dsp:nvSpPr>
        <dsp:cNvPr id="0" name=""/>
        <dsp:cNvSpPr/>
      </dsp:nvSpPr>
      <dsp:spPr>
        <a:xfrm>
          <a:off x="2825750" y="1011702"/>
          <a:ext cx="2476500" cy="38848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1974-Optical character recognition (OCR) gained momentum, enabling machines to read printed text.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1978-The concept of feature extraction emerged, which became crucial for object recognition. </a:t>
          </a:r>
        </a:p>
      </dsp:txBody>
      <dsp:txXfrm>
        <a:off x="2825750" y="1011702"/>
        <a:ext cx="2476500" cy="3884861"/>
      </dsp:txXfrm>
    </dsp:sp>
    <dsp:sp modelId="{AC8A4A78-4F12-014B-BEDD-40DEBF79ECD1}">
      <dsp:nvSpPr>
        <dsp:cNvPr id="0" name=""/>
        <dsp:cNvSpPr/>
      </dsp:nvSpPr>
      <dsp:spPr>
        <a:xfrm>
          <a:off x="5648960" y="522102"/>
          <a:ext cx="2476500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1980</a:t>
          </a:r>
        </a:p>
      </dsp:txBody>
      <dsp:txXfrm>
        <a:off x="5648960" y="522102"/>
        <a:ext cx="2476500" cy="489600"/>
      </dsp:txXfrm>
    </dsp:sp>
    <dsp:sp modelId="{44680340-CA15-F64B-8E24-C3105CA50CEE}">
      <dsp:nvSpPr>
        <dsp:cNvPr id="0" name=""/>
        <dsp:cNvSpPr/>
      </dsp:nvSpPr>
      <dsp:spPr>
        <a:xfrm>
          <a:off x="5648960" y="1011702"/>
          <a:ext cx="2476500" cy="38848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1980-The Canny Edge Detector algorithm was introduced, providing a powerful way to identify object boundaries in images.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1982-David Marr published </a:t>
          </a:r>
          <a:r>
            <a:rPr lang="en-US" sz="1700" i="1" kern="1200" dirty="0"/>
            <a:t>Vision: A Computational Investigation, </a:t>
          </a:r>
          <a:r>
            <a:rPr lang="en-US" sz="1700" i="0" kern="1200" dirty="0"/>
            <a:t>defining the stages of image processing: primal sketch, 2.5D sketch, and 3D model. </a:t>
          </a:r>
        </a:p>
      </dsp:txBody>
      <dsp:txXfrm>
        <a:off x="5648960" y="1011702"/>
        <a:ext cx="2476500" cy="38848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06E63-6297-3B42-ACE0-8EBB1FAB6850}">
      <dsp:nvSpPr>
        <dsp:cNvPr id="0" name=""/>
        <dsp:cNvSpPr/>
      </dsp:nvSpPr>
      <dsp:spPr>
        <a:xfrm>
          <a:off x="2540" y="124779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/>
        </a:p>
      </dsp:txBody>
      <dsp:txXfrm>
        <a:off x="2540" y="1247793"/>
        <a:ext cx="2476500" cy="990600"/>
      </dsp:txXfrm>
    </dsp:sp>
    <dsp:sp modelId="{C5C8773C-5177-4D4B-A8E0-DAC7E6A5384D}">
      <dsp:nvSpPr>
        <dsp:cNvPr id="0" name=""/>
        <dsp:cNvSpPr/>
      </dsp:nvSpPr>
      <dsp:spPr>
        <a:xfrm>
          <a:off x="2540" y="2238393"/>
          <a:ext cx="2476500" cy="1932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312928" bIns="352044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400" kern="120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400" kern="1200"/>
        </a:p>
      </dsp:txBody>
      <dsp:txXfrm>
        <a:off x="2540" y="2238393"/>
        <a:ext cx="2476500" cy="1932480"/>
      </dsp:txXfrm>
    </dsp:sp>
    <dsp:sp modelId="{22C2AC8B-0688-5949-9199-10B0BC486886}">
      <dsp:nvSpPr>
        <dsp:cNvPr id="0" name=""/>
        <dsp:cNvSpPr/>
      </dsp:nvSpPr>
      <dsp:spPr>
        <a:xfrm>
          <a:off x="2825750" y="124779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/>
        </a:p>
      </dsp:txBody>
      <dsp:txXfrm>
        <a:off x="2825750" y="1247793"/>
        <a:ext cx="2476500" cy="990600"/>
      </dsp:txXfrm>
    </dsp:sp>
    <dsp:sp modelId="{F3F587EB-A697-8747-855F-D83EF57D7E9E}">
      <dsp:nvSpPr>
        <dsp:cNvPr id="0" name=""/>
        <dsp:cNvSpPr/>
      </dsp:nvSpPr>
      <dsp:spPr>
        <a:xfrm>
          <a:off x="2825750" y="2238393"/>
          <a:ext cx="2476500" cy="1932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312928" bIns="352044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400" kern="120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400" kern="1200"/>
        </a:p>
      </dsp:txBody>
      <dsp:txXfrm>
        <a:off x="2825750" y="2238393"/>
        <a:ext cx="2476500" cy="1932480"/>
      </dsp:txXfrm>
    </dsp:sp>
    <dsp:sp modelId="{AC8A4A78-4F12-014B-BEDD-40DEBF79ECD1}">
      <dsp:nvSpPr>
        <dsp:cNvPr id="0" name=""/>
        <dsp:cNvSpPr/>
      </dsp:nvSpPr>
      <dsp:spPr>
        <a:xfrm>
          <a:off x="5648960" y="1247793"/>
          <a:ext cx="2476500" cy="990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/>
        </a:p>
      </dsp:txBody>
      <dsp:txXfrm>
        <a:off x="5648960" y="1247793"/>
        <a:ext cx="2476500" cy="990600"/>
      </dsp:txXfrm>
    </dsp:sp>
    <dsp:sp modelId="{44680340-CA15-F64B-8E24-C3105CA50CEE}">
      <dsp:nvSpPr>
        <dsp:cNvPr id="0" name=""/>
        <dsp:cNvSpPr/>
      </dsp:nvSpPr>
      <dsp:spPr>
        <a:xfrm>
          <a:off x="5648960" y="2238393"/>
          <a:ext cx="2476500" cy="1932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312928" bIns="352044" numCol="1" spcCol="1270" anchor="t" anchorCtr="0">
          <a:noAutofit/>
        </a:bodyPr>
        <a:lstStyle/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400" kern="1200"/>
        </a:p>
        <a:p>
          <a:pPr marL="285750" lvl="1" indent="-285750" algn="l" defTabSz="1955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4400" kern="1200"/>
        </a:p>
      </dsp:txBody>
      <dsp:txXfrm>
        <a:off x="5648960" y="2238393"/>
        <a:ext cx="2476500" cy="19324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06E63-6297-3B42-ACE0-8EBB1FAB6850}">
      <dsp:nvSpPr>
        <dsp:cNvPr id="0" name=""/>
        <dsp:cNvSpPr/>
      </dsp:nvSpPr>
      <dsp:spPr>
        <a:xfrm>
          <a:off x="2452" y="291514"/>
          <a:ext cx="2391370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1990</a:t>
          </a:r>
        </a:p>
      </dsp:txBody>
      <dsp:txXfrm>
        <a:off x="2452" y="291514"/>
        <a:ext cx="2391370" cy="489600"/>
      </dsp:txXfrm>
    </dsp:sp>
    <dsp:sp modelId="{C5C8773C-5177-4D4B-A8E0-DAC7E6A5384D}">
      <dsp:nvSpPr>
        <dsp:cNvPr id="0" name=""/>
        <dsp:cNvSpPr/>
      </dsp:nvSpPr>
      <dsp:spPr>
        <a:xfrm>
          <a:off x="2452" y="781114"/>
          <a:ext cx="2391370" cy="44716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1993-Real-time face detection systems were demonstrated, paving the way for security applications.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1997-Viola and Jones developed algorithms for robust object detection, including face detection. </a:t>
          </a:r>
        </a:p>
      </dsp:txBody>
      <dsp:txXfrm>
        <a:off x="2452" y="781114"/>
        <a:ext cx="2391370" cy="4471637"/>
      </dsp:txXfrm>
    </dsp:sp>
    <dsp:sp modelId="{22C2AC8B-0688-5949-9199-10B0BC486886}">
      <dsp:nvSpPr>
        <dsp:cNvPr id="0" name=""/>
        <dsp:cNvSpPr/>
      </dsp:nvSpPr>
      <dsp:spPr>
        <a:xfrm>
          <a:off x="2728615" y="291514"/>
          <a:ext cx="2391370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2000</a:t>
          </a:r>
        </a:p>
      </dsp:txBody>
      <dsp:txXfrm>
        <a:off x="2728615" y="291514"/>
        <a:ext cx="2391370" cy="489600"/>
      </dsp:txXfrm>
    </dsp:sp>
    <dsp:sp modelId="{F3F587EB-A697-8747-855F-D83EF57D7E9E}">
      <dsp:nvSpPr>
        <dsp:cNvPr id="0" name=""/>
        <dsp:cNvSpPr/>
      </dsp:nvSpPr>
      <dsp:spPr>
        <a:xfrm>
          <a:off x="2728615" y="781114"/>
          <a:ext cx="2391370" cy="44716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2000-The creation of large datasets like ImageNet revolutionized how vision systems were trained.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2006-Geoffrey Hilton introduced the concept of deep learning, laying the groundwork for modern vision breakthroughs.  </a:t>
          </a:r>
        </a:p>
      </dsp:txBody>
      <dsp:txXfrm>
        <a:off x="2728615" y="781114"/>
        <a:ext cx="2391370" cy="4471637"/>
      </dsp:txXfrm>
    </dsp:sp>
    <dsp:sp modelId="{AC8A4A78-4F12-014B-BEDD-40DEBF79ECD1}">
      <dsp:nvSpPr>
        <dsp:cNvPr id="0" name=""/>
        <dsp:cNvSpPr/>
      </dsp:nvSpPr>
      <dsp:spPr>
        <a:xfrm>
          <a:off x="5454777" y="291514"/>
          <a:ext cx="2391370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2010</a:t>
          </a:r>
        </a:p>
      </dsp:txBody>
      <dsp:txXfrm>
        <a:off x="5454777" y="291514"/>
        <a:ext cx="2391370" cy="489600"/>
      </dsp:txXfrm>
    </dsp:sp>
    <dsp:sp modelId="{44680340-CA15-F64B-8E24-C3105CA50CEE}">
      <dsp:nvSpPr>
        <dsp:cNvPr id="0" name=""/>
        <dsp:cNvSpPr/>
      </dsp:nvSpPr>
      <dsp:spPr>
        <a:xfrm>
          <a:off x="5454777" y="781114"/>
          <a:ext cx="2391370" cy="447163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2010-Microsoft Kinect brought motion tracking and depth into consumer devices.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2012- AlexNet won the ImageNet competition using deep learning, demonstrating its power in visual tasks.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2014-GANs allowed machines to generate realist images. 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</dsp:txBody>
      <dsp:txXfrm>
        <a:off x="5454777" y="781114"/>
        <a:ext cx="2391370" cy="4471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284B5-C748-4E44-B46D-246D96A4A13F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B0F26-BDD6-7A48-89CD-6ABFE3D248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5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0F26-BDD6-7A48-89CD-6ABFE3D248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6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69AAB-53C1-9FD1-DAE7-7C0D347E0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74BAFE-41FE-0CCF-6CB4-4FDA6EC976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10D428-7E28-B319-41F5-F0CDDE73B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965B9-3073-677A-4ED0-499A6966A0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B0F26-BDD6-7A48-89CD-6ABFE3D248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5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2109-5792-AEE6-C2F7-CA7BEF90A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19A5C-D42A-D3B6-A30C-EE16783EF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AB2DC-EAC8-CF46-E393-B82DFB1A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469F-9287-E049-B617-2F4C7A65322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CA87-88E9-5300-C7BC-4CCF1B95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F2748-DF8E-B6FE-95C6-03D5FD63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B6F7-1A5C-3241-BDEA-51E2314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9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C46C-FB72-159D-8A9F-8F396AE4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C3EEE-3334-3C3F-5992-1B8EDBAF1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2D8EE-445A-0C93-E38C-10BAC285F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469F-9287-E049-B617-2F4C7A65322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ADA37-44A8-E332-F999-7204DCB2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647AE-925E-A671-1FA5-80B1EF04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B6F7-1A5C-3241-BDEA-51E2314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8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833106-64BF-D866-1A1B-7CDCEB940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CC6B7-969A-1ACF-B39B-014511458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5E259-1093-0E6F-E270-1A724A2D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469F-9287-E049-B617-2F4C7A65322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0E8A6-7CEB-1E97-D6CD-58C449AD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B522D-0D67-E8DD-F4FA-194BDD06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B6F7-1A5C-3241-BDEA-51E2314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5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214B-CB5C-CF18-2F23-9AA0BF14F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43EF4-6BA1-AA79-D7F5-AE1788552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FBEBC-233E-D8EB-B565-58B56B55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469F-9287-E049-B617-2F4C7A65322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E9364-160B-759F-26A1-BC59AD2AC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78E7F-8D62-8885-8FFF-BD147FB8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B6F7-1A5C-3241-BDEA-51E2314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3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1679-81D1-9AC1-F4E1-67AFE370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7F1FB-29A0-9A6A-C8B2-B48F09769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536A5-D7CB-51E8-D347-3E0A015E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469F-9287-E049-B617-2F4C7A65322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D70DA-FE7A-2893-AD5F-66775595C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60246-256C-BFA5-6F04-96A66D29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B6F7-1A5C-3241-BDEA-51E2314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0C62-91B2-3EC5-B837-E0F9FFF6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008BE-BC31-A28C-C4EB-B4747531C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0BECF-584D-6A6E-3506-07208376E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4D7A6-6ECD-A0F4-85DD-DE3A0F1E7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469F-9287-E049-B617-2F4C7A65322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B71D3-5703-2B2C-BEB1-5CBAC2A6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14580-D9F4-AA46-346B-225DB148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B6F7-1A5C-3241-BDEA-51E2314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2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904E-7F28-C6D5-9BF6-1EB77F0F0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73AE3-540E-64A0-B151-873D5ABA3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2B6A2-A887-6AAA-2D91-940F81A94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087C8-985F-327E-C7BB-99DCE4FC2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D6110-0B16-9F40-FCC4-8C29DFA03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9A18E-C9B7-F181-4A1A-27F86259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469F-9287-E049-B617-2F4C7A65322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C978F-8BA1-1438-628C-0003E059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DDA7C7-CB43-36C2-AE1A-6F770C95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B6F7-1A5C-3241-BDEA-51E2314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5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65B4E-192A-B93B-4AC0-D8A90C11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2432A-9B0F-6418-514F-3ADAA0B5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469F-9287-E049-B617-2F4C7A65322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21798-5589-6222-D28C-5F6D90E4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87E34-43A0-B9A9-EFC1-152359CD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B6F7-1A5C-3241-BDEA-51E2314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BB07F6-4BDF-CCCF-7B13-3D6CF862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469F-9287-E049-B617-2F4C7A65322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3B34E-753F-1DD8-FA74-CFA094AE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1E1E2-6968-CC7E-70B8-6557B14D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B6F7-1A5C-3241-BDEA-51E2314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2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DAD2-CEEC-A964-8ACE-F1B795BD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696D9-7D8D-6351-8D90-C2A32202D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1D35C-7ADB-ADDA-BA2F-E2BECCD07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93A5F-8DF4-1043-D039-9D148811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469F-9287-E049-B617-2F4C7A65322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74390-3671-D162-2298-8F8526B8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C7CFE-DF4A-C581-5864-E97AD454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B6F7-1A5C-3241-BDEA-51E2314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1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73D65-B9A1-76CF-A67E-1FC6F689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5D418-79F5-8239-C833-B379B261E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E32CD-D0B6-7885-3DD9-53F48BE34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ED00C-5AF3-3C9D-E3E4-D77A58BE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0469F-9287-E049-B617-2F4C7A65322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BA558-F190-F458-229C-18B7204B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4B130-F83A-ABC0-18C5-F20462F7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EB6F7-1A5C-3241-BDEA-51E2314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6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0C063-0629-484B-A029-62CC73571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3E974-1C07-318C-52C1-1D2C2BD23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0BD40-574A-A280-19B4-78D9F1399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50469F-9287-E049-B617-2F4C7A65322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CC5E8-6C09-273A-8EF1-584062F82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37B33-A6D9-F8B4-FBE0-8FF34CE7C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3EB6F7-1A5C-3241-BDEA-51E23147B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7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what-is-artificial-intelligence-ai-ad5ba87b55d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13" Type="http://schemas.microsoft.com/office/2007/relationships/diagramDrawing" Target="../diagrams/drawing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QuickStyle" Target="../diagrams/quickStyle3.xml"/><Relationship Id="rId5" Type="http://schemas.openxmlformats.org/officeDocument/2006/relationships/diagramQuickStyle" Target="../diagrams/quickStyle2.xml"/><Relationship Id="rId10" Type="http://schemas.openxmlformats.org/officeDocument/2006/relationships/diagramLayout" Target="../diagrams/layout3.xml"/><Relationship Id="rId4" Type="http://schemas.openxmlformats.org/officeDocument/2006/relationships/diagramLayout" Target="../diagrams/layout2.xml"/><Relationship Id="rId9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13" Type="http://schemas.microsoft.com/office/2007/relationships/diagramDrawing" Target="../diagrams/drawing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diagramColors" Target="../diagrams/colors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QuickStyle" Target="../diagrams/quickStyle5.xml"/><Relationship Id="rId5" Type="http://schemas.openxmlformats.org/officeDocument/2006/relationships/diagramQuickStyle" Target="../diagrams/quickStyle4.xml"/><Relationship Id="rId10" Type="http://schemas.openxmlformats.org/officeDocument/2006/relationships/diagramLayout" Target="../diagrams/layout5.xml"/><Relationship Id="rId4" Type="http://schemas.openxmlformats.org/officeDocument/2006/relationships/diagramLayout" Target="../diagrams/layout4.xml"/><Relationship Id="rId9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-up of a face&#10;&#10;Description automatically generated">
            <a:extLst>
              <a:ext uri="{FF2B5EF4-FFF2-40B4-BE49-F238E27FC236}">
                <a16:creationId xmlns:a16="http://schemas.microsoft.com/office/drawing/2014/main" id="{FBE96E43-B25E-729A-D15C-11B7444667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176" b="1282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050615-720E-2FEC-B1C9-85B2F94CA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 Timeline of 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8B118-0AFF-125D-AEE6-5943A7E6D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Jesus Gudino</a:t>
            </a:r>
          </a:p>
          <a:p>
            <a:r>
              <a:rPr lang="en-US" sz="17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Professor: Anna Devarakonda</a:t>
            </a:r>
          </a:p>
          <a:p>
            <a:r>
              <a:rPr lang="en-US" sz="17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01/15/2025</a:t>
            </a:r>
          </a:p>
        </p:txBody>
      </p:sp>
    </p:spTree>
    <p:extLst>
      <p:ext uri="{BB962C8B-B14F-4D97-AF65-F5344CB8AC3E}">
        <p14:creationId xmlns:p14="http://schemas.microsoft.com/office/powerpoint/2010/main" val="2348023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Blue abstract showing data flow">
            <a:extLst>
              <a:ext uri="{FF2B5EF4-FFF2-40B4-BE49-F238E27FC236}">
                <a16:creationId xmlns:a16="http://schemas.microsoft.com/office/drawing/2014/main" id="{79035F4D-DE26-DB36-19EA-1E5236598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895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6A56F4-E36A-1989-F11F-2AF18AB82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Tracing the Evolution: 1960s to 2020s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67373A-7D55-9844-B689-47BBFD25EE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085682"/>
              </p:ext>
            </p:extLst>
          </p:nvPr>
        </p:nvGraphicFramePr>
        <p:xfrm>
          <a:off x="983848" y="2071316"/>
          <a:ext cx="10635659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334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2B38D48-DADB-2300-028F-3D40180446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72997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Circuit board background">
            <a:extLst>
              <a:ext uri="{FF2B5EF4-FFF2-40B4-BE49-F238E27FC236}">
                <a16:creationId xmlns:a16="http://schemas.microsoft.com/office/drawing/2014/main" id="{8D42FF6A-B9BD-9C58-22B7-D9F7B23607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0684DA9-CB57-6EBE-63F3-3C7560E880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4505388"/>
              </p:ext>
            </p:extLst>
          </p:nvPr>
        </p:nvGraphicFramePr>
        <p:xfrm>
          <a:off x="2184400" y="8720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82410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08BC8-C55B-683C-AA52-D21BAF954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1D8894D-0BB1-F878-29B6-DC1774E91D0B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 descr="Illuminated technology network on a dark background">
            <a:extLst>
              <a:ext uri="{FF2B5EF4-FFF2-40B4-BE49-F238E27FC236}">
                <a16:creationId xmlns:a16="http://schemas.microsoft.com/office/drawing/2014/main" id="{B654C764-08F6-3F0C-23FB-D2CB4A02F1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75D54B7-74EB-CDCA-E503-C675D3C1CC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183291"/>
              </p:ext>
            </p:extLst>
          </p:nvPr>
        </p:nvGraphicFramePr>
        <p:xfrm>
          <a:off x="800099" y="746467"/>
          <a:ext cx="7848601" cy="5544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54AEA946-10E4-333B-36CB-6C77E3104F88}"/>
              </a:ext>
            </a:extLst>
          </p:cNvPr>
          <p:cNvGrpSpPr/>
          <p:nvPr/>
        </p:nvGrpSpPr>
        <p:grpSpPr>
          <a:xfrm>
            <a:off x="8953500" y="1508110"/>
            <a:ext cx="2385020" cy="4455061"/>
            <a:chOff x="9242608" y="1077172"/>
            <a:chExt cx="2337196" cy="458629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53290B9-D1BC-42CE-3B62-4CEBCF324397}"/>
                </a:ext>
              </a:extLst>
            </p:cNvPr>
            <p:cNvSpPr/>
            <p:nvPr/>
          </p:nvSpPr>
          <p:spPr>
            <a:xfrm>
              <a:off x="9242608" y="1077172"/>
              <a:ext cx="2337196" cy="4586294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FDAE82-33C0-11B1-4BE3-126F65DB57A5}"/>
                </a:ext>
              </a:extLst>
            </p:cNvPr>
            <p:cNvSpPr txBox="1"/>
            <p:nvPr/>
          </p:nvSpPr>
          <p:spPr>
            <a:xfrm>
              <a:off x="9242608" y="1077172"/>
              <a:ext cx="2337196" cy="4586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78" tIns="90678" rIns="120904" bIns="136017" numCol="1" spcCol="1270" anchor="t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1700" kern="12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B8BF186-1DAF-54F2-5EA8-6295785E372E}"/>
              </a:ext>
            </a:extLst>
          </p:cNvPr>
          <p:cNvSpPr txBox="1"/>
          <p:nvPr/>
        </p:nvSpPr>
        <p:spPr>
          <a:xfrm>
            <a:off x="8953500" y="1380322"/>
            <a:ext cx="2385019" cy="4276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US" sz="1600" dirty="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700" dirty="0"/>
              <a:t>Self- driving cars used advanced vision systems for navigation.</a:t>
            </a:r>
          </a:p>
          <a:p>
            <a:pPr marL="0" lvl="1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1700" dirty="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700" dirty="0"/>
              <a:t>2022-DALLE-E 2 showcased Ai’s ability to generate art from text. </a:t>
            </a:r>
          </a:p>
          <a:p>
            <a:pPr marL="0" lvl="1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1700" dirty="0"/>
          </a:p>
          <a:p>
            <a:pPr marL="171450" lvl="1" indent="-171450" algn="l" defTabSz="7556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700" dirty="0"/>
              <a:t>2023-Ethical concerns, including AI bias and privacy issues, became central in computer vision research. </a:t>
            </a:r>
            <a:endParaRPr lang="en-US" sz="1700" kern="12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48F840E-63BB-25D1-A6E7-552355BE0E60}"/>
              </a:ext>
            </a:extLst>
          </p:cNvPr>
          <p:cNvGrpSpPr/>
          <p:nvPr/>
        </p:nvGrpSpPr>
        <p:grpSpPr>
          <a:xfrm>
            <a:off x="8947150" y="1061642"/>
            <a:ext cx="2391370" cy="489600"/>
            <a:chOff x="5454777" y="291514"/>
            <a:chExt cx="2391370" cy="4896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1421A93-6BD0-574B-F54C-1EDFEA9971E1}"/>
                </a:ext>
              </a:extLst>
            </p:cNvPr>
            <p:cNvSpPr/>
            <p:nvPr/>
          </p:nvSpPr>
          <p:spPr>
            <a:xfrm>
              <a:off x="5454777" y="291514"/>
              <a:ext cx="2391370" cy="489600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3AA0D4B-AFB4-2B1E-57D7-E2FBF27686F3}"/>
                </a:ext>
              </a:extLst>
            </p:cNvPr>
            <p:cNvSpPr txBox="1"/>
            <p:nvPr/>
          </p:nvSpPr>
          <p:spPr>
            <a:xfrm>
              <a:off x="5454777" y="291514"/>
              <a:ext cx="2391370" cy="489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2020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5518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314</Words>
  <Application>Microsoft Macintosh PowerPoint</Application>
  <PresentationFormat>Widescreen</PresentationFormat>
  <Paragraphs>50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Times New Roman</vt:lpstr>
      <vt:lpstr>Office Theme</vt:lpstr>
      <vt:lpstr>Historical Timeline of Computer Vision</vt:lpstr>
      <vt:lpstr>Tracing the Evolution: 1960s to 2020s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jesus.gudino-W209743295</dc:creator>
  <cp:lastModifiedBy>jesus.gudino-W209743295</cp:lastModifiedBy>
  <cp:revision>1</cp:revision>
  <dcterms:created xsi:type="dcterms:W3CDTF">2025-01-16T04:52:36Z</dcterms:created>
  <dcterms:modified xsi:type="dcterms:W3CDTF">2025-01-17T04:25:26Z</dcterms:modified>
</cp:coreProperties>
</file>