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1" r:id="rId1"/>
  </p:sldMasterIdLst>
  <p:notesMasterIdLst>
    <p:notesMasterId r:id="rId13"/>
  </p:notesMasterIdLst>
  <p:sldIdLst>
    <p:sldId id="256" r:id="rId2"/>
    <p:sldId id="323" r:id="rId3"/>
    <p:sldId id="257" r:id="rId4"/>
    <p:sldId id="321" r:id="rId5"/>
    <p:sldId id="324" r:id="rId6"/>
    <p:sldId id="319" r:id="rId7"/>
    <p:sldId id="326" r:id="rId8"/>
    <p:sldId id="327" r:id="rId9"/>
    <p:sldId id="315" r:id="rId10"/>
    <p:sldId id="301" r:id="rId11"/>
    <p:sldId id="305"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bold r:id="rId19"/>
      <p:italic r:id="rId20"/>
      <p:boldItalic r:id="rId21"/>
    </p:embeddedFont>
    <p:embeddedFont>
      <p:font typeface="Roboto Medium"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C42EF0-0C8A-4108-B988-8B7F51D12FE2}">
  <a:tblStyle styleId="{2FC42EF0-0C8A-4108-B988-8B7F51D12F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70"/>
    <p:restoredTop sz="87886"/>
  </p:normalViewPr>
  <p:slideViewPr>
    <p:cSldViewPr snapToGrid="0">
      <p:cViewPr varScale="1">
        <p:scale>
          <a:sx n="159" d="100"/>
          <a:sy n="159" d="100"/>
        </p:scale>
        <p:origin x="63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21f2d3f9243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21f2d3f9243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7"/>
        <p:cNvGrpSpPr/>
        <p:nvPr/>
      </p:nvGrpSpPr>
      <p:grpSpPr>
        <a:xfrm>
          <a:off x="0" y="0"/>
          <a:ext cx="0" cy="0"/>
          <a:chOff x="0" y="0"/>
          <a:chExt cx="0" cy="0"/>
        </a:xfrm>
      </p:grpSpPr>
      <p:sp>
        <p:nvSpPr>
          <p:cNvPr id="3478" name="Google Shape;3478;g21caf3e8b0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9" name="Google Shape;3479;g21caf3e8b0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22911063bbe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6" name="Google Shape;3526;g22911063bbe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33B2E870-CF0D-3ECF-DA61-0CCEC746495D}"/>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3F20578A-948A-9ADB-3512-3F41AB9DB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87F10207-10F0-0E4E-6A32-B1643B93BE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Marianne</a:t>
            </a:r>
            <a:endParaRPr dirty="0"/>
          </a:p>
        </p:txBody>
      </p:sp>
    </p:spTree>
    <p:extLst>
      <p:ext uri="{BB962C8B-B14F-4D97-AF65-F5344CB8AC3E}">
        <p14:creationId xmlns:p14="http://schemas.microsoft.com/office/powerpoint/2010/main" val="353459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p:cNvGrpSpPr/>
        <p:nvPr/>
      </p:nvGrpSpPr>
      <p:grpSpPr>
        <a:xfrm>
          <a:off x="0" y="0"/>
          <a:ext cx="0" cy="0"/>
          <a:chOff x="0" y="0"/>
          <a:chExt cx="0" cy="0"/>
        </a:xfrm>
      </p:grpSpPr>
      <p:sp>
        <p:nvSpPr>
          <p:cNvPr id="2991" name="Google Shape;2991;g209a37a66c9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Mittelstadt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6A144E3E-F2C7-1392-CAA2-03CDD1DFA34F}"/>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DE3B2CFE-985F-7E7F-8B53-66906E181D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915051E6-4F23-2E15-9DDB-E62C67A9D0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Rebecca</a:t>
            </a:r>
            <a:endParaRPr dirty="0"/>
          </a:p>
        </p:txBody>
      </p:sp>
    </p:spTree>
    <p:extLst>
      <p:ext uri="{BB962C8B-B14F-4D97-AF65-F5344CB8AC3E}">
        <p14:creationId xmlns:p14="http://schemas.microsoft.com/office/powerpoint/2010/main" val="388776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72EC52A4-9FCF-4658-0335-DCA4CE0F70BE}"/>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AE1016C3-3AB6-09A7-5909-79C7817CD1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D53F369-8B9D-4262-5FA9-6247662190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Rebecca</a:t>
            </a:r>
            <a:endParaRPr dirty="0"/>
          </a:p>
        </p:txBody>
      </p:sp>
    </p:spTree>
    <p:extLst>
      <p:ext uri="{BB962C8B-B14F-4D97-AF65-F5344CB8AC3E}">
        <p14:creationId xmlns:p14="http://schemas.microsoft.com/office/powerpoint/2010/main" val="319660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B6D444-6C53-6431-FE2B-B3E67AF86E37}"/>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6D2095E3-C343-A37D-2380-1920AC10E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A8A7B90A-8A84-34C0-3D5B-AD36A4DCC2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Jesse</a:t>
            </a:r>
            <a:endParaRPr dirty="0"/>
          </a:p>
        </p:txBody>
      </p:sp>
    </p:spTree>
    <p:extLst>
      <p:ext uri="{BB962C8B-B14F-4D97-AF65-F5344CB8AC3E}">
        <p14:creationId xmlns:p14="http://schemas.microsoft.com/office/powerpoint/2010/main" val="3855742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D16B1B31-98AA-8C4E-573B-F874C58CC5FC}"/>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6AC6E02A-2DBD-85ED-D538-B0EDD9848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3A10C5A4-C252-F984-AF23-4FAD40AC52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Jesse</a:t>
            </a:r>
            <a:endParaRPr dirty="0"/>
          </a:p>
        </p:txBody>
      </p:sp>
    </p:spTree>
    <p:extLst>
      <p:ext uri="{BB962C8B-B14F-4D97-AF65-F5344CB8AC3E}">
        <p14:creationId xmlns:p14="http://schemas.microsoft.com/office/powerpoint/2010/main" val="217323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D665D367-3A82-7A23-3C08-C203F9DAE265}"/>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54EEDFCC-BB4C-876B-4E2C-13A2F6D74B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5466D42B-A092-4066-9BDA-061CF47E38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extLst>
      <p:ext uri="{BB962C8B-B14F-4D97-AF65-F5344CB8AC3E}">
        <p14:creationId xmlns:p14="http://schemas.microsoft.com/office/powerpoint/2010/main" val="212504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0">
          <a:extLst>
            <a:ext uri="{FF2B5EF4-FFF2-40B4-BE49-F238E27FC236}">
              <a16:creationId xmlns:a16="http://schemas.microsoft.com/office/drawing/2014/main" id="{93F6C28A-BCD4-52DB-9955-53BCD0503B0A}"/>
            </a:ext>
          </a:extLst>
        </p:cNvPr>
        <p:cNvGrpSpPr/>
        <p:nvPr/>
      </p:nvGrpSpPr>
      <p:grpSpPr>
        <a:xfrm>
          <a:off x="0" y="0"/>
          <a:ext cx="0" cy="0"/>
          <a:chOff x="0" y="0"/>
          <a:chExt cx="0" cy="0"/>
        </a:xfrm>
      </p:grpSpPr>
      <p:sp>
        <p:nvSpPr>
          <p:cNvPr id="2991" name="Google Shape;2991;g209a37a66c9_7_0:notes">
            <a:extLst>
              <a:ext uri="{FF2B5EF4-FFF2-40B4-BE49-F238E27FC236}">
                <a16:creationId xmlns:a16="http://schemas.microsoft.com/office/drawing/2014/main" id="{4723893F-11FA-E6ED-9815-65E1F76545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2" name="Google Shape;2992;g209a37a66c9_7_0:notes">
            <a:extLst>
              <a:ext uri="{FF2B5EF4-FFF2-40B4-BE49-F238E27FC236}">
                <a16:creationId xmlns:a16="http://schemas.microsoft.com/office/drawing/2014/main" id="{4F059195-919D-31C4-D80D-7D385E601E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Steve</a:t>
            </a:r>
            <a:endParaRPr dirty="0"/>
          </a:p>
        </p:txBody>
      </p:sp>
    </p:spTree>
    <p:extLst>
      <p:ext uri="{BB962C8B-B14F-4D97-AF65-F5344CB8AC3E}">
        <p14:creationId xmlns:p14="http://schemas.microsoft.com/office/powerpoint/2010/main" val="2129193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Title Slide Example</a:t>
            </a:r>
            <a:endParaRPr sz="4000">
              <a:solidFill>
                <a:srgbClr val="2E5E73"/>
              </a:solidFill>
              <a:latin typeface="Roboto"/>
              <a:ea typeface="Roboto"/>
              <a:cs typeface="Roboto"/>
              <a:sym typeface="Roboto"/>
            </a:endParaRPr>
          </a:p>
        </p:txBody>
      </p:sp>
      <p:pic>
        <p:nvPicPr>
          <p:cNvPr id="10" name="Google Shape;10;p2"/>
          <p:cNvPicPr preferRelativeResize="0"/>
          <p:nvPr/>
        </p:nvPicPr>
        <p:blipFill>
          <a:blip r:embed="rId2">
            <a:alphaModFix/>
          </a:blip>
          <a:stretch>
            <a:fillRect/>
          </a:stretch>
        </p:blipFill>
        <p:spPr>
          <a:xfrm>
            <a:off x="4067525" y="1744050"/>
            <a:ext cx="902675" cy="886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22 2 1 1">
  <p:cSld name="CUSTOM_21_2_1_1">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1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102" name="Google Shape;102;p11"/>
          <p:cNvPicPr preferRelativeResize="0"/>
          <p:nvPr/>
        </p:nvPicPr>
        <p:blipFill>
          <a:blip r:embed="rId2">
            <a:alphaModFix/>
          </a:blip>
          <a:stretch>
            <a:fillRect/>
          </a:stretch>
        </p:blipFill>
        <p:spPr>
          <a:xfrm>
            <a:off x="189300" y="286700"/>
            <a:ext cx="466150" cy="459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22 1">
  <p:cSld name="CUSTOM_21_1">
    <p:spTree>
      <p:nvGrpSpPr>
        <p:cNvPr id="1" name="Shape 103"/>
        <p:cNvGrpSpPr/>
        <p:nvPr/>
      </p:nvGrpSpPr>
      <p:grpSpPr>
        <a:xfrm>
          <a:off x="0" y="0"/>
          <a:ext cx="0" cy="0"/>
          <a:chOff x="0" y="0"/>
          <a:chExt cx="0" cy="0"/>
        </a:xfrm>
      </p:grpSpPr>
      <p:sp>
        <p:nvSpPr>
          <p:cNvPr id="104" name="Google Shape;104;p12"/>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 name="Google Shape;105;p12"/>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06" name="Google Shape;106;p12"/>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07" name="Google Shape;107;p12"/>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2"/>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2"/>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2"/>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2"/>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2"/>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13" name="Google Shape;113;p12"/>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14" name="Google Shape;114;p12"/>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15" name="Google Shape;115;p12"/>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16" name="Google Shape;116;p12"/>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117" name="Google Shape;117;p1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2"/>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0" name="Google Shape;120;p12"/>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2"/>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2" name="Google Shape;122;p12"/>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3" name="Google Shape;123;p12"/>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2 1 1">
  <p:cSld name="CUSTOM_21_1_1">
    <p:spTree>
      <p:nvGrpSpPr>
        <p:cNvPr id="1" name="Shape 125"/>
        <p:cNvGrpSpPr/>
        <p:nvPr/>
      </p:nvGrpSpPr>
      <p:grpSpPr>
        <a:xfrm>
          <a:off x="0" y="0"/>
          <a:ext cx="0" cy="0"/>
          <a:chOff x="0" y="0"/>
          <a:chExt cx="0" cy="0"/>
        </a:xfrm>
      </p:grpSpPr>
      <p:sp>
        <p:nvSpPr>
          <p:cNvPr id="126" name="Google Shape;126;p13"/>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3"/>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128" name="Google Shape;128;p13"/>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129" name="Google Shape;129;p13"/>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134" name="Google Shape;134;p13"/>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135" name="Google Shape;135;p13"/>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136" name="Google Shape;136;p13"/>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137" name="Google Shape;137;p1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3"/>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13"/>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1" name="Google Shape;141;p13"/>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13"/>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3" name="Google Shape;143;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3" name="Google Shape;163;p15"/>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4" name="Google Shape;164;p15"/>
          <p:cNvSpPr txBox="1"/>
          <p:nvPr/>
        </p:nvSpPr>
        <p:spPr>
          <a:xfrm>
            <a:off x="1172100" y="4916650"/>
            <a:ext cx="7971900" cy="226800"/>
          </a:xfrm>
          <a:prstGeom prst="rect">
            <a:avLst/>
          </a:prstGeom>
          <a:noFill/>
          <a:ln>
            <a:noFill/>
          </a:ln>
        </p:spPr>
        <p:txBody>
          <a:bodyPr spcFirstLastPara="1" wrap="square" lIns="274300" tIns="45700" rIns="0" bIns="0" anchor="t" anchorCtr="0">
            <a:noAutofit/>
          </a:bodyPr>
          <a:lstStyle/>
          <a:p>
            <a:pPr marL="0" lvl="0" indent="0" algn="r" rtl="0">
              <a:spcBef>
                <a:spcPts val="0"/>
              </a:spcBef>
              <a:spcAft>
                <a:spcPts val="0"/>
              </a:spcAft>
              <a:buNone/>
            </a:pPr>
            <a:endParaRPr sz="900">
              <a:solidFill>
                <a:srgbClr val="2E5E73"/>
              </a:solidFill>
              <a:latin typeface="Roboto"/>
              <a:ea typeface="Roboto"/>
              <a:cs typeface="Roboto"/>
              <a:sym typeface="Roboto"/>
            </a:endParaRPr>
          </a:p>
        </p:txBody>
      </p:sp>
      <p:sp>
        <p:nvSpPr>
          <p:cNvPr id="165" name="Google Shape;165;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166"/>
        <p:cNvGrpSpPr/>
        <p:nvPr/>
      </p:nvGrpSpPr>
      <p:grpSpPr>
        <a:xfrm>
          <a:off x="0" y="0"/>
          <a:ext cx="0" cy="0"/>
          <a:chOff x="0" y="0"/>
          <a:chExt cx="0" cy="0"/>
        </a:xfrm>
      </p:grpSpPr>
      <p:sp>
        <p:nvSpPr>
          <p:cNvPr id="167" name="Google Shape;167;p16"/>
          <p:cNvSpPr/>
          <p:nvPr/>
        </p:nvSpPr>
        <p:spPr>
          <a:xfrm>
            <a:off x="5919625" y="0"/>
            <a:ext cx="3220500" cy="51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1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0" name="Google Shape;170;p16"/>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1" name="Google Shape;171;p16"/>
          <p:cNvSpPr txBox="1">
            <a:spLocks noGrp="1"/>
          </p:cNvSpPr>
          <p:nvPr>
            <p:ph type="title" idx="3"/>
          </p:nvPr>
        </p:nvSpPr>
        <p:spPr>
          <a:xfrm>
            <a:off x="6324825" y="544450"/>
            <a:ext cx="2425500" cy="6513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b="1">
                <a:latin typeface="Roboto"/>
                <a:ea typeface="Roboto"/>
                <a:cs typeface="Roboto"/>
                <a:sym typeface="Roboto"/>
              </a:defRPr>
            </a:lvl2pPr>
            <a:lvl3pPr lvl="2" rtl="0">
              <a:spcBef>
                <a:spcPts val="0"/>
              </a:spcBef>
              <a:spcAft>
                <a:spcPts val="0"/>
              </a:spcAft>
              <a:buSzPts val="1400"/>
              <a:buNone/>
              <a:defRPr sz="1400" b="1">
                <a:latin typeface="Roboto"/>
                <a:ea typeface="Roboto"/>
                <a:cs typeface="Roboto"/>
                <a:sym typeface="Roboto"/>
              </a:defRPr>
            </a:lvl3pPr>
            <a:lvl4pPr lvl="3" rtl="0">
              <a:spcBef>
                <a:spcPts val="0"/>
              </a:spcBef>
              <a:spcAft>
                <a:spcPts val="0"/>
              </a:spcAft>
              <a:buSzPts val="1400"/>
              <a:buNone/>
              <a:defRPr sz="1400" b="1">
                <a:latin typeface="Roboto"/>
                <a:ea typeface="Roboto"/>
                <a:cs typeface="Roboto"/>
                <a:sym typeface="Roboto"/>
              </a:defRPr>
            </a:lvl4pPr>
            <a:lvl5pPr lvl="4" rtl="0">
              <a:spcBef>
                <a:spcPts val="0"/>
              </a:spcBef>
              <a:spcAft>
                <a:spcPts val="0"/>
              </a:spcAft>
              <a:buSzPts val="1400"/>
              <a:buNone/>
              <a:defRPr sz="1400" b="1">
                <a:latin typeface="Roboto"/>
                <a:ea typeface="Roboto"/>
                <a:cs typeface="Roboto"/>
                <a:sym typeface="Roboto"/>
              </a:defRPr>
            </a:lvl5pPr>
            <a:lvl6pPr lvl="5" rtl="0">
              <a:spcBef>
                <a:spcPts val="0"/>
              </a:spcBef>
              <a:spcAft>
                <a:spcPts val="0"/>
              </a:spcAft>
              <a:buSzPts val="1400"/>
              <a:buNone/>
              <a:defRPr sz="1400" b="1">
                <a:latin typeface="Roboto"/>
                <a:ea typeface="Roboto"/>
                <a:cs typeface="Roboto"/>
                <a:sym typeface="Roboto"/>
              </a:defRPr>
            </a:lvl6pPr>
            <a:lvl7pPr lvl="6" rtl="0">
              <a:spcBef>
                <a:spcPts val="0"/>
              </a:spcBef>
              <a:spcAft>
                <a:spcPts val="0"/>
              </a:spcAft>
              <a:buSzPts val="1400"/>
              <a:buNone/>
              <a:defRPr sz="1400" b="1">
                <a:latin typeface="Roboto"/>
                <a:ea typeface="Roboto"/>
                <a:cs typeface="Roboto"/>
                <a:sym typeface="Roboto"/>
              </a:defRPr>
            </a:lvl7pPr>
            <a:lvl8pPr lvl="7" rtl="0">
              <a:spcBef>
                <a:spcPts val="0"/>
              </a:spcBef>
              <a:spcAft>
                <a:spcPts val="0"/>
              </a:spcAft>
              <a:buSzPts val="1400"/>
              <a:buNone/>
              <a:defRPr sz="1400" b="1">
                <a:latin typeface="Roboto"/>
                <a:ea typeface="Roboto"/>
                <a:cs typeface="Roboto"/>
                <a:sym typeface="Roboto"/>
              </a:defRPr>
            </a:lvl8pPr>
            <a:lvl9pPr lvl="8" rtl="0">
              <a:spcBef>
                <a:spcPts val="0"/>
              </a:spcBef>
              <a:spcAft>
                <a:spcPts val="0"/>
              </a:spcAft>
              <a:buSzPts val="1400"/>
              <a:buNone/>
              <a:defRPr sz="1400" b="1">
                <a:latin typeface="Roboto"/>
                <a:ea typeface="Roboto"/>
                <a:cs typeface="Roboto"/>
                <a:sym typeface="Roboto"/>
              </a:defRPr>
            </a:lvl9pPr>
          </a:lstStyle>
          <a:p>
            <a:endParaRPr/>
          </a:p>
        </p:txBody>
      </p:sp>
      <p:sp>
        <p:nvSpPr>
          <p:cNvPr id="172" name="Google Shape;172;p16"/>
          <p:cNvSpPr txBox="1">
            <a:spLocks noGrp="1"/>
          </p:cNvSpPr>
          <p:nvPr>
            <p:ph type="subTitle" idx="4"/>
          </p:nvPr>
        </p:nvSpPr>
        <p:spPr>
          <a:xfrm>
            <a:off x="6324700" y="1121900"/>
            <a:ext cx="2425500" cy="3386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174"/>
        <p:cNvGrpSpPr/>
        <p:nvPr/>
      </p:nvGrpSpPr>
      <p:grpSpPr>
        <a:xfrm>
          <a:off x="0" y="0"/>
          <a:ext cx="0" cy="0"/>
          <a:chOff x="0" y="0"/>
          <a:chExt cx="0" cy="0"/>
        </a:xfrm>
      </p:grpSpPr>
      <p:sp>
        <p:nvSpPr>
          <p:cNvPr id="175" name="Google Shape;175;p17"/>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17"/>
          <p:cNvPicPr preferRelativeResize="0"/>
          <p:nvPr/>
        </p:nvPicPr>
        <p:blipFill>
          <a:blip r:embed="rId2">
            <a:alphaModFix/>
          </a:blip>
          <a:stretch>
            <a:fillRect/>
          </a:stretch>
        </p:blipFill>
        <p:spPr>
          <a:xfrm>
            <a:off x="772288" y="1643513"/>
            <a:ext cx="1856475" cy="1856475"/>
          </a:xfrm>
          <a:prstGeom prst="rect">
            <a:avLst/>
          </a:prstGeom>
          <a:noFill/>
          <a:ln>
            <a:noFill/>
          </a:ln>
        </p:spPr>
      </p:pic>
      <p:pic>
        <p:nvPicPr>
          <p:cNvPr id="177" name="Google Shape;177;p17"/>
          <p:cNvPicPr preferRelativeResize="0"/>
          <p:nvPr/>
        </p:nvPicPr>
        <p:blipFill>
          <a:blip r:embed="rId3">
            <a:alphaModFix amt="11000"/>
          </a:blip>
          <a:stretch>
            <a:fillRect/>
          </a:stretch>
        </p:blipFill>
        <p:spPr>
          <a:xfrm>
            <a:off x="5672475" y="2991225"/>
            <a:ext cx="3471525" cy="2243875"/>
          </a:xfrm>
          <a:prstGeom prst="rect">
            <a:avLst/>
          </a:prstGeom>
          <a:noFill/>
          <a:ln>
            <a:noFill/>
          </a:ln>
        </p:spPr>
      </p:pic>
      <p:sp>
        <p:nvSpPr>
          <p:cNvPr id="178" name="Google Shape;178;p17"/>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5 1">
  <p:cSld name="CUSTOM_4_1">
    <p:spTree>
      <p:nvGrpSpPr>
        <p:cNvPr id="1" name="Shape 179"/>
        <p:cNvGrpSpPr/>
        <p:nvPr/>
      </p:nvGrpSpPr>
      <p:grpSpPr>
        <a:xfrm>
          <a:off x="0" y="0"/>
          <a:ext cx="0" cy="0"/>
          <a:chOff x="0" y="0"/>
          <a:chExt cx="0" cy="0"/>
        </a:xfrm>
      </p:grpSpPr>
      <p:sp>
        <p:nvSpPr>
          <p:cNvPr id="180" name="Google Shape;180;p18"/>
          <p:cNvSpPr/>
          <p:nvPr/>
        </p:nvSpPr>
        <p:spPr>
          <a:xfrm>
            <a:off x="459099" y="1336050"/>
            <a:ext cx="2471400" cy="2471400"/>
          </a:xfrm>
          <a:prstGeom prst="ellipse">
            <a:avLst/>
          </a:prstGeom>
          <a:solidFill>
            <a:srgbClr val="FCB912"/>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8"/>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182" name="Google Shape;182;p18"/>
          <p:cNvSpPr txBox="1">
            <a:spLocks noGrp="1"/>
          </p:cNvSpPr>
          <p:nvPr>
            <p:ph type="title"/>
          </p:nvPr>
        </p:nvSpPr>
        <p:spPr>
          <a:xfrm>
            <a:off x="3141250" y="1925250"/>
            <a:ext cx="5555100" cy="1304700"/>
          </a:xfrm>
          <a:prstGeom prst="rect">
            <a:avLst/>
          </a:prstGeom>
        </p:spPr>
        <p:txBody>
          <a:bodyPr spcFirstLastPara="1" wrap="square" lIns="91425" tIns="91425" rIns="91425" bIns="91425" anchor="t" anchorCtr="0">
            <a:normAutofit/>
          </a:bodyPr>
          <a:lstStyle>
            <a:lvl1pPr lvl="0" rtl="0">
              <a:spcBef>
                <a:spcPts val="0"/>
              </a:spcBef>
              <a:spcAft>
                <a:spcPts val="0"/>
              </a:spcAft>
              <a:buSzPts val="3800"/>
              <a:buNone/>
              <a:defRPr sz="3800">
                <a:latin typeface="Roboto Light"/>
                <a:ea typeface="Roboto Light"/>
                <a:cs typeface="Roboto Light"/>
                <a:sym typeface="Roboto Light"/>
              </a:defRPr>
            </a:lvl1pPr>
            <a:lvl2pPr lvl="1"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800"/>
              <a:buNone/>
              <a:defRPr sz="3800">
                <a:solidFill>
                  <a:srgbClr val="2E5E73"/>
                </a:solidFill>
                <a:latin typeface="Roboto Light"/>
                <a:ea typeface="Roboto Light"/>
                <a:cs typeface="Roboto Light"/>
                <a:sym typeface="Roboto Light"/>
              </a:defRPr>
            </a:lvl9pPr>
          </a:lstStyle>
          <a:p>
            <a:endParaRPr/>
          </a:p>
        </p:txBody>
      </p:sp>
      <p:pic>
        <p:nvPicPr>
          <p:cNvPr id="183" name="Google Shape;183;p18"/>
          <p:cNvPicPr preferRelativeResize="0"/>
          <p:nvPr/>
        </p:nvPicPr>
        <p:blipFill>
          <a:blip r:embed="rId3">
            <a:alphaModFix/>
          </a:blip>
          <a:stretch>
            <a:fillRect/>
          </a:stretch>
        </p:blipFill>
        <p:spPr>
          <a:xfrm>
            <a:off x="1242338" y="1946150"/>
            <a:ext cx="904875" cy="13430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_25">
    <p:spTree>
      <p:nvGrpSpPr>
        <p:cNvPr id="1" name="Shape 184"/>
        <p:cNvGrpSpPr/>
        <p:nvPr/>
      </p:nvGrpSpPr>
      <p:grpSpPr>
        <a:xfrm>
          <a:off x="0" y="0"/>
          <a:ext cx="0" cy="0"/>
          <a:chOff x="0" y="0"/>
          <a:chExt cx="0" cy="0"/>
        </a:xfrm>
      </p:grpSpPr>
      <p:sp>
        <p:nvSpPr>
          <p:cNvPr id="185" name="Google Shape;185;p19"/>
          <p:cNvSpPr/>
          <p:nvPr/>
        </p:nvSpPr>
        <p:spPr>
          <a:xfrm>
            <a:off x="425994" y="1687050"/>
            <a:ext cx="1985400" cy="1985400"/>
          </a:xfrm>
          <a:prstGeom prst="rect">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2528198" y="1687050"/>
            <a:ext cx="1985400" cy="1985400"/>
          </a:xfrm>
          <a:prstGeom prst="rect">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4630402" y="1687050"/>
            <a:ext cx="1985400" cy="1985400"/>
          </a:xfrm>
          <a:prstGeom prst="rect">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6732606" y="1687050"/>
            <a:ext cx="1985400" cy="1985400"/>
          </a:xfrm>
          <a:prstGeom prst="rect">
            <a:avLst/>
          </a:prstGeom>
          <a:solidFill>
            <a:srgbClr val="AADC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9"/>
          <p:cNvGrpSpPr/>
          <p:nvPr/>
        </p:nvGrpSpPr>
        <p:grpSpPr>
          <a:xfrm>
            <a:off x="2252708" y="2450242"/>
            <a:ext cx="459000" cy="459000"/>
            <a:chOff x="4898908" y="4195167"/>
            <a:chExt cx="459000" cy="459000"/>
          </a:xfrm>
        </p:grpSpPr>
        <p:sp>
          <p:nvSpPr>
            <p:cNvPr id="190" name="Google Shape;190;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1" name="Google Shape;191;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19"/>
          <p:cNvGrpSpPr/>
          <p:nvPr/>
        </p:nvGrpSpPr>
        <p:grpSpPr>
          <a:xfrm>
            <a:off x="4342508" y="2450242"/>
            <a:ext cx="459000" cy="459000"/>
            <a:chOff x="4898908" y="4195167"/>
            <a:chExt cx="459000" cy="459000"/>
          </a:xfrm>
        </p:grpSpPr>
        <p:sp>
          <p:nvSpPr>
            <p:cNvPr id="193" name="Google Shape;193;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4" name="Google Shape;194;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9"/>
          <p:cNvGrpSpPr/>
          <p:nvPr/>
        </p:nvGrpSpPr>
        <p:grpSpPr>
          <a:xfrm>
            <a:off x="6432308" y="2450242"/>
            <a:ext cx="459000" cy="459000"/>
            <a:chOff x="4898908" y="4195167"/>
            <a:chExt cx="459000" cy="459000"/>
          </a:xfrm>
        </p:grpSpPr>
        <p:sp>
          <p:nvSpPr>
            <p:cNvPr id="196" name="Google Shape;196;p19"/>
            <p:cNvSpPr/>
            <p:nvPr/>
          </p:nvSpPr>
          <p:spPr>
            <a:xfrm>
              <a:off x="4898908" y="4195167"/>
              <a:ext cx="459000" cy="4590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197" name="Google Shape;197;p19"/>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9"/>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9" name="Google Shape;199;p19"/>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0" name="Google Shape;200;p19"/>
          <p:cNvSpPr txBox="1"/>
          <p:nvPr/>
        </p:nvSpPr>
        <p:spPr>
          <a:xfrm>
            <a:off x="537875"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lt1"/>
              </a:solidFill>
              <a:latin typeface="Roboto Light"/>
              <a:ea typeface="Roboto Light"/>
              <a:cs typeface="Roboto Light"/>
              <a:sym typeface="Roboto Light"/>
            </a:endParaRPr>
          </a:p>
        </p:txBody>
      </p:sp>
      <p:sp>
        <p:nvSpPr>
          <p:cNvPr id="201" name="Google Shape;201;p19"/>
          <p:cNvSpPr txBox="1"/>
          <p:nvPr/>
        </p:nvSpPr>
        <p:spPr>
          <a:xfrm>
            <a:off x="2702913"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2" name="Google Shape;202;p19"/>
          <p:cNvSpPr txBox="1"/>
          <p:nvPr/>
        </p:nvSpPr>
        <p:spPr>
          <a:xfrm>
            <a:off x="689128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
        <p:nvSpPr>
          <p:cNvPr id="203" name="Google Shape;203;p19"/>
          <p:cNvSpPr txBox="1"/>
          <p:nvPr/>
        </p:nvSpPr>
        <p:spPr>
          <a:xfrm>
            <a:off x="4757438" y="2459250"/>
            <a:ext cx="1731300" cy="4464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endParaRPr sz="1700">
              <a:solidFill>
                <a:schemeClr val="dk1"/>
              </a:solidFill>
              <a:latin typeface="Roboto Light"/>
              <a:ea typeface="Roboto Light"/>
              <a:cs typeface="Roboto Light"/>
              <a:sym typeface="Roboto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 1">
  <p:cSld name="CUSTOM_25_1">
    <p:spTree>
      <p:nvGrpSpPr>
        <p:cNvPr id="1" name="Shape 204"/>
        <p:cNvGrpSpPr/>
        <p:nvPr/>
      </p:nvGrpSpPr>
      <p:grpSpPr>
        <a:xfrm>
          <a:off x="0" y="0"/>
          <a:ext cx="0" cy="0"/>
          <a:chOff x="0" y="0"/>
          <a:chExt cx="0" cy="0"/>
        </a:xfrm>
      </p:grpSpPr>
      <p:sp>
        <p:nvSpPr>
          <p:cNvPr id="205" name="Google Shape;205;p20"/>
          <p:cNvSpPr txBox="1">
            <a:spLocks noGrp="1"/>
          </p:cNvSpPr>
          <p:nvPr>
            <p:ph type="title"/>
          </p:nvPr>
        </p:nvSpPr>
        <p:spPr>
          <a:xfrm>
            <a:off x="33005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20"/>
          <p:cNvSpPr txBox="1">
            <a:spLocks noGrp="1"/>
          </p:cNvSpPr>
          <p:nvPr>
            <p:ph type="title" idx="2"/>
          </p:nvPr>
        </p:nvSpPr>
        <p:spPr>
          <a:xfrm>
            <a:off x="34860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7" name="Google Shape;207;p20"/>
          <p:cNvSpPr txBox="1"/>
          <p:nvPr/>
        </p:nvSpPr>
        <p:spPr>
          <a:xfrm>
            <a:off x="304800" y="1086450"/>
            <a:ext cx="2024100" cy="3682200"/>
          </a:xfrm>
          <a:prstGeom prst="rect">
            <a:avLst/>
          </a:prstGeom>
          <a:solidFill>
            <a:srgbClr val="00C7CC"/>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8" name="Google Shape;208;p20"/>
          <p:cNvSpPr txBox="1"/>
          <p:nvPr/>
        </p:nvSpPr>
        <p:spPr>
          <a:xfrm>
            <a:off x="2475917" y="1086450"/>
            <a:ext cx="2024100" cy="3682200"/>
          </a:xfrm>
          <a:prstGeom prst="rect">
            <a:avLst/>
          </a:prstGeom>
          <a:solidFill>
            <a:srgbClr val="FCB91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09" name="Google Shape;209;p20"/>
          <p:cNvSpPr txBox="1"/>
          <p:nvPr/>
        </p:nvSpPr>
        <p:spPr>
          <a:xfrm>
            <a:off x="4647033" y="1086450"/>
            <a:ext cx="2024100" cy="3682200"/>
          </a:xfrm>
          <a:prstGeom prst="rect">
            <a:avLst/>
          </a:prstGeom>
          <a:solidFill>
            <a:srgbClr val="2E5E73"/>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0" name="Google Shape;210;p20"/>
          <p:cNvSpPr txBox="1"/>
          <p:nvPr/>
        </p:nvSpPr>
        <p:spPr>
          <a:xfrm>
            <a:off x="6818150" y="1086450"/>
            <a:ext cx="2024100" cy="3682200"/>
          </a:xfrm>
          <a:prstGeom prst="rect">
            <a:avLst/>
          </a:prstGeom>
          <a:solidFill>
            <a:srgbClr val="AADCF2"/>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Medium"/>
              <a:ea typeface="Roboto Medium"/>
              <a:cs typeface="Roboto Medium"/>
              <a:sym typeface="Roboto Medium"/>
            </a:endParaRPr>
          </a:p>
        </p:txBody>
      </p:sp>
      <p:sp>
        <p:nvSpPr>
          <p:cNvPr id="211" name="Google Shape;211;p20"/>
          <p:cNvSpPr/>
          <p:nvPr/>
        </p:nvSpPr>
        <p:spPr>
          <a:xfrm>
            <a:off x="6964850"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2E5E73"/>
                </a:solidFill>
                <a:latin typeface="Roboto"/>
                <a:ea typeface="Roboto"/>
                <a:cs typeface="Roboto"/>
                <a:sym typeface="Roboto"/>
              </a:rPr>
              <a:t>Title</a:t>
            </a:r>
            <a:endParaRPr sz="1700" b="1">
              <a:solidFill>
                <a:srgbClr val="2E5E73"/>
              </a:solidFill>
              <a:latin typeface="Roboto"/>
              <a:ea typeface="Roboto"/>
              <a:cs typeface="Roboto"/>
              <a:sym typeface="Roboto"/>
            </a:endParaRPr>
          </a:p>
        </p:txBody>
      </p:sp>
      <p:sp>
        <p:nvSpPr>
          <p:cNvPr id="212" name="Google Shape;212;p20"/>
          <p:cNvSpPr/>
          <p:nvPr/>
        </p:nvSpPr>
        <p:spPr>
          <a:xfrm>
            <a:off x="7116375" y="206201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0"/>
          <p:cNvSpPr txBox="1"/>
          <p:nvPr/>
        </p:nvSpPr>
        <p:spPr>
          <a:xfrm>
            <a:off x="7271838" y="204041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14" name="Google Shape;214;p20"/>
          <p:cNvSpPr/>
          <p:nvPr/>
        </p:nvSpPr>
        <p:spPr>
          <a:xfrm>
            <a:off x="6948614" y="203260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15" name="Google Shape;215;p20"/>
          <p:cNvSpPr/>
          <p:nvPr/>
        </p:nvSpPr>
        <p:spPr>
          <a:xfrm>
            <a:off x="4793738"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6" name="Google Shape;216;p20"/>
          <p:cNvSpPr/>
          <p:nvPr/>
        </p:nvSpPr>
        <p:spPr>
          <a:xfrm>
            <a:off x="26226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082D49"/>
                </a:solidFill>
                <a:latin typeface="Roboto"/>
                <a:ea typeface="Roboto"/>
                <a:cs typeface="Roboto"/>
                <a:sym typeface="Roboto"/>
              </a:rPr>
              <a:t>Title</a:t>
            </a:r>
            <a:endParaRPr sz="1700" b="1">
              <a:solidFill>
                <a:srgbClr val="082D49"/>
              </a:solidFill>
              <a:latin typeface="Roboto"/>
              <a:ea typeface="Roboto"/>
              <a:cs typeface="Roboto"/>
              <a:sym typeface="Roboto"/>
            </a:endParaRPr>
          </a:p>
        </p:txBody>
      </p:sp>
      <p:sp>
        <p:nvSpPr>
          <p:cNvPr id="217" name="Google Shape;217;p20"/>
          <p:cNvSpPr/>
          <p:nvPr/>
        </p:nvSpPr>
        <p:spPr>
          <a:xfrm>
            <a:off x="451525" y="1133784"/>
            <a:ext cx="1730700" cy="268800"/>
          </a:xfrm>
          <a:prstGeom prst="roundRect">
            <a:avLst>
              <a:gd name="adj" fmla="val 16500"/>
            </a:avLst>
          </a:prstGeom>
          <a:noFill/>
          <a:ln>
            <a:noFill/>
          </a:ln>
        </p:spPr>
        <p:txBody>
          <a:bodyPr spcFirstLastPara="1" wrap="square" lIns="0" tIns="128000" rIns="0" bIns="0" anchor="ctr" anchorCtr="0">
            <a:noAutofit/>
          </a:bodyPr>
          <a:lstStyle/>
          <a:p>
            <a:pPr marL="0" marR="0" lvl="0" indent="0" algn="ctr" rtl="0">
              <a:lnSpc>
                <a:spcPct val="100000"/>
              </a:lnSpc>
              <a:spcBef>
                <a:spcPts val="0"/>
              </a:spcBef>
              <a:spcAft>
                <a:spcPts val="1000"/>
              </a:spcAft>
              <a:buClr>
                <a:srgbClr val="000000"/>
              </a:buClr>
              <a:buSzPts val="1100"/>
              <a:buFont typeface="Arial"/>
              <a:buNone/>
            </a:pPr>
            <a:r>
              <a:rPr lang="en" sz="1700" b="1">
                <a:solidFill>
                  <a:srgbClr val="FFFFFF"/>
                </a:solidFill>
                <a:latin typeface="Roboto"/>
                <a:ea typeface="Roboto"/>
                <a:cs typeface="Roboto"/>
                <a:sym typeface="Roboto"/>
              </a:rPr>
              <a:t>Title</a:t>
            </a:r>
            <a:endParaRPr sz="1700" b="1">
              <a:solidFill>
                <a:srgbClr val="FFFFFF"/>
              </a:solidFill>
              <a:latin typeface="Roboto"/>
              <a:ea typeface="Roboto"/>
              <a:cs typeface="Roboto"/>
              <a:sym typeface="Roboto"/>
            </a:endParaRPr>
          </a:p>
        </p:txBody>
      </p:sp>
      <p:sp>
        <p:nvSpPr>
          <p:cNvPr id="218" name="Google Shape;218;p20"/>
          <p:cNvSpPr/>
          <p:nvPr/>
        </p:nvSpPr>
        <p:spPr>
          <a:xfrm>
            <a:off x="603050"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txBox="1"/>
          <p:nvPr/>
        </p:nvSpPr>
        <p:spPr>
          <a:xfrm>
            <a:off x="758513"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0" name="Google Shape;220;p20"/>
          <p:cNvSpPr/>
          <p:nvPr/>
        </p:nvSpPr>
        <p:spPr>
          <a:xfrm>
            <a:off x="435289"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21" name="Google Shape;221;p20"/>
          <p:cNvSpPr/>
          <p:nvPr/>
        </p:nvSpPr>
        <p:spPr>
          <a:xfrm>
            <a:off x="603050"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txBox="1"/>
          <p:nvPr/>
        </p:nvSpPr>
        <p:spPr>
          <a:xfrm>
            <a:off x="758513"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3" name="Google Shape;223;p20"/>
          <p:cNvSpPr/>
          <p:nvPr/>
        </p:nvSpPr>
        <p:spPr>
          <a:xfrm>
            <a:off x="435289"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24" name="Google Shape;224;p20"/>
          <p:cNvSpPr/>
          <p:nvPr/>
        </p:nvSpPr>
        <p:spPr>
          <a:xfrm>
            <a:off x="603050"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txBox="1"/>
          <p:nvPr/>
        </p:nvSpPr>
        <p:spPr>
          <a:xfrm>
            <a:off x="758513"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6" name="Google Shape;226;p20"/>
          <p:cNvSpPr/>
          <p:nvPr/>
        </p:nvSpPr>
        <p:spPr>
          <a:xfrm>
            <a:off x="435289"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27" name="Google Shape;227;p20"/>
          <p:cNvSpPr/>
          <p:nvPr/>
        </p:nvSpPr>
        <p:spPr>
          <a:xfrm>
            <a:off x="603050"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0"/>
          <p:cNvSpPr txBox="1"/>
          <p:nvPr/>
        </p:nvSpPr>
        <p:spPr>
          <a:xfrm>
            <a:off x="758513"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29" name="Google Shape;229;p20"/>
          <p:cNvSpPr/>
          <p:nvPr/>
        </p:nvSpPr>
        <p:spPr>
          <a:xfrm>
            <a:off x="435289"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30" name="Google Shape;230;p20"/>
          <p:cNvSpPr/>
          <p:nvPr/>
        </p:nvSpPr>
        <p:spPr>
          <a:xfrm>
            <a:off x="603050"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0"/>
          <p:cNvSpPr txBox="1"/>
          <p:nvPr/>
        </p:nvSpPr>
        <p:spPr>
          <a:xfrm>
            <a:off x="758513"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2" name="Google Shape;232;p20"/>
          <p:cNvSpPr/>
          <p:nvPr/>
        </p:nvSpPr>
        <p:spPr>
          <a:xfrm>
            <a:off x="435289"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33" name="Google Shape;233;p20"/>
          <p:cNvSpPr/>
          <p:nvPr/>
        </p:nvSpPr>
        <p:spPr>
          <a:xfrm>
            <a:off x="603050"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txBox="1"/>
          <p:nvPr/>
        </p:nvSpPr>
        <p:spPr>
          <a:xfrm>
            <a:off x="758513"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5" name="Google Shape;235;p20"/>
          <p:cNvSpPr/>
          <p:nvPr/>
        </p:nvSpPr>
        <p:spPr>
          <a:xfrm>
            <a:off x="435289"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36" name="Google Shape;236;p20"/>
          <p:cNvSpPr/>
          <p:nvPr/>
        </p:nvSpPr>
        <p:spPr>
          <a:xfrm>
            <a:off x="603050"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p:nvPr/>
        </p:nvSpPr>
        <p:spPr>
          <a:xfrm>
            <a:off x="758513"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38" name="Google Shape;238;p20"/>
          <p:cNvSpPr/>
          <p:nvPr/>
        </p:nvSpPr>
        <p:spPr>
          <a:xfrm>
            <a:off x="435289"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39" name="Google Shape;239;p20"/>
          <p:cNvSpPr/>
          <p:nvPr/>
        </p:nvSpPr>
        <p:spPr>
          <a:xfrm>
            <a:off x="71163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0"/>
          <p:cNvSpPr txBox="1"/>
          <p:nvPr/>
        </p:nvSpPr>
        <p:spPr>
          <a:xfrm>
            <a:off x="72718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1" name="Google Shape;241;p20"/>
          <p:cNvSpPr/>
          <p:nvPr/>
        </p:nvSpPr>
        <p:spPr>
          <a:xfrm>
            <a:off x="69486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42" name="Google Shape;242;p20"/>
          <p:cNvSpPr/>
          <p:nvPr/>
        </p:nvSpPr>
        <p:spPr>
          <a:xfrm>
            <a:off x="71163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0"/>
          <p:cNvSpPr txBox="1"/>
          <p:nvPr/>
        </p:nvSpPr>
        <p:spPr>
          <a:xfrm>
            <a:off x="72718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4" name="Google Shape;244;p20"/>
          <p:cNvSpPr/>
          <p:nvPr/>
        </p:nvSpPr>
        <p:spPr>
          <a:xfrm>
            <a:off x="69486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45" name="Google Shape;245;p20"/>
          <p:cNvSpPr/>
          <p:nvPr/>
        </p:nvSpPr>
        <p:spPr>
          <a:xfrm>
            <a:off x="2774137"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0"/>
          <p:cNvSpPr txBox="1"/>
          <p:nvPr/>
        </p:nvSpPr>
        <p:spPr>
          <a:xfrm>
            <a:off x="2929600"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47" name="Google Shape;247;p20"/>
          <p:cNvSpPr/>
          <p:nvPr/>
        </p:nvSpPr>
        <p:spPr>
          <a:xfrm>
            <a:off x="2606377"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48" name="Google Shape;248;p20"/>
          <p:cNvSpPr/>
          <p:nvPr/>
        </p:nvSpPr>
        <p:spPr>
          <a:xfrm>
            <a:off x="2774137"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0"/>
          <p:cNvSpPr txBox="1"/>
          <p:nvPr/>
        </p:nvSpPr>
        <p:spPr>
          <a:xfrm>
            <a:off x="2929600"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0" name="Google Shape;250;p20"/>
          <p:cNvSpPr/>
          <p:nvPr/>
        </p:nvSpPr>
        <p:spPr>
          <a:xfrm>
            <a:off x="2606377"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51" name="Google Shape;251;p20"/>
          <p:cNvSpPr/>
          <p:nvPr/>
        </p:nvSpPr>
        <p:spPr>
          <a:xfrm>
            <a:off x="2774137"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txBox="1"/>
          <p:nvPr/>
        </p:nvSpPr>
        <p:spPr>
          <a:xfrm>
            <a:off x="2929600"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3" name="Google Shape;253;p20"/>
          <p:cNvSpPr/>
          <p:nvPr/>
        </p:nvSpPr>
        <p:spPr>
          <a:xfrm>
            <a:off x="2606377"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
        <p:nvSpPr>
          <p:cNvPr id="254" name="Google Shape;254;p20"/>
          <p:cNvSpPr/>
          <p:nvPr/>
        </p:nvSpPr>
        <p:spPr>
          <a:xfrm>
            <a:off x="4945275" y="2062019"/>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txBox="1"/>
          <p:nvPr/>
        </p:nvSpPr>
        <p:spPr>
          <a:xfrm>
            <a:off x="5100738" y="2040419"/>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6" name="Google Shape;256;p20"/>
          <p:cNvSpPr/>
          <p:nvPr/>
        </p:nvSpPr>
        <p:spPr>
          <a:xfrm>
            <a:off x="4777514" y="2032611"/>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2</a:t>
            </a:r>
            <a:endParaRPr>
              <a:solidFill>
                <a:srgbClr val="2E5E73"/>
              </a:solidFill>
            </a:endParaRPr>
          </a:p>
        </p:txBody>
      </p:sp>
      <p:sp>
        <p:nvSpPr>
          <p:cNvPr id="257" name="Google Shape;257;p20"/>
          <p:cNvSpPr/>
          <p:nvPr/>
        </p:nvSpPr>
        <p:spPr>
          <a:xfrm>
            <a:off x="4945275" y="1618216"/>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txBox="1"/>
          <p:nvPr/>
        </p:nvSpPr>
        <p:spPr>
          <a:xfrm>
            <a:off x="5100738" y="1596616"/>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59" name="Google Shape;259;p20"/>
          <p:cNvSpPr/>
          <p:nvPr/>
        </p:nvSpPr>
        <p:spPr>
          <a:xfrm>
            <a:off x="4777514" y="1588808"/>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1</a:t>
            </a:r>
            <a:endParaRPr>
              <a:solidFill>
                <a:srgbClr val="2E5E73"/>
              </a:solidFill>
            </a:endParaRPr>
          </a:p>
        </p:txBody>
      </p:sp>
      <p:sp>
        <p:nvSpPr>
          <p:cNvPr id="260" name="Google Shape;260;p20"/>
          <p:cNvSpPr/>
          <p:nvPr/>
        </p:nvSpPr>
        <p:spPr>
          <a:xfrm>
            <a:off x="277413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txBox="1"/>
          <p:nvPr/>
        </p:nvSpPr>
        <p:spPr>
          <a:xfrm>
            <a:off x="292960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2" name="Google Shape;262;p20"/>
          <p:cNvSpPr/>
          <p:nvPr/>
        </p:nvSpPr>
        <p:spPr>
          <a:xfrm>
            <a:off x="260637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63" name="Google Shape;263;p20"/>
          <p:cNvSpPr/>
          <p:nvPr/>
        </p:nvSpPr>
        <p:spPr>
          <a:xfrm>
            <a:off x="277413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txBox="1"/>
          <p:nvPr/>
        </p:nvSpPr>
        <p:spPr>
          <a:xfrm>
            <a:off x="292960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5" name="Google Shape;265;p20"/>
          <p:cNvSpPr/>
          <p:nvPr/>
        </p:nvSpPr>
        <p:spPr>
          <a:xfrm>
            <a:off x="260637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66" name="Google Shape;266;p20"/>
          <p:cNvSpPr/>
          <p:nvPr/>
        </p:nvSpPr>
        <p:spPr>
          <a:xfrm>
            <a:off x="277413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txBox="1"/>
          <p:nvPr/>
        </p:nvSpPr>
        <p:spPr>
          <a:xfrm>
            <a:off x="292960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68" name="Google Shape;268;p20"/>
          <p:cNvSpPr/>
          <p:nvPr/>
        </p:nvSpPr>
        <p:spPr>
          <a:xfrm>
            <a:off x="260637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69" name="Google Shape;269;p20"/>
          <p:cNvSpPr/>
          <p:nvPr/>
        </p:nvSpPr>
        <p:spPr>
          <a:xfrm>
            <a:off x="277413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txBox="1"/>
          <p:nvPr/>
        </p:nvSpPr>
        <p:spPr>
          <a:xfrm>
            <a:off x="292960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1" name="Google Shape;271;p20"/>
          <p:cNvSpPr/>
          <p:nvPr/>
        </p:nvSpPr>
        <p:spPr>
          <a:xfrm>
            <a:off x="260637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72" name="Google Shape;272;p20"/>
          <p:cNvSpPr/>
          <p:nvPr/>
        </p:nvSpPr>
        <p:spPr>
          <a:xfrm>
            <a:off x="4945262"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5100725"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4" name="Google Shape;274;p20"/>
          <p:cNvSpPr/>
          <p:nvPr/>
        </p:nvSpPr>
        <p:spPr>
          <a:xfrm>
            <a:off x="4777502"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75" name="Google Shape;275;p20"/>
          <p:cNvSpPr/>
          <p:nvPr/>
        </p:nvSpPr>
        <p:spPr>
          <a:xfrm>
            <a:off x="4945262"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txBox="1"/>
          <p:nvPr/>
        </p:nvSpPr>
        <p:spPr>
          <a:xfrm>
            <a:off x="5100725"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77" name="Google Shape;277;p20"/>
          <p:cNvSpPr/>
          <p:nvPr/>
        </p:nvSpPr>
        <p:spPr>
          <a:xfrm>
            <a:off x="4777502"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78" name="Google Shape;278;p20"/>
          <p:cNvSpPr/>
          <p:nvPr/>
        </p:nvSpPr>
        <p:spPr>
          <a:xfrm>
            <a:off x="4945262"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txBox="1"/>
          <p:nvPr/>
        </p:nvSpPr>
        <p:spPr>
          <a:xfrm>
            <a:off x="5100725"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0" name="Google Shape;280;p20"/>
          <p:cNvSpPr/>
          <p:nvPr/>
        </p:nvSpPr>
        <p:spPr>
          <a:xfrm>
            <a:off x="4777502"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81" name="Google Shape;281;p20"/>
          <p:cNvSpPr/>
          <p:nvPr/>
        </p:nvSpPr>
        <p:spPr>
          <a:xfrm>
            <a:off x="4945262"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txBox="1"/>
          <p:nvPr/>
        </p:nvSpPr>
        <p:spPr>
          <a:xfrm>
            <a:off x="5100725"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3" name="Google Shape;283;p20"/>
          <p:cNvSpPr/>
          <p:nvPr/>
        </p:nvSpPr>
        <p:spPr>
          <a:xfrm>
            <a:off x="4777502"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84" name="Google Shape;284;p20"/>
          <p:cNvSpPr/>
          <p:nvPr/>
        </p:nvSpPr>
        <p:spPr>
          <a:xfrm>
            <a:off x="7116387" y="2949625"/>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7271850" y="2928025"/>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6" name="Google Shape;286;p20"/>
          <p:cNvSpPr/>
          <p:nvPr/>
        </p:nvSpPr>
        <p:spPr>
          <a:xfrm>
            <a:off x="6948627" y="2920216"/>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4</a:t>
            </a:r>
            <a:endParaRPr>
              <a:solidFill>
                <a:srgbClr val="2E5E73"/>
              </a:solidFill>
            </a:endParaRPr>
          </a:p>
        </p:txBody>
      </p:sp>
      <p:sp>
        <p:nvSpPr>
          <p:cNvPr id="287" name="Google Shape;287;p20"/>
          <p:cNvSpPr/>
          <p:nvPr/>
        </p:nvSpPr>
        <p:spPr>
          <a:xfrm>
            <a:off x="7116387" y="3393427"/>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txBox="1"/>
          <p:nvPr/>
        </p:nvSpPr>
        <p:spPr>
          <a:xfrm>
            <a:off x="7271850" y="3371827"/>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89" name="Google Shape;289;p20"/>
          <p:cNvSpPr/>
          <p:nvPr/>
        </p:nvSpPr>
        <p:spPr>
          <a:xfrm>
            <a:off x="6948627" y="3364019"/>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5</a:t>
            </a:r>
            <a:endParaRPr>
              <a:solidFill>
                <a:srgbClr val="2E5E73"/>
              </a:solidFill>
            </a:endParaRPr>
          </a:p>
        </p:txBody>
      </p:sp>
      <p:sp>
        <p:nvSpPr>
          <p:cNvPr id="290" name="Google Shape;290;p20"/>
          <p:cNvSpPr/>
          <p:nvPr/>
        </p:nvSpPr>
        <p:spPr>
          <a:xfrm>
            <a:off x="7116387" y="3837230"/>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txBox="1"/>
          <p:nvPr/>
        </p:nvSpPr>
        <p:spPr>
          <a:xfrm>
            <a:off x="7271850" y="3815630"/>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2" name="Google Shape;292;p20"/>
          <p:cNvSpPr/>
          <p:nvPr/>
        </p:nvSpPr>
        <p:spPr>
          <a:xfrm>
            <a:off x="6948627" y="3807822"/>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6</a:t>
            </a:r>
            <a:endParaRPr>
              <a:solidFill>
                <a:srgbClr val="2E5E73"/>
              </a:solidFill>
            </a:endParaRPr>
          </a:p>
        </p:txBody>
      </p:sp>
      <p:sp>
        <p:nvSpPr>
          <p:cNvPr id="293" name="Google Shape;293;p20"/>
          <p:cNvSpPr/>
          <p:nvPr/>
        </p:nvSpPr>
        <p:spPr>
          <a:xfrm>
            <a:off x="7116387" y="4281033"/>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txBox="1"/>
          <p:nvPr/>
        </p:nvSpPr>
        <p:spPr>
          <a:xfrm>
            <a:off x="7271850" y="4259433"/>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5" name="Google Shape;295;p20"/>
          <p:cNvSpPr/>
          <p:nvPr/>
        </p:nvSpPr>
        <p:spPr>
          <a:xfrm>
            <a:off x="6948627" y="4251625"/>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7</a:t>
            </a:r>
            <a:endParaRPr>
              <a:solidFill>
                <a:srgbClr val="2E5E73"/>
              </a:solidFill>
            </a:endParaRPr>
          </a:p>
        </p:txBody>
      </p:sp>
      <p:sp>
        <p:nvSpPr>
          <p:cNvPr id="296" name="Google Shape;296;p20"/>
          <p:cNvSpPr/>
          <p:nvPr/>
        </p:nvSpPr>
        <p:spPr>
          <a:xfrm>
            <a:off x="4945275" y="2505822"/>
            <a:ext cx="1595400" cy="3108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p:nvPr/>
        </p:nvSpPr>
        <p:spPr>
          <a:xfrm>
            <a:off x="5100738" y="2484222"/>
            <a:ext cx="1439700" cy="354000"/>
          </a:xfrm>
          <a:prstGeom prst="rect">
            <a:avLst/>
          </a:prstGeom>
          <a:noFill/>
          <a:ln>
            <a:noFill/>
          </a:ln>
        </p:spPr>
        <p:txBody>
          <a:bodyPr spcFirstLastPara="1" wrap="square" lIns="91425" tIns="91425" rIns="0"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2E5E73"/>
                </a:solidFill>
                <a:latin typeface="Roboto Light"/>
                <a:ea typeface="Roboto Light"/>
                <a:cs typeface="Roboto Light"/>
                <a:sym typeface="Roboto Light"/>
              </a:rPr>
              <a:t>Description</a:t>
            </a:r>
            <a:endParaRPr sz="1100">
              <a:solidFill>
                <a:srgbClr val="2E5E73"/>
              </a:solidFill>
              <a:latin typeface="Roboto Light"/>
              <a:ea typeface="Roboto Light"/>
              <a:cs typeface="Roboto Light"/>
              <a:sym typeface="Roboto Light"/>
            </a:endParaRPr>
          </a:p>
        </p:txBody>
      </p:sp>
      <p:sp>
        <p:nvSpPr>
          <p:cNvPr id="298" name="Google Shape;298;p20"/>
          <p:cNvSpPr/>
          <p:nvPr/>
        </p:nvSpPr>
        <p:spPr>
          <a:xfrm>
            <a:off x="4777514" y="2476414"/>
            <a:ext cx="365700" cy="365700"/>
          </a:xfrm>
          <a:prstGeom prst="ellipse">
            <a:avLst/>
          </a:prstGeom>
          <a:solidFill>
            <a:srgbClr val="CCCCCC"/>
          </a:solidFill>
          <a:ln w="19050" cap="flat" cmpd="sng">
            <a:solidFill>
              <a:srgbClr val="FFFFFF"/>
            </a:solidFill>
            <a:prstDash val="solid"/>
            <a:round/>
            <a:headEnd type="none" w="sm" len="sm"/>
            <a:tailEnd type="none" w="sm" len="sm"/>
          </a:ln>
        </p:spPr>
        <p:txBody>
          <a:bodyPr spcFirstLastPara="1" wrap="square" lIns="82275" tIns="91425" rIns="91425" bIns="91425" anchor="ctr" anchorCtr="0">
            <a:noAutofit/>
          </a:bodyPr>
          <a:lstStyle/>
          <a:p>
            <a:pPr marL="0" lvl="0" indent="0" algn="ctr" rtl="0">
              <a:spcBef>
                <a:spcPts val="0"/>
              </a:spcBef>
              <a:spcAft>
                <a:spcPts val="0"/>
              </a:spcAft>
              <a:buNone/>
            </a:pPr>
            <a:r>
              <a:rPr lang="en">
                <a:solidFill>
                  <a:srgbClr val="2E5E73"/>
                </a:solidFill>
              </a:rPr>
              <a:t>3</a:t>
            </a:r>
            <a:endParaRPr>
              <a:solidFill>
                <a:srgbClr val="2E5E73"/>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efinition">
  <p:cSld name="CUSTOM_22">
    <p:spTree>
      <p:nvGrpSpPr>
        <p:cNvPr id="1" name="Shape 299"/>
        <p:cNvGrpSpPr/>
        <p:nvPr/>
      </p:nvGrpSpPr>
      <p:grpSpPr>
        <a:xfrm>
          <a:off x="0" y="0"/>
          <a:ext cx="0" cy="0"/>
          <a:chOff x="0" y="0"/>
          <a:chExt cx="0" cy="0"/>
        </a:xfrm>
      </p:grpSpPr>
      <p:sp>
        <p:nvSpPr>
          <p:cNvPr id="300" name="Google Shape;300;p21"/>
          <p:cNvSpPr txBox="1">
            <a:spLocks noGrp="1"/>
          </p:cNvSpPr>
          <p:nvPr>
            <p:ph type="title"/>
          </p:nvPr>
        </p:nvSpPr>
        <p:spPr>
          <a:xfrm>
            <a:off x="1959725" y="16412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a:latin typeface="Roboto Light"/>
                <a:ea typeface="Roboto Light"/>
                <a:cs typeface="Roboto Light"/>
                <a:sym typeface="Roboto Light"/>
              </a:defRPr>
            </a:lvl1pPr>
            <a:lvl2pPr lvl="1">
              <a:spcBef>
                <a:spcPts val="0"/>
              </a:spcBef>
              <a:spcAft>
                <a:spcPts val="0"/>
              </a:spcAft>
              <a:buSzPts val="2800"/>
              <a:buNone/>
              <a:defRPr>
                <a:latin typeface="Roboto Light"/>
                <a:ea typeface="Roboto Light"/>
                <a:cs typeface="Roboto Light"/>
                <a:sym typeface="Roboto Light"/>
              </a:defRPr>
            </a:lvl2pPr>
            <a:lvl3pPr lvl="2">
              <a:spcBef>
                <a:spcPts val="0"/>
              </a:spcBef>
              <a:spcAft>
                <a:spcPts val="0"/>
              </a:spcAft>
              <a:buSzPts val="2800"/>
              <a:buNone/>
              <a:defRPr>
                <a:latin typeface="Roboto Light"/>
                <a:ea typeface="Roboto Light"/>
                <a:cs typeface="Roboto Light"/>
                <a:sym typeface="Roboto Light"/>
              </a:defRPr>
            </a:lvl3pPr>
            <a:lvl4pPr lvl="3">
              <a:spcBef>
                <a:spcPts val="0"/>
              </a:spcBef>
              <a:spcAft>
                <a:spcPts val="0"/>
              </a:spcAft>
              <a:buSzPts val="2800"/>
              <a:buNone/>
              <a:defRPr>
                <a:latin typeface="Roboto Light"/>
                <a:ea typeface="Roboto Light"/>
                <a:cs typeface="Roboto Light"/>
                <a:sym typeface="Roboto Light"/>
              </a:defRPr>
            </a:lvl4pPr>
            <a:lvl5pPr lvl="4">
              <a:spcBef>
                <a:spcPts val="0"/>
              </a:spcBef>
              <a:spcAft>
                <a:spcPts val="0"/>
              </a:spcAft>
              <a:buSzPts val="2800"/>
              <a:buNone/>
              <a:defRPr>
                <a:latin typeface="Roboto Light"/>
                <a:ea typeface="Roboto Light"/>
                <a:cs typeface="Roboto Light"/>
                <a:sym typeface="Roboto Light"/>
              </a:defRPr>
            </a:lvl5pPr>
            <a:lvl6pPr lvl="5">
              <a:spcBef>
                <a:spcPts val="0"/>
              </a:spcBef>
              <a:spcAft>
                <a:spcPts val="0"/>
              </a:spcAft>
              <a:buSzPts val="2800"/>
              <a:buNone/>
              <a:defRPr>
                <a:latin typeface="Roboto Light"/>
                <a:ea typeface="Roboto Light"/>
                <a:cs typeface="Roboto Light"/>
                <a:sym typeface="Roboto Light"/>
              </a:defRPr>
            </a:lvl6pPr>
            <a:lvl7pPr lvl="6">
              <a:spcBef>
                <a:spcPts val="0"/>
              </a:spcBef>
              <a:spcAft>
                <a:spcPts val="0"/>
              </a:spcAft>
              <a:buSzPts val="2800"/>
              <a:buNone/>
              <a:defRPr>
                <a:latin typeface="Roboto Light"/>
                <a:ea typeface="Roboto Light"/>
                <a:cs typeface="Roboto Light"/>
                <a:sym typeface="Roboto Light"/>
              </a:defRPr>
            </a:lvl7pPr>
            <a:lvl8pPr lvl="7">
              <a:spcBef>
                <a:spcPts val="0"/>
              </a:spcBef>
              <a:spcAft>
                <a:spcPts val="0"/>
              </a:spcAft>
              <a:buSzPts val="2800"/>
              <a:buNone/>
              <a:defRPr>
                <a:latin typeface="Roboto Light"/>
                <a:ea typeface="Roboto Light"/>
                <a:cs typeface="Roboto Light"/>
                <a:sym typeface="Roboto Light"/>
              </a:defRPr>
            </a:lvl8pPr>
            <a:lvl9pPr lvl="8">
              <a:spcBef>
                <a:spcPts val="0"/>
              </a:spcBef>
              <a:spcAft>
                <a:spcPts val="0"/>
              </a:spcAft>
              <a:buSzPts val="2800"/>
              <a:buNone/>
              <a:defRPr>
                <a:latin typeface="Roboto Light"/>
                <a:ea typeface="Roboto Light"/>
                <a:cs typeface="Roboto Light"/>
                <a:sym typeface="Roboto Light"/>
              </a:defRPr>
            </a:lvl9pPr>
          </a:lstStyle>
          <a:p>
            <a:endParaRPr/>
          </a:p>
        </p:txBody>
      </p:sp>
      <p:pic>
        <p:nvPicPr>
          <p:cNvPr id="301" name="Google Shape;301;p21"/>
          <p:cNvPicPr preferRelativeResize="0"/>
          <p:nvPr/>
        </p:nvPicPr>
        <p:blipFill>
          <a:blip r:embed="rId2">
            <a:alphaModFix amt="11000"/>
          </a:blip>
          <a:stretch>
            <a:fillRect/>
          </a:stretch>
        </p:blipFill>
        <p:spPr>
          <a:xfrm>
            <a:off x="5672475" y="2991225"/>
            <a:ext cx="3471525" cy="2243875"/>
          </a:xfrm>
          <a:prstGeom prst="rect">
            <a:avLst/>
          </a:prstGeom>
          <a:noFill/>
          <a:ln>
            <a:noFill/>
          </a:ln>
        </p:spPr>
      </p:pic>
      <p:sp>
        <p:nvSpPr>
          <p:cNvPr id="302" name="Google Shape;302;p21"/>
          <p:cNvSpPr/>
          <p:nvPr/>
        </p:nvSpPr>
        <p:spPr>
          <a:xfrm rot="10800000" flipH="1">
            <a:off x="688800" y="692100"/>
            <a:ext cx="7766400" cy="3759300"/>
          </a:xfrm>
          <a:prstGeom prst="bracePair">
            <a:avLst/>
          </a:prstGeom>
          <a:noFill/>
          <a:ln w="76200"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1"/>
          <p:cNvSpPr/>
          <p:nvPr/>
        </p:nvSpPr>
        <p:spPr>
          <a:xfrm>
            <a:off x="1104268" y="1039688"/>
            <a:ext cx="6935464" cy="3131678"/>
          </a:xfrm>
          <a:custGeom>
            <a:avLst/>
            <a:gdLst/>
            <a:ahLst/>
            <a:cxnLst/>
            <a:rect l="l" t="t" r="r" b="b"/>
            <a:pathLst>
              <a:path w="284824" h="128611" extrusionOk="0">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1"/>
          <p:cNvSpPr txBox="1">
            <a:spLocks noGrp="1"/>
          </p:cNvSpPr>
          <p:nvPr>
            <p:ph type="title" idx="2"/>
          </p:nvPr>
        </p:nvSpPr>
        <p:spPr>
          <a:xfrm>
            <a:off x="1450375" y="1039700"/>
            <a:ext cx="6244200" cy="3131700"/>
          </a:xfrm>
          <a:prstGeom prst="rect">
            <a:avLst/>
          </a:prstGeom>
        </p:spPr>
        <p:txBody>
          <a:bodyPr spcFirstLastPara="1" wrap="square" lIns="91425" tIns="91425" rIns="91425" bIns="91425" anchor="ctr" anchorCtr="0">
            <a:normAutofit/>
          </a:bodyPr>
          <a:lstStyle>
            <a:lvl1pPr lvl="0" rtl="0">
              <a:spcBef>
                <a:spcPts val="0"/>
              </a:spcBef>
              <a:spcAft>
                <a:spcPts val="0"/>
              </a:spcAft>
              <a:buSzPts val="3400"/>
              <a:buNone/>
              <a:defRPr sz="3400">
                <a:latin typeface="Roboto Light"/>
                <a:ea typeface="Roboto Light"/>
                <a:cs typeface="Roboto Light"/>
                <a:sym typeface="Roboto Light"/>
              </a:defRPr>
            </a:lvl1pPr>
            <a:lvl2pPr lvl="1"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2pPr>
            <a:lvl3pPr lvl="2"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3pPr>
            <a:lvl4pPr lvl="3"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4pPr>
            <a:lvl5pPr lvl="4"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5pPr>
            <a:lvl6pPr lvl="5"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6pPr>
            <a:lvl7pPr lvl="6"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7pPr>
            <a:lvl8pPr lvl="7"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8pPr>
            <a:lvl9pPr lvl="8" rtl="0">
              <a:spcBef>
                <a:spcPts val="0"/>
              </a:spcBef>
              <a:spcAft>
                <a:spcPts val="0"/>
              </a:spcAft>
              <a:buClr>
                <a:srgbClr val="2E5E73"/>
              </a:buClr>
              <a:buSzPts val="3400"/>
              <a:buNone/>
              <a:defRPr sz="3400">
                <a:solidFill>
                  <a:srgbClr val="2E5E73"/>
                </a:solidFill>
                <a:latin typeface="Roboto Light"/>
                <a:ea typeface="Roboto Light"/>
                <a:cs typeface="Roboto Light"/>
                <a:sym typeface="Roboto Ligh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page" type="secHead">
  <p:cSld name="SECTION_HEADER">
    <p:spTree>
      <p:nvGrpSpPr>
        <p:cNvPr id="1" name="Shape 11"/>
        <p:cNvGrpSpPr/>
        <p:nvPr/>
      </p:nvGrpSpPr>
      <p:grpSpPr>
        <a:xfrm>
          <a:off x="0" y="0"/>
          <a:ext cx="0" cy="0"/>
          <a:chOff x="0" y="0"/>
          <a:chExt cx="0" cy="0"/>
        </a:xfrm>
      </p:grpSpPr>
      <p:cxnSp>
        <p:nvCxnSpPr>
          <p:cNvPr id="12" name="Google Shape;12;p3"/>
          <p:cNvCxnSpPr/>
          <p:nvPr/>
        </p:nvCxnSpPr>
        <p:spPr>
          <a:xfrm>
            <a:off x="4347750" y="1976050"/>
            <a:ext cx="968700" cy="0"/>
          </a:xfrm>
          <a:prstGeom prst="straightConnector1">
            <a:avLst/>
          </a:prstGeom>
          <a:noFill/>
          <a:ln w="19050" cap="flat" cmpd="sng">
            <a:solidFill>
              <a:srgbClr val="FFFFFF"/>
            </a:solidFill>
            <a:prstDash val="solid"/>
            <a:round/>
            <a:headEnd type="none" w="med" len="med"/>
            <a:tailEnd type="none" w="med" len="med"/>
          </a:ln>
        </p:spPr>
      </p:cxnSp>
      <p:cxnSp>
        <p:nvCxnSpPr>
          <p:cNvPr id="13" name="Google Shape;13;p3"/>
          <p:cNvCxnSpPr/>
          <p:nvPr/>
        </p:nvCxnSpPr>
        <p:spPr>
          <a:xfrm>
            <a:off x="4358200" y="1975950"/>
            <a:ext cx="5446500" cy="0"/>
          </a:xfrm>
          <a:prstGeom prst="straightConnector1">
            <a:avLst/>
          </a:prstGeom>
          <a:noFill/>
          <a:ln w="19050" cap="flat" cmpd="sng">
            <a:solidFill>
              <a:srgbClr val="FFFFFF"/>
            </a:solidFill>
            <a:prstDash val="solid"/>
            <a:round/>
            <a:headEnd type="none" w="med" len="med"/>
            <a:tailEnd type="oval" w="med" len="med"/>
          </a:ln>
        </p:spPr>
      </p:cxnSp>
      <p:sp>
        <p:nvSpPr>
          <p:cNvPr id="14" name="Google Shape;14;p3"/>
          <p:cNvSpPr txBox="1">
            <a:spLocks noGrp="1"/>
          </p:cNvSpPr>
          <p:nvPr>
            <p:ph type="title"/>
          </p:nvPr>
        </p:nvSpPr>
        <p:spPr>
          <a:xfrm>
            <a:off x="4234700" y="1975950"/>
            <a:ext cx="4909200" cy="12048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15" name="Google Shape;15;p3"/>
          <p:cNvSpPr txBox="1">
            <a:spLocks noGrp="1"/>
          </p:cNvSpPr>
          <p:nvPr>
            <p:ph type="subTitle" idx="1"/>
          </p:nvPr>
        </p:nvSpPr>
        <p:spPr>
          <a:xfrm>
            <a:off x="4234700" y="1475700"/>
            <a:ext cx="28590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16" name="Google Shape;16;p3"/>
          <p:cNvSpPr txBox="1">
            <a:spLocks noGrp="1"/>
          </p:cNvSpPr>
          <p:nvPr>
            <p:ph type="subTitle" idx="2"/>
          </p:nvPr>
        </p:nvSpPr>
        <p:spPr>
          <a:xfrm>
            <a:off x="4271500" y="3046550"/>
            <a:ext cx="3536700" cy="4902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None/>
              <a:defRPr sz="12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17" name="Google Shape;17;p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6">
  <p:cSld name="CUSTOM_5">
    <p:spTree>
      <p:nvGrpSpPr>
        <p:cNvPr id="1" name="Shape 305"/>
        <p:cNvGrpSpPr/>
        <p:nvPr/>
      </p:nvGrpSpPr>
      <p:grpSpPr>
        <a:xfrm>
          <a:off x="0" y="0"/>
          <a:ext cx="0" cy="0"/>
          <a:chOff x="0" y="0"/>
          <a:chExt cx="0" cy="0"/>
        </a:xfrm>
      </p:grpSpPr>
      <p:graphicFrame>
        <p:nvGraphicFramePr>
          <p:cNvPr id="306" name="Google Shape;306;p22"/>
          <p:cNvGraphicFramePr/>
          <p:nvPr/>
        </p:nvGraphicFramePr>
        <p:xfrm>
          <a:off x="742075" y="1033975"/>
          <a:ext cx="3000000" cy="3000000"/>
        </p:xfrm>
        <a:graphic>
          <a:graphicData uri="http://schemas.openxmlformats.org/drawingml/2006/table">
            <a:tbl>
              <a:tblPr>
                <a:noFill/>
                <a:tableStyleId>{2FC42EF0-0C8A-4108-B988-8B7F51D12FE2}</a:tableStyleId>
              </a:tblPr>
              <a:tblGrid>
                <a:gridCol w="382850">
                  <a:extLst>
                    <a:ext uri="{9D8B030D-6E8A-4147-A177-3AD203B41FA5}">
                      <a16:colId xmlns:a16="http://schemas.microsoft.com/office/drawing/2014/main" val="20000"/>
                    </a:ext>
                  </a:extLst>
                </a:gridCol>
                <a:gridCol w="1590400">
                  <a:extLst>
                    <a:ext uri="{9D8B030D-6E8A-4147-A177-3AD203B41FA5}">
                      <a16:colId xmlns:a16="http://schemas.microsoft.com/office/drawing/2014/main" val="20001"/>
                    </a:ext>
                  </a:extLst>
                </a:gridCol>
                <a:gridCol w="1883100">
                  <a:extLst>
                    <a:ext uri="{9D8B030D-6E8A-4147-A177-3AD203B41FA5}">
                      <a16:colId xmlns:a16="http://schemas.microsoft.com/office/drawing/2014/main" val="20002"/>
                    </a:ext>
                  </a:extLst>
                </a:gridCol>
                <a:gridCol w="1901750">
                  <a:extLst>
                    <a:ext uri="{9D8B030D-6E8A-4147-A177-3AD203B41FA5}">
                      <a16:colId xmlns:a16="http://schemas.microsoft.com/office/drawing/2014/main" val="20003"/>
                    </a:ext>
                  </a:extLst>
                </a:gridCol>
                <a:gridCol w="1901750">
                  <a:extLst>
                    <a:ext uri="{9D8B030D-6E8A-4147-A177-3AD203B41FA5}">
                      <a16:colId xmlns:a16="http://schemas.microsoft.com/office/drawing/2014/main" val="20004"/>
                    </a:ext>
                  </a:extLst>
                </a:gridCol>
              </a:tblGrid>
              <a:tr h="442475">
                <a:tc>
                  <a:txBody>
                    <a:bodyPr/>
                    <a:lstStyle/>
                    <a:p>
                      <a:pPr marL="0" lvl="0" indent="0" algn="ctr" rtl="0">
                        <a:spcBef>
                          <a:spcPts val="0"/>
                        </a:spcBef>
                        <a:spcAft>
                          <a:spcPts val="0"/>
                        </a:spcAft>
                        <a:buNone/>
                      </a:pPr>
                      <a:r>
                        <a:rPr lang="en" b="1">
                          <a:solidFill>
                            <a:srgbClr val="082D49"/>
                          </a:solidFill>
                          <a:latin typeface="Roboto"/>
                          <a:ea typeface="Roboto"/>
                          <a:cs typeface="Roboto"/>
                          <a:sym typeface="Roboto"/>
                        </a:rPr>
                        <a:t>Id</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First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Last Name</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Email</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tc>
                  <a:txBody>
                    <a:bodyPr/>
                    <a:lstStyle/>
                    <a:p>
                      <a:pPr marL="0" lvl="0" indent="0" algn="l" rtl="0">
                        <a:spcBef>
                          <a:spcPts val="0"/>
                        </a:spcBef>
                        <a:spcAft>
                          <a:spcPts val="0"/>
                        </a:spcAft>
                        <a:buNone/>
                      </a:pPr>
                      <a:r>
                        <a:rPr lang="en" b="1">
                          <a:solidFill>
                            <a:srgbClr val="082D49"/>
                          </a:solidFill>
                          <a:latin typeface="Roboto"/>
                          <a:ea typeface="Roboto"/>
                          <a:cs typeface="Roboto"/>
                          <a:sym typeface="Roboto"/>
                        </a:rPr>
                        <a:t>Yes/No</a:t>
                      </a:r>
                      <a:endParaRPr b="1">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2F2F2"/>
                    </a:solidFill>
                  </a:tcPr>
                </a:tc>
                <a:extLst>
                  <a:ext uri="{0D108BD9-81ED-4DB2-BD59-A6C34878D82A}">
                    <a16:rowId xmlns:a16="http://schemas.microsoft.com/office/drawing/2014/main" val="10000"/>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1</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2</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CB912"/>
                    </a:solidFill>
                  </a:tcPr>
                </a:tc>
                <a:extLst>
                  <a:ext uri="{0D108BD9-81ED-4DB2-BD59-A6C34878D82A}">
                    <a16:rowId xmlns:a16="http://schemas.microsoft.com/office/drawing/2014/main" val="10002"/>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3</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rgbClr val="000000"/>
                        </a:buClr>
                        <a:buSzPts val="1100"/>
                        <a:buFont typeface="Arial"/>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4</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09575">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5</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“Doe”</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“john@email.com”</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a:solidFill>
                            <a:srgbClr val="082D49"/>
                          </a:solidFill>
                          <a:latin typeface="Roboto"/>
                          <a:ea typeface="Roboto"/>
                          <a:cs typeface="Roboto"/>
                          <a:sym typeface="Roboto"/>
                        </a:rPr>
                        <a:t>“Y”</a:t>
                      </a:r>
                      <a:endParaRPr>
                        <a:solidFill>
                          <a:srgbClr val="082D49"/>
                        </a:solidFill>
                        <a:latin typeface="Roboto"/>
                        <a:ea typeface="Roboto"/>
                        <a:cs typeface="Roboto"/>
                        <a:sym typeface="Roboto"/>
                      </a:endParaRPr>
                    </a:p>
                  </a:txBody>
                  <a:tcPr marL="91425" marR="91425" marT="91425" marB="91425">
                    <a:lnL w="19050" cap="flat" cmpd="sng">
                      <a:solidFill>
                        <a:srgbClr val="082D49"/>
                      </a:solidFill>
                      <a:prstDash val="solid"/>
                      <a:round/>
                      <a:headEnd type="none" w="sm" len="sm"/>
                      <a:tailEnd type="none" w="sm" len="sm"/>
                    </a:lnL>
                    <a:lnR w="19050" cap="flat" cmpd="sng">
                      <a:solidFill>
                        <a:srgbClr val="082D49"/>
                      </a:solidFill>
                      <a:prstDash val="solid"/>
                      <a:round/>
                      <a:headEnd type="none" w="sm" len="sm"/>
                      <a:tailEnd type="none" w="sm" len="sm"/>
                    </a:lnR>
                    <a:lnT w="19050" cap="flat" cmpd="sng">
                      <a:solidFill>
                        <a:srgbClr val="082D49"/>
                      </a:solidFill>
                      <a:prstDash val="solid"/>
                      <a:round/>
                      <a:headEnd type="none" w="sm" len="sm"/>
                      <a:tailEnd type="none" w="sm" len="sm"/>
                    </a:lnT>
                    <a:lnB w="19050" cap="flat" cmpd="sng">
                      <a:solidFill>
                        <a:srgbClr val="082D49"/>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307" name="Google Shape;307;p22"/>
          <p:cNvSpPr txBox="1">
            <a:spLocks noGrp="1"/>
          </p:cNvSpPr>
          <p:nvPr>
            <p:ph type="title"/>
          </p:nvPr>
        </p:nvSpPr>
        <p:spPr>
          <a:xfrm>
            <a:off x="724200" y="127400"/>
            <a:ext cx="81807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8" name="Google Shape;308;p22"/>
          <p:cNvSpPr txBox="1">
            <a:spLocks noGrp="1"/>
          </p:cNvSpPr>
          <p:nvPr>
            <p:ph type="title" idx="2"/>
          </p:nvPr>
        </p:nvSpPr>
        <p:spPr>
          <a:xfrm>
            <a:off x="742750" y="478650"/>
            <a:ext cx="81528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Layout 7">
  <p:cSld name="CUSTOM_6">
    <p:spTree>
      <p:nvGrpSpPr>
        <p:cNvPr id="1" name="Shape 310"/>
        <p:cNvGrpSpPr/>
        <p:nvPr/>
      </p:nvGrpSpPr>
      <p:grpSpPr>
        <a:xfrm>
          <a:off x="0" y="0"/>
          <a:ext cx="0" cy="0"/>
          <a:chOff x="0" y="0"/>
          <a:chExt cx="0" cy="0"/>
        </a:xfrm>
      </p:grpSpPr>
      <p:sp>
        <p:nvSpPr>
          <p:cNvPr id="311" name="Google Shape;311;p23"/>
          <p:cNvSpPr>
            <a:spLocks noGrp="1"/>
          </p:cNvSpPr>
          <p:nvPr>
            <p:ph type="pic" idx="2"/>
          </p:nvPr>
        </p:nvSpPr>
        <p:spPr>
          <a:xfrm>
            <a:off x="5923375" y="150"/>
            <a:ext cx="3220500" cy="5143500"/>
          </a:xfrm>
          <a:prstGeom prst="rect">
            <a:avLst/>
          </a:prstGeom>
          <a:noFill/>
          <a:ln>
            <a:noFill/>
          </a:ln>
        </p:spPr>
      </p:sp>
      <p:sp>
        <p:nvSpPr>
          <p:cNvPr id="312" name="Google Shape;312;p2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3" name="Google Shape;313;p23"/>
          <p:cNvSpPr txBox="1">
            <a:spLocks noGrp="1"/>
          </p:cNvSpPr>
          <p:nvPr>
            <p:ph type="title" idx="3"/>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4" name="Google Shape;314;p23"/>
          <p:cNvSpPr txBox="1">
            <a:spLocks noGrp="1"/>
          </p:cNvSpPr>
          <p:nvPr>
            <p:ph type="body" idx="1"/>
          </p:nvPr>
        </p:nvSpPr>
        <p:spPr>
          <a:xfrm>
            <a:off x="590350"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8">
  <p:cSld name="CUSTOM_7">
    <p:spTree>
      <p:nvGrpSpPr>
        <p:cNvPr id="1" name="Shape 315"/>
        <p:cNvGrpSpPr/>
        <p:nvPr/>
      </p:nvGrpSpPr>
      <p:grpSpPr>
        <a:xfrm>
          <a:off x="0" y="0"/>
          <a:ext cx="0" cy="0"/>
          <a:chOff x="0" y="0"/>
          <a:chExt cx="0" cy="0"/>
        </a:xfrm>
      </p:grpSpPr>
      <p:sp>
        <p:nvSpPr>
          <p:cNvPr id="316" name="Google Shape;316;p24"/>
          <p:cNvSpPr>
            <a:spLocks noGrp="1"/>
          </p:cNvSpPr>
          <p:nvPr>
            <p:ph type="pic" idx="2"/>
          </p:nvPr>
        </p:nvSpPr>
        <p:spPr>
          <a:xfrm>
            <a:off x="0" y="150"/>
            <a:ext cx="3220500" cy="5143500"/>
          </a:xfrm>
          <a:prstGeom prst="rect">
            <a:avLst/>
          </a:prstGeom>
          <a:noFill/>
          <a:ln>
            <a:noFill/>
          </a:ln>
        </p:spPr>
      </p:sp>
      <p:sp>
        <p:nvSpPr>
          <p:cNvPr id="317" name="Google Shape;317;p24"/>
          <p:cNvSpPr txBox="1">
            <a:spLocks noGrp="1"/>
          </p:cNvSpPr>
          <p:nvPr>
            <p:ph type="title"/>
          </p:nvPr>
        </p:nvSpPr>
        <p:spPr>
          <a:xfrm>
            <a:off x="3710050" y="127400"/>
            <a:ext cx="51948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8" name="Google Shape;318;p24"/>
          <p:cNvSpPr txBox="1">
            <a:spLocks noGrp="1"/>
          </p:cNvSpPr>
          <p:nvPr>
            <p:ph type="title" idx="3"/>
          </p:nvPr>
        </p:nvSpPr>
        <p:spPr>
          <a:xfrm>
            <a:off x="3721829" y="478650"/>
            <a:ext cx="51771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9" name="Google Shape;319;p24"/>
          <p:cNvSpPr txBox="1">
            <a:spLocks noGrp="1"/>
          </p:cNvSpPr>
          <p:nvPr>
            <p:ph type="body" idx="1"/>
          </p:nvPr>
        </p:nvSpPr>
        <p:spPr>
          <a:xfrm>
            <a:off x="3585225" y="1121725"/>
            <a:ext cx="5319600" cy="33861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20" name="Google Shape;320;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9">
  <p:cSld name="CUSTOM_8">
    <p:spTree>
      <p:nvGrpSpPr>
        <p:cNvPr id="1" name="Shape 321"/>
        <p:cNvGrpSpPr/>
        <p:nvPr/>
      </p:nvGrpSpPr>
      <p:grpSpPr>
        <a:xfrm>
          <a:off x="0" y="0"/>
          <a:ext cx="0" cy="0"/>
          <a:chOff x="0" y="0"/>
          <a:chExt cx="0" cy="0"/>
        </a:xfrm>
      </p:grpSpPr>
      <p:cxnSp>
        <p:nvCxnSpPr>
          <p:cNvPr id="322" name="Google Shape;322;p25"/>
          <p:cNvCxnSpPr/>
          <p:nvPr/>
        </p:nvCxnSpPr>
        <p:spPr>
          <a:xfrm rot="10800000">
            <a:off x="2919275" y="2376436"/>
            <a:ext cx="585300" cy="0"/>
          </a:xfrm>
          <a:prstGeom prst="straightConnector1">
            <a:avLst/>
          </a:prstGeom>
          <a:noFill/>
          <a:ln w="9525" cap="rnd" cmpd="sng">
            <a:solidFill>
              <a:srgbClr val="2E5E73"/>
            </a:solidFill>
            <a:prstDash val="solid"/>
            <a:round/>
            <a:headEnd type="none" w="med" len="med"/>
            <a:tailEnd type="oval" w="med" len="med"/>
          </a:ln>
        </p:spPr>
      </p:cxnSp>
      <p:cxnSp>
        <p:nvCxnSpPr>
          <p:cNvPr id="323" name="Google Shape;323;p25"/>
          <p:cNvCxnSpPr/>
          <p:nvPr/>
        </p:nvCxnSpPr>
        <p:spPr>
          <a:xfrm rot="10800000">
            <a:off x="2919275" y="3815850"/>
            <a:ext cx="585300" cy="0"/>
          </a:xfrm>
          <a:prstGeom prst="straightConnector1">
            <a:avLst/>
          </a:prstGeom>
          <a:noFill/>
          <a:ln w="9525" cap="rnd" cmpd="sng">
            <a:solidFill>
              <a:srgbClr val="2E5E73"/>
            </a:solidFill>
            <a:prstDash val="solid"/>
            <a:round/>
            <a:headEnd type="none" w="med" len="med"/>
            <a:tailEnd type="oval" w="med" len="med"/>
          </a:ln>
        </p:spPr>
      </p:cxnSp>
      <p:sp>
        <p:nvSpPr>
          <p:cNvPr id="324" name="Google Shape;324;p25"/>
          <p:cNvSpPr>
            <a:spLocks noGrp="1"/>
          </p:cNvSpPr>
          <p:nvPr>
            <p:ph type="pic" idx="2"/>
          </p:nvPr>
        </p:nvSpPr>
        <p:spPr>
          <a:xfrm>
            <a:off x="3586025" y="1555425"/>
            <a:ext cx="4930500" cy="2667300"/>
          </a:xfrm>
          <a:prstGeom prst="rect">
            <a:avLst/>
          </a:prstGeom>
          <a:noFill/>
          <a:ln>
            <a:noFill/>
          </a:ln>
          <a:effectLst>
            <a:outerShdw blurRad="57150" dist="19050" dir="5400000" algn="bl" rotWithShape="0">
              <a:srgbClr val="000000">
                <a:alpha val="50000"/>
              </a:srgbClr>
            </a:outerShdw>
          </a:effectLst>
        </p:spPr>
      </p:sp>
      <p:sp>
        <p:nvSpPr>
          <p:cNvPr id="325" name="Google Shape;325;p25"/>
          <p:cNvSpPr txBox="1">
            <a:spLocks noGrp="1"/>
          </p:cNvSpPr>
          <p:nvPr>
            <p:ph type="title"/>
          </p:nvPr>
        </p:nvSpPr>
        <p:spPr>
          <a:xfrm>
            <a:off x="724200" y="2188600"/>
            <a:ext cx="2113500" cy="1058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6" name="Google Shape;326;p25"/>
          <p:cNvSpPr txBox="1">
            <a:spLocks noGrp="1"/>
          </p:cNvSpPr>
          <p:nvPr>
            <p:ph type="title" idx="3"/>
          </p:nvPr>
        </p:nvSpPr>
        <p:spPr>
          <a:xfrm>
            <a:off x="724325" y="3626125"/>
            <a:ext cx="2113500" cy="86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7" name="Google Shape;327;p25"/>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8" name="Google Shape;328;p25"/>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0">
  <p:cSld name="CUSTOM_9">
    <p:spTree>
      <p:nvGrpSpPr>
        <p:cNvPr id="1" name="Shape 330"/>
        <p:cNvGrpSpPr/>
        <p:nvPr/>
      </p:nvGrpSpPr>
      <p:grpSpPr>
        <a:xfrm>
          <a:off x="0" y="0"/>
          <a:ext cx="0" cy="0"/>
          <a:chOff x="0" y="0"/>
          <a:chExt cx="0" cy="0"/>
        </a:xfrm>
      </p:grpSpPr>
      <p:cxnSp>
        <p:nvCxnSpPr>
          <p:cNvPr id="331" name="Google Shape;331;p26"/>
          <p:cNvCxnSpPr/>
          <p:nvPr/>
        </p:nvCxnSpPr>
        <p:spPr>
          <a:xfrm rot="10800000">
            <a:off x="1707150" y="2376425"/>
            <a:ext cx="471300" cy="0"/>
          </a:xfrm>
          <a:prstGeom prst="straightConnector1">
            <a:avLst/>
          </a:prstGeom>
          <a:noFill/>
          <a:ln w="9525" cap="rnd" cmpd="sng">
            <a:solidFill>
              <a:srgbClr val="2E5E73"/>
            </a:solidFill>
            <a:prstDash val="solid"/>
            <a:round/>
            <a:headEnd type="none" w="med" len="med"/>
            <a:tailEnd type="oval" w="med" len="med"/>
          </a:ln>
        </p:spPr>
      </p:cxnSp>
      <p:cxnSp>
        <p:nvCxnSpPr>
          <p:cNvPr id="332" name="Google Shape;332;p26"/>
          <p:cNvCxnSpPr/>
          <p:nvPr/>
        </p:nvCxnSpPr>
        <p:spPr>
          <a:xfrm rot="10800000">
            <a:off x="7122675" y="3812211"/>
            <a:ext cx="270000" cy="0"/>
          </a:xfrm>
          <a:prstGeom prst="straightConnector1">
            <a:avLst/>
          </a:prstGeom>
          <a:noFill/>
          <a:ln w="9525" cap="rnd" cmpd="sng">
            <a:solidFill>
              <a:srgbClr val="2E5E73"/>
            </a:solidFill>
            <a:prstDash val="solid"/>
            <a:round/>
            <a:headEnd type="oval" w="med" len="med"/>
            <a:tailEnd type="none" w="med" len="med"/>
          </a:ln>
        </p:spPr>
      </p:cxnSp>
      <p:sp>
        <p:nvSpPr>
          <p:cNvPr id="333" name="Google Shape;333;p26"/>
          <p:cNvSpPr>
            <a:spLocks noGrp="1"/>
          </p:cNvSpPr>
          <p:nvPr>
            <p:ph type="pic" idx="2"/>
          </p:nvPr>
        </p:nvSpPr>
        <p:spPr>
          <a:xfrm>
            <a:off x="2292525" y="1555425"/>
            <a:ext cx="4744800" cy="2566800"/>
          </a:xfrm>
          <a:prstGeom prst="rect">
            <a:avLst/>
          </a:prstGeom>
          <a:noFill/>
          <a:ln>
            <a:noFill/>
          </a:ln>
          <a:effectLst>
            <a:outerShdw blurRad="57150" dist="19050" dir="5400000" algn="bl" rotWithShape="0">
              <a:srgbClr val="000000">
                <a:alpha val="50000"/>
              </a:srgbClr>
            </a:outerShdw>
          </a:effectLst>
        </p:spPr>
      </p:sp>
      <p:sp>
        <p:nvSpPr>
          <p:cNvPr id="334" name="Google Shape;334;p26"/>
          <p:cNvSpPr txBox="1">
            <a:spLocks noGrp="1"/>
          </p:cNvSpPr>
          <p:nvPr>
            <p:ph type="title"/>
          </p:nvPr>
        </p:nvSpPr>
        <p:spPr>
          <a:xfrm>
            <a:off x="724200" y="2156025"/>
            <a:ext cx="1014900" cy="13656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5" name="Google Shape;335;p26"/>
          <p:cNvSpPr txBox="1">
            <a:spLocks noGrp="1"/>
          </p:cNvSpPr>
          <p:nvPr>
            <p:ph type="title" idx="3"/>
          </p:nvPr>
        </p:nvSpPr>
        <p:spPr>
          <a:xfrm>
            <a:off x="7478025" y="2213525"/>
            <a:ext cx="1305000" cy="1800600"/>
          </a:xfrm>
          <a:prstGeom prst="rect">
            <a:avLst/>
          </a:prstGeom>
        </p:spPr>
        <p:txBody>
          <a:bodyPr spcFirstLastPara="1" wrap="square" lIns="91425" tIns="91425" rIns="91425" bIns="91425" anchor="b"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6" name="Google Shape;336;p26"/>
          <p:cNvSpPr txBox="1">
            <a:spLocks noGrp="1"/>
          </p:cNvSpPr>
          <p:nvPr>
            <p:ph type="title" idx="4"/>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7" name="Google Shape;337;p26"/>
          <p:cNvSpPr txBox="1">
            <a:spLocks noGrp="1"/>
          </p:cNvSpPr>
          <p:nvPr>
            <p:ph type="title" idx="5"/>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8" name="Google Shape;338;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11 2">
  <p:cSld name="CUSTOM_10_2">
    <p:spTree>
      <p:nvGrpSpPr>
        <p:cNvPr id="1" name="Shape 339"/>
        <p:cNvGrpSpPr/>
        <p:nvPr/>
      </p:nvGrpSpPr>
      <p:grpSpPr>
        <a:xfrm>
          <a:off x="0" y="0"/>
          <a:ext cx="0" cy="0"/>
          <a:chOff x="0" y="0"/>
          <a:chExt cx="0" cy="0"/>
        </a:xfrm>
      </p:grpSpPr>
      <p:sp>
        <p:nvSpPr>
          <p:cNvPr id="340" name="Google Shape;340;p27"/>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Time’s up!</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Let’s review</a:t>
            </a:r>
            <a:endParaRPr sz="4000">
              <a:solidFill>
                <a:srgbClr val="2E5E73"/>
              </a:solidFill>
              <a:latin typeface="Roboto Light"/>
              <a:ea typeface="Roboto Light"/>
              <a:cs typeface="Roboto Light"/>
              <a:sym typeface="Roboto Light"/>
            </a:endParaRPr>
          </a:p>
        </p:txBody>
      </p:sp>
      <p:pic>
        <p:nvPicPr>
          <p:cNvPr id="341" name="Google Shape;341;p27"/>
          <p:cNvPicPr preferRelativeResize="0"/>
          <p:nvPr/>
        </p:nvPicPr>
        <p:blipFill>
          <a:blip r:embed="rId2">
            <a:alphaModFix/>
          </a:blip>
          <a:stretch>
            <a:fillRect/>
          </a:stretch>
        </p:blipFill>
        <p:spPr>
          <a:xfrm>
            <a:off x="3975000" y="1536950"/>
            <a:ext cx="1194000" cy="114906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ustom Layout 11 1">
  <p:cSld name="CUSTOM_10_1">
    <p:spTree>
      <p:nvGrpSpPr>
        <p:cNvPr id="1" name="Shape 342"/>
        <p:cNvGrpSpPr/>
        <p:nvPr/>
      </p:nvGrpSpPr>
      <p:grpSpPr>
        <a:xfrm>
          <a:off x="0" y="0"/>
          <a:ext cx="0" cy="0"/>
          <a:chOff x="0" y="0"/>
          <a:chExt cx="0" cy="0"/>
        </a:xfrm>
      </p:grpSpPr>
      <p:sp>
        <p:nvSpPr>
          <p:cNvPr id="343" name="Google Shape;343;p28"/>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Break</a:t>
            </a:r>
            <a:endParaRPr sz="4000" b="1">
              <a:solidFill>
                <a:srgbClr val="2E5E73"/>
              </a:solidFill>
              <a:latin typeface="Roboto"/>
              <a:ea typeface="Roboto"/>
              <a:cs typeface="Roboto"/>
              <a:sym typeface="Roboto"/>
            </a:endParaRPr>
          </a:p>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15 mins</a:t>
            </a:r>
            <a:endParaRPr sz="4000">
              <a:solidFill>
                <a:srgbClr val="2E5E73"/>
              </a:solidFill>
              <a:latin typeface="Roboto Light"/>
              <a:ea typeface="Roboto Light"/>
              <a:cs typeface="Roboto Light"/>
              <a:sym typeface="Roboto Light"/>
            </a:endParaRPr>
          </a:p>
        </p:txBody>
      </p:sp>
      <p:pic>
        <p:nvPicPr>
          <p:cNvPr id="344" name="Google Shape;344;p28"/>
          <p:cNvPicPr preferRelativeResize="0"/>
          <p:nvPr/>
        </p:nvPicPr>
        <p:blipFill>
          <a:blip r:embed="rId2">
            <a:alphaModFix/>
          </a:blip>
          <a:stretch>
            <a:fillRect/>
          </a:stretch>
        </p:blipFill>
        <p:spPr>
          <a:xfrm>
            <a:off x="3934827" y="1454325"/>
            <a:ext cx="1274325" cy="123408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ustom Layout 11 1 1">
  <p:cSld name="CUSTOM_10_1_1">
    <p:spTree>
      <p:nvGrpSpPr>
        <p:cNvPr id="1" name="Shape 345"/>
        <p:cNvGrpSpPr/>
        <p:nvPr/>
      </p:nvGrpSpPr>
      <p:grpSpPr>
        <a:xfrm>
          <a:off x="0" y="0"/>
          <a:ext cx="0" cy="0"/>
          <a:chOff x="0" y="0"/>
          <a:chExt cx="0" cy="0"/>
        </a:xfrm>
      </p:grpSpPr>
      <p:sp>
        <p:nvSpPr>
          <p:cNvPr id="346" name="Google Shape;346;p29"/>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Light"/>
                <a:ea typeface="Roboto Light"/>
                <a:cs typeface="Roboto Light"/>
                <a:sym typeface="Roboto Light"/>
              </a:rPr>
              <a:t>Time for a quick </a:t>
            </a:r>
            <a:r>
              <a:rPr lang="en" sz="4000" b="1">
                <a:solidFill>
                  <a:srgbClr val="2E5E73"/>
                </a:solidFill>
                <a:latin typeface="Roboto"/>
                <a:ea typeface="Roboto"/>
                <a:cs typeface="Roboto"/>
                <a:sym typeface="Roboto"/>
              </a:rPr>
              <a:t>video</a:t>
            </a:r>
            <a:endParaRPr sz="4000">
              <a:solidFill>
                <a:srgbClr val="2E5E73"/>
              </a:solidFill>
              <a:latin typeface="Roboto Light"/>
              <a:ea typeface="Roboto Light"/>
              <a:cs typeface="Roboto Light"/>
              <a:sym typeface="Roboto Light"/>
            </a:endParaRPr>
          </a:p>
        </p:txBody>
      </p:sp>
      <p:pic>
        <p:nvPicPr>
          <p:cNvPr id="347" name="Google Shape;347;p29"/>
          <p:cNvPicPr preferRelativeResize="0"/>
          <p:nvPr/>
        </p:nvPicPr>
        <p:blipFill>
          <a:blip r:embed="rId2">
            <a:alphaModFix/>
          </a:blip>
          <a:stretch>
            <a:fillRect/>
          </a:stretch>
        </p:blipFill>
        <p:spPr>
          <a:xfrm>
            <a:off x="3915850" y="1659175"/>
            <a:ext cx="1312300" cy="9457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ustom Layout 11 1 1 1">
  <p:cSld name="CUSTOM_10_1_1_1">
    <p:spTree>
      <p:nvGrpSpPr>
        <p:cNvPr id="1" name="Shape 348"/>
        <p:cNvGrpSpPr/>
        <p:nvPr/>
      </p:nvGrpSpPr>
      <p:grpSpPr>
        <a:xfrm>
          <a:off x="0" y="0"/>
          <a:ext cx="0" cy="0"/>
          <a:chOff x="0" y="0"/>
          <a:chExt cx="0" cy="0"/>
        </a:xfrm>
      </p:grpSpPr>
      <p:sp>
        <p:nvSpPr>
          <p:cNvPr id="349" name="Google Shape;349;p30"/>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Peer </a:t>
            </a:r>
            <a:r>
              <a:rPr lang="en" sz="4000">
                <a:solidFill>
                  <a:srgbClr val="2E5E73"/>
                </a:solidFill>
                <a:latin typeface="Roboto Light"/>
                <a:ea typeface="Roboto Light"/>
                <a:cs typeface="Roboto Light"/>
                <a:sym typeface="Roboto Light"/>
              </a:rPr>
              <a:t>review</a:t>
            </a:r>
            <a:endParaRPr sz="4000">
              <a:solidFill>
                <a:srgbClr val="2E5E73"/>
              </a:solidFill>
              <a:latin typeface="Roboto Light"/>
              <a:ea typeface="Roboto Light"/>
              <a:cs typeface="Roboto Light"/>
              <a:sym typeface="Roboto Light"/>
            </a:endParaRPr>
          </a:p>
        </p:txBody>
      </p:sp>
      <p:pic>
        <p:nvPicPr>
          <p:cNvPr id="350" name="Google Shape;350;p30"/>
          <p:cNvPicPr preferRelativeResize="0"/>
          <p:nvPr/>
        </p:nvPicPr>
        <p:blipFill>
          <a:blip r:embed="rId2">
            <a:alphaModFix/>
          </a:blip>
          <a:stretch>
            <a:fillRect/>
          </a:stretch>
        </p:blipFill>
        <p:spPr>
          <a:xfrm>
            <a:off x="3926225" y="1453000"/>
            <a:ext cx="1291550" cy="129155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ustom Layout 11 1 1 1 2">
  <p:cSld name="CUSTOM_10_1_1_1_2">
    <p:spTree>
      <p:nvGrpSpPr>
        <p:cNvPr id="1" name="Shape 351"/>
        <p:cNvGrpSpPr/>
        <p:nvPr/>
      </p:nvGrpSpPr>
      <p:grpSpPr>
        <a:xfrm>
          <a:off x="0" y="0"/>
          <a:ext cx="0" cy="0"/>
          <a:chOff x="0" y="0"/>
          <a:chExt cx="0" cy="0"/>
        </a:xfrm>
      </p:grpSpPr>
      <p:sp>
        <p:nvSpPr>
          <p:cNvPr id="352" name="Google Shape;352;p31"/>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Let’s </a:t>
            </a:r>
            <a:r>
              <a:rPr lang="en" sz="4000" b="1">
                <a:solidFill>
                  <a:srgbClr val="2E5E73"/>
                </a:solidFill>
                <a:latin typeface="Roboto"/>
                <a:ea typeface="Roboto"/>
                <a:cs typeface="Roboto"/>
                <a:sym typeface="Roboto"/>
              </a:rPr>
              <a:t>recap</a:t>
            </a:r>
            <a:endParaRPr sz="4000" b="1">
              <a:solidFill>
                <a:srgbClr val="2E5E73"/>
              </a:solidFill>
              <a:latin typeface="Roboto"/>
              <a:ea typeface="Roboto"/>
              <a:cs typeface="Roboto"/>
              <a:sym typeface="Roboto"/>
            </a:endParaRPr>
          </a:p>
        </p:txBody>
      </p:sp>
      <p:pic>
        <p:nvPicPr>
          <p:cNvPr id="353" name="Google Shape;353;p31"/>
          <p:cNvPicPr preferRelativeResize="0"/>
          <p:nvPr/>
        </p:nvPicPr>
        <p:blipFill>
          <a:blip r:embed="rId2">
            <a:alphaModFix/>
          </a:blip>
          <a:stretch>
            <a:fillRect/>
          </a:stretch>
        </p:blipFill>
        <p:spPr>
          <a:xfrm>
            <a:off x="3926225" y="1435359"/>
            <a:ext cx="1291550" cy="13268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section">
  <p:cSld name="SECTION_HEADER_1">
    <p:spTree>
      <p:nvGrpSpPr>
        <p:cNvPr id="1" name="Shape 18"/>
        <p:cNvGrpSpPr/>
        <p:nvPr/>
      </p:nvGrpSpPr>
      <p:grpSpPr>
        <a:xfrm>
          <a:off x="0" y="0"/>
          <a:ext cx="0" cy="0"/>
          <a:chOff x="0" y="0"/>
          <a:chExt cx="0" cy="0"/>
        </a:xfrm>
      </p:grpSpPr>
      <p:cxnSp>
        <p:nvCxnSpPr>
          <p:cNvPr id="19" name="Google Shape;19;p4"/>
          <p:cNvCxnSpPr/>
          <p:nvPr/>
        </p:nvCxnSpPr>
        <p:spPr>
          <a:xfrm>
            <a:off x="0" y="1975950"/>
            <a:ext cx="5532900" cy="0"/>
          </a:xfrm>
          <a:prstGeom prst="straightConnector1">
            <a:avLst/>
          </a:prstGeom>
          <a:noFill/>
          <a:ln w="19050" cap="flat" cmpd="sng">
            <a:solidFill>
              <a:srgbClr val="FFFFFF"/>
            </a:solidFill>
            <a:prstDash val="solid"/>
            <a:round/>
            <a:headEnd type="none" w="med" len="med"/>
            <a:tailEnd type="oval" w="med" len="med"/>
          </a:ln>
        </p:spPr>
      </p:cxnSp>
      <p:sp>
        <p:nvSpPr>
          <p:cNvPr id="20" name="Google Shape;20;p4"/>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000"/>
              <a:buNone/>
              <a:defRPr sz="4000" b="0">
                <a:solidFill>
                  <a:schemeClr val="lt1"/>
                </a:solidFill>
              </a:defRPr>
            </a:lvl1pPr>
            <a:lvl2pPr lvl="1"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2pPr>
            <a:lvl3pPr lvl="2"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3pPr>
            <a:lvl4pPr lvl="3"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4pPr>
            <a:lvl5pPr lvl="4"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5pPr>
            <a:lvl6pPr lvl="5"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6pPr>
            <a:lvl7pPr lvl="6"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7pPr>
            <a:lvl8pPr lvl="7"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8pPr>
            <a:lvl9pPr lvl="8" rtl="0">
              <a:spcBef>
                <a:spcPts val="0"/>
              </a:spcBef>
              <a:spcAft>
                <a:spcPts val="0"/>
              </a:spcAft>
              <a:buClr>
                <a:schemeClr val="lt1"/>
              </a:buClr>
              <a:buSzPts val="4000"/>
              <a:buFont typeface="Roboto"/>
              <a:buNone/>
              <a:defRPr sz="4000">
                <a:solidFill>
                  <a:schemeClr val="lt1"/>
                </a:solidFill>
                <a:latin typeface="Roboto"/>
                <a:ea typeface="Roboto"/>
                <a:cs typeface="Roboto"/>
                <a:sym typeface="Roboto"/>
              </a:defRPr>
            </a:lvl9pPr>
          </a:lstStyle>
          <a:p>
            <a:endParaRPr/>
          </a:p>
        </p:txBody>
      </p:sp>
      <p:sp>
        <p:nvSpPr>
          <p:cNvPr id="21" name="Google Shape;21;p4"/>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rtl="0">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ustom Layout 11 1 1 1 2 2">
  <p:cSld name="CUSTOM_10_1_1_1_2_2">
    <p:spTree>
      <p:nvGrpSpPr>
        <p:cNvPr id="1" name="Shape 354"/>
        <p:cNvGrpSpPr/>
        <p:nvPr/>
      </p:nvGrpSpPr>
      <p:grpSpPr>
        <a:xfrm>
          <a:off x="0" y="0"/>
          <a:ext cx="0" cy="0"/>
          <a:chOff x="0" y="0"/>
          <a:chExt cx="0" cy="0"/>
        </a:xfrm>
      </p:grpSpPr>
      <p:sp>
        <p:nvSpPr>
          <p:cNvPr id="355" name="Google Shape;355;p32"/>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Next</a:t>
            </a:r>
            <a:endParaRPr sz="4000" b="1">
              <a:solidFill>
                <a:srgbClr val="2E5E73"/>
              </a:solidFill>
              <a:latin typeface="Roboto"/>
              <a:ea typeface="Roboto"/>
              <a:cs typeface="Roboto"/>
              <a:sym typeface="Roboto"/>
            </a:endParaRPr>
          </a:p>
        </p:txBody>
      </p:sp>
      <p:grpSp>
        <p:nvGrpSpPr>
          <p:cNvPr id="356" name="Google Shape;356;p32"/>
          <p:cNvGrpSpPr/>
          <p:nvPr/>
        </p:nvGrpSpPr>
        <p:grpSpPr>
          <a:xfrm>
            <a:off x="3926232" y="1470628"/>
            <a:ext cx="1291534" cy="1291580"/>
            <a:chOff x="4898908" y="4195167"/>
            <a:chExt cx="459000" cy="459000"/>
          </a:xfrm>
        </p:grpSpPr>
        <p:sp>
          <p:nvSpPr>
            <p:cNvPr id="357" name="Google Shape;357;p32"/>
            <p:cNvSpPr/>
            <p:nvPr/>
          </p:nvSpPr>
          <p:spPr>
            <a:xfrm>
              <a:off x="4898908" y="4195167"/>
              <a:ext cx="459000" cy="459000"/>
            </a:xfrm>
            <a:prstGeom prst="ellipse">
              <a:avLst/>
            </a:prstGeom>
            <a:noFill/>
            <a:ln w="19050" cap="flat" cmpd="sng">
              <a:solidFill>
                <a:srgbClr val="28363B"/>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a:solidFill>
                  <a:srgbClr val="082D49"/>
                </a:solidFill>
              </a:endParaRPr>
            </a:p>
          </p:txBody>
        </p:sp>
        <p:sp>
          <p:nvSpPr>
            <p:cNvPr id="358" name="Google Shape;358;p32"/>
            <p:cNvSpPr/>
            <p:nvPr/>
          </p:nvSpPr>
          <p:spPr>
            <a:xfrm>
              <a:off x="5101067" y="4330887"/>
              <a:ext cx="93400" cy="187578"/>
            </a:xfrm>
            <a:custGeom>
              <a:avLst/>
              <a:gdLst/>
              <a:ahLst/>
              <a:cxnLst/>
              <a:rect l="l" t="t" r="r" b="b"/>
              <a:pathLst>
                <a:path w="102637" h="206130" fill="none" extrusionOk="0">
                  <a:moveTo>
                    <a:pt x="0" y="1"/>
                  </a:moveTo>
                  <a:lnTo>
                    <a:pt x="102637" y="103065"/>
                  </a:lnTo>
                  <a:lnTo>
                    <a:pt x="0" y="206129"/>
                  </a:lnTo>
                </a:path>
              </a:pathLst>
            </a:custGeom>
            <a:noFill/>
            <a:ln w="19050" cap="rnd" cmpd="sng">
              <a:solidFill>
                <a:srgbClr val="082D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363B"/>
                </a:solidFil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1 1 1 1 2 1">
  <p:cSld name="CUSTOM_10_1_1_1_2_1">
    <p:spTree>
      <p:nvGrpSpPr>
        <p:cNvPr id="1" name="Shape 359"/>
        <p:cNvGrpSpPr/>
        <p:nvPr/>
      </p:nvGrpSpPr>
      <p:grpSpPr>
        <a:xfrm>
          <a:off x="0" y="0"/>
          <a:ext cx="0" cy="0"/>
          <a:chOff x="0" y="0"/>
          <a:chExt cx="0" cy="0"/>
        </a:xfrm>
      </p:grpSpPr>
      <p:sp>
        <p:nvSpPr>
          <p:cNvPr id="360" name="Google Shape;360;p33"/>
          <p:cNvSpPr/>
          <p:nvPr/>
        </p:nvSpPr>
        <p:spPr>
          <a:xfrm>
            <a:off x="4447475" y="925050"/>
            <a:ext cx="1281000" cy="12810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txBox="1"/>
          <p:nvPr/>
        </p:nvSpPr>
        <p:spPr>
          <a:xfrm>
            <a:off x="311700" y="293810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a:solidFill>
                  <a:srgbClr val="2E5E73"/>
                </a:solidFill>
                <a:latin typeface="Roboto"/>
                <a:ea typeface="Roboto"/>
                <a:cs typeface="Roboto"/>
                <a:sym typeface="Roboto"/>
              </a:rPr>
              <a:t>The </a:t>
            </a:r>
            <a:r>
              <a:rPr lang="en" sz="4000" b="1">
                <a:solidFill>
                  <a:srgbClr val="2E5E73"/>
                </a:solidFill>
                <a:latin typeface="Roboto"/>
                <a:ea typeface="Roboto"/>
                <a:cs typeface="Roboto"/>
                <a:sym typeface="Roboto"/>
              </a:rPr>
              <a:t>end</a:t>
            </a:r>
            <a:endParaRPr sz="4000" b="1">
              <a:solidFill>
                <a:srgbClr val="2E5E73"/>
              </a:solidFill>
              <a:latin typeface="Roboto"/>
              <a:ea typeface="Roboto"/>
              <a:cs typeface="Roboto"/>
              <a:sym typeface="Roboto"/>
            </a:endParaRPr>
          </a:p>
        </p:txBody>
      </p:sp>
      <p:pic>
        <p:nvPicPr>
          <p:cNvPr id="362" name="Google Shape;362;p33"/>
          <p:cNvPicPr preferRelativeResize="0"/>
          <p:nvPr/>
        </p:nvPicPr>
        <p:blipFill>
          <a:blip r:embed="rId2">
            <a:alphaModFix/>
          </a:blip>
          <a:stretch>
            <a:fillRect/>
          </a:stretch>
        </p:blipFill>
        <p:spPr>
          <a:xfrm>
            <a:off x="3819450" y="1325700"/>
            <a:ext cx="1612400" cy="16124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ustom Layout 11 1 1 1 1">
  <p:cSld name="CUSTOM_10_1_1_1_1">
    <p:spTree>
      <p:nvGrpSpPr>
        <p:cNvPr id="1" name="Shape 363"/>
        <p:cNvGrpSpPr/>
        <p:nvPr/>
      </p:nvGrpSpPr>
      <p:grpSpPr>
        <a:xfrm>
          <a:off x="0" y="0"/>
          <a:ext cx="0" cy="0"/>
          <a:chOff x="0" y="0"/>
          <a:chExt cx="0" cy="0"/>
        </a:xfrm>
      </p:grpSpPr>
      <p:sp>
        <p:nvSpPr>
          <p:cNvPr id="364" name="Google Shape;364;p34"/>
          <p:cNvSpPr txBox="1"/>
          <p:nvPr/>
        </p:nvSpPr>
        <p:spPr>
          <a:xfrm>
            <a:off x="311700" y="2688450"/>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65" name="Google Shape;365;p34"/>
          <p:cNvPicPr preferRelativeResize="0"/>
          <p:nvPr/>
        </p:nvPicPr>
        <p:blipFill>
          <a:blip r:embed="rId2">
            <a:alphaModFix/>
          </a:blip>
          <a:stretch>
            <a:fillRect/>
          </a:stretch>
        </p:blipFill>
        <p:spPr>
          <a:xfrm>
            <a:off x="3762650" y="1443625"/>
            <a:ext cx="1345550" cy="1054620"/>
          </a:xfrm>
          <a:prstGeom prst="rect">
            <a:avLst/>
          </a:prstGeom>
          <a:noFill/>
          <a:ln>
            <a:noFill/>
          </a:ln>
        </p:spPr>
      </p:pic>
      <p:pic>
        <p:nvPicPr>
          <p:cNvPr id="366" name="Google Shape;366;p34"/>
          <p:cNvPicPr preferRelativeResize="0"/>
          <p:nvPr/>
        </p:nvPicPr>
        <p:blipFill rotWithShape="1">
          <a:blip r:embed="rId3">
            <a:alphaModFix/>
          </a:blip>
          <a:srcRect b="9853"/>
          <a:stretch/>
        </p:blipFill>
        <p:spPr>
          <a:xfrm>
            <a:off x="653025" y="3974475"/>
            <a:ext cx="870750" cy="1194250"/>
          </a:xfrm>
          <a:prstGeom prst="rect">
            <a:avLst/>
          </a:prstGeom>
          <a:noFill/>
          <a:ln>
            <a:noFill/>
          </a:ln>
        </p:spPr>
      </p:pic>
      <p:pic>
        <p:nvPicPr>
          <p:cNvPr id="367" name="Google Shape;367;p34"/>
          <p:cNvPicPr preferRelativeResize="0"/>
          <p:nvPr/>
        </p:nvPicPr>
        <p:blipFill rotWithShape="1">
          <a:blip r:embed="rId3">
            <a:alphaModFix/>
          </a:blip>
          <a:srcRect b="19665"/>
          <a:stretch/>
        </p:blipFill>
        <p:spPr>
          <a:xfrm flipH="1">
            <a:off x="1651350" y="4211600"/>
            <a:ext cx="783075" cy="957125"/>
          </a:xfrm>
          <a:prstGeom prst="rect">
            <a:avLst/>
          </a:prstGeom>
          <a:noFill/>
          <a:ln>
            <a:noFill/>
          </a:ln>
        </p:spPr>
      </p:pic>
      <p:pic>
        <p:nvPicPr>
          <p:cNvPr id="368" name="Google Shape;368;p34"/>
          <p:cNvPicPr preferRelativeResize="0"/>
          <p:nvPr/>
        </p:nvPicPr>
        <p:blipFill rotWithShape="1">
          <a:blip r:embed="rId3">
            <a:alphaModFix/>
          </a:blip>
          <a:srcRect b="30598"/>
          <a:stretch/>
        </p:blipFill>
        <p:spPr>
          <a:xfrm flipH="1">
            <a:off x="3638200" y="4387525"/>
            <a:ext cx="712575" cy="752400"/>
          </a:xfrm>
          <a:prstGeom prst="rect">
            <a:avLst/>
          </a:prstGeom>
          <a:noFill/>
          <a:ln>
            <a:noFill/>
          </a:ln>
        </p:spPr>
      </p:pic>
      <p:pic>
        <p:nvPicPr>
          <p:cNvPr id="369" name="Google Shape;369;p34"/>
          <p:cNvPicPr preferRelativeResize="0"/>
          <p:nvPr/>
        </p:nvPicPr>
        <p:blipFill rotWithShape="1">
          <a:blip r:embed="rId3">
            <a:alphaModFix/>
          </a:blip>
          <a:srcRect b="9853"/>
          <a:stretch/>
        </p:blipFill>
        <p:spPr>
          <a:xfrm>
            <a:off x="2655487" y="3820875"/>
            <a:ext cx="982713" cy="1347850"/>
          </a:xfrm>
          <a:prstGeom prst="rect">
            <a:avLst/>
          </a:prstGeom>
          <a:noFill/>
          <a:ln>
            <a:noFill/>
          </a:ln>
        </p:spPr>
      </p:pic>
      <p:pic>
        <p:nvPicPr>
          <p:cNvPr id="370" name="Google Shape;370;p34"/>
          <p:cNvPicPr preferRelativeResize="0"/>
          <p:nvPr/>
        </p:nvPicPr>
        <p:blipFill rotWithShape="1">
          <a:blip r:embed="rId3">
            <a:alphaModFix/>
          </a:blip>
          <a:srcRect b="9853"/>
          <a:stretch/>
        </p:blipFill>
        <p:spPr>
          <a:xfrm>
            <a:off x="4517888" y="3982537"/>
            <a:ext cx="870750" cy="1194250"/>
          </a:xfrm>
          <a:prstGeom prst="rect">
            <a:avLst/>
          </a:prstGeom>
          <a:noFill/>
          <a:ln>
            <a:noFill/>
          </a:ln>
        </p:spPr>
      </p:pic>
      <p:pic>
        <p:nvPicPr>
          <p:cNvPr id="371" name="Google Shape;371;p34"/>
          <p:cNvPicPr preferRelativeResize="0"/>
          <p:nvPr/>
        </p:nvPicPr>
        <p:blipFill rotWithShape="1">
          <a:blip r:embed="rId3">
            <a:alphaModFix/>
          </a:blip>
          <a:srcRect b="5687"/>
          <a:stretch/>
        </p:blipFill>
        <p:spPr>
          <a:xfrm flipH="1">
            <a:off x="5979175" y="4016252"/>
            <a:ext cx="783075" cy="1123675"/>
          </a:xfrm>
          <a:prstGeom prst="rect">
            <a:avLst/>
          </a:prstGeom>
          <a:noFill/>
          <a:ln>
            <a:noFill/>
          </a:ln>
        </p:spPr>
      </p:pic>
      <p:pic>
        <p:nvPicPr>
          <p:cNvPr id="372" name="Google Shape;372;p34"/>
          <p:cNvPicPr preferRelativeResize="0"/>
          <p:nvPr/>
        </p:nvPicPr>
        <p:blipFill rotWithShape="1">
          <a:blip r:embed="rId3">
            <a:alphaModFix/>
          </a:blip>
          <a:srcRect/>
          <a:stretch/>
        </p:blipFill>
        <p:spPr>
          <a:xfrm>
            <a:off x="7223650" y="3820875"/>
            <a:ext cx="870750" cy="13248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Layout 11 1 1 1 1 1">
  <p:cSld name="CUSTOM_10_1_1_1_1_1">
    <p:spTree>
      <p:nvGrpSpPr>
        <p:cNvPr id="1" name="Shape 373"/>
        <p:cNvGrpSpPr/>
        <p:nvPr/>
      </p:nvGrpSpPr>
      <p:grpSpPr>
        <a:xfrm>
          <a:off x="0" y="0"/>
          <a:ext cx="0" cy="0"/>
          <a:chOff x="0" y="0"/>
          <a:chExt cx="0" cy="0"/>
        </a:xfrm>
      </p:grpSpPr>
      <p:sp>
        <p:nvSpPr>
          <p:cNvPr id="374" name="Google Shape;374;p35"/>
          <p:cNvSpPr/>
          <p:nvPr/>
        </p:nvSpPr>
        <p:spPr>
          <a:xfrm flipH="1">
            <a:off x="1251238" y="1174875"/>
            <a:ext cx="2443200" cy="2443500"/>
          </a:xfrm>
          <a:prstGeom prst="wedgeEllipseCallout">
            <a:avLst>
              <a:gd name="adj1" fmla="val -20833"/>
              <a:gd name="adj2" fmla="val 62500"/>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5449563" y="1174875"/>
            <a:ext cx="2443200" cy="2443500"/>
          </a:xfrm>
          <a:prstGeom prst="wedgeEllipseCallout">
            <a:avLst>
              <a:gd name="adj1" fmla="val -20833"/>
              <a:gd name="adj2" fmla="val 62500"/>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3586938" y="1399275"/>
            <a:ext cx="1994400" cy="1994700"/>
          </a:xfrm>
          <a:prstGeom prst="wedgeEllipseCallout">
            <a:avLst>
              <a:gd name="adj1" fmla="val -20833"/>
              <a:gd name="adj2" fmla="val 62500"/>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txBox="1"/>
          <p:nvPr/>
        </p:nvSpPr>
        <p:spPr>
          <a:xfrm>
            <a:off x="14183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Share</a:t>
            </a:r>
            <a:endParaRPr sz="4000" b="1">
              <a:solidFill>
                <a:srgbClr val="FFFFFF"/>
              </a:solidFill>
              <a:latin typeface="Roboto"/>
              <a:ea typeface="Roboto"/>
              <a:cs typeface="Roboto"/>
              <a:sym typeface="Roboto"/>
            </a:endParaRPr>
          </a:p>
        </p:txBody>
      </p:sp>
      <p:sp>
        <p:nvSpPr>
          <p:cNvPr id="378" name="Google Shape;378;p35"/>
          <p:cNvSpPr txBox="1"/>
          <p:nvPr/>
        </p:nvSpPr>
        <p:spPr>
          <a:xfrm>
            <a:off x="3529638" y="2020425"/>
            <a:ext cx="21090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Your</a:t>
            </a:r>
            <a:endParaRPr sz="4000" b="1">
              <a:solidFill>
                <a:srgbClr val="FFFFFF"/>
              </a:solidFill>
              <a:latin typeface="Roboto"/>
              <a:ea typeface="Roboto"/>
              <a:cs typeface="Roboto"/>
              <a:sym typeface="Roboto"/>
            </a:endParaRPr>
          </a:p>
        </p:txBody>
      </p:sp>
      <p:sp>
        <p:nvSpPr>
          <p:cNvPr id="379" name="Google Shape;379;p35"/>
          <p:cNvSpPr txBox="1"/>
          <p:nvPr/>
        </p:nvSpPr>
        <p:spPr>
          <a:xfrm>
            <a:off x="5469363" y="2020425"/>
            <a:ext cx="2403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FFFFFF"/>
                </a:solidFill>
                <a:latin typeface="Roboto"/>
                <a:ea typeface="Roboto"/>
                <a:cs typeface="Roboto"/>
                <a:sym typeface="Roboto"/>
              </a:rPr>
              <a:t>Answers</a:t>
            </a:r>
            <a:endParaRPr sz="4000" b="1">
              <a:solidFill>
                <a:srgbClr val="FFFFFF"/>
              </a:solidFill>
              <a:latin typeface="Roboto"/>
              <a:ea typeface="Roboto"/>
              <a:cs typeface="Roboto"/>
              <a:sym typeface="Robo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ustom Layout 12 1">
  <p:cSld name="CUSTOM_11_1">
    <p:spTree>
      <p:nvGrpSpPr>
        <p:cNvPr id="1" name="Shape 396"/>
        <p:cNvGrpSpPr/>
        <p:nvPr/>
      </p:nvGrpSpPr>
      <p:grpSpPr>
        <a:xfrm>
          <a:off x="0" y="0"/>
          <a:ext cx="0" cy="0"/>
          <a:chOff x="0" y="0"/>
          <a:chExt cx="0" cy="0"/>
        </a:xfrm>
      </p:grpSpPr>
      <p:sp>
        <p:nvSpPr>
          <p:cNvPr id="397" name="Google Shape;397;p3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03" name="Google Shape;403;p3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04" name="Google Shape;404;p3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05" name="Google Shape;405;p3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06" name="Google Shape;406;p3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407" name="Google Shape;407;p3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3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9" name="Google Shape;409;p37"/>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37"/>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1" name="Google Shape;411;p37"/>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2" name="Google Shape;412;p37"/>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3" name="Google Shape;413;p37"/>
          <p:cNvSpPr txBox="1">
            <a:spLocks noGrp="1"/>
          </p:cNvSpPr>
          <p:nvPr>
            <p:ph type="subTitle" idx="6"/>
          </p:nvPr>
        </p:nvSpPr>
        <p:spPr>
          <a:xfrm>
            <a:off x="1354400" y="37056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4" name="Google Shape;414;p3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12 1 1">
  <p:cSld name="CUSTOM_11_1_1">
    <p:spTree>
      <p:nvGrpSpPr>
        <p:cNvPr id="1" name="Shape 415"/>
        <p:cNvGrpSpPr/>
        <p:nvPr/>
      </p:nvGrpSpPr>
      <p:grpSpPr>
        <a:xfrm>
          <a:off x="0" y="0"/>
          <a:ext cx="0" cy="0"/>
          <a:chOff x="0" y="0"/>
          <a:chExt cx="0" cy="0"/>
        </a:xfrm>
      </p:grpSpPr>
      <p:sp>
        <p:nvSpPr>
          <p:cNvPr id="416" name="Google Shape;416;p38"/>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8"/>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421" name="Google Shape;421;p38"/>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422" name="Google Shape;422;p38"/>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423" name="Google Shape;423;p38"/>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424" name="Google Shape;424;p3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5" name="Google Shape;425;p3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6" name="Google Shape;426;p38"/>
          <p:cNvSpPr txBox="1">
            <a:spLocks noGrp="1"/>
          </p:cNvSpPr>
          <p:nvPr>
            <p:ph type="subTitle" idx="1"/>
          </p:nvPr>
        </p:nvSpPr>
        <p:spPr>
          <a:xfrm>
            <a:off x="1354400" y="112917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7" name="Google Shape;427;p38"/>
          <p:cNvSpPr txBox="1">
            <a:spLocks noGrp="1"/>
          </p:cNvSpPr>
          <p:nvPr>
            <p:ph type="subTitle" idx="3"/>
          </p:nvPr>
        </p:nvSpPr>
        <p:spPr>
          <a:xfrm>
            <a:off x="1354400" y="1771638"/>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8" name="Google Shape;428;p38"/>
          <p:cNvSpPr txBox="1">
            <a:spLocks noGrp="1"/>
          </p:cNvSpPr>
          <p:nvPr>
            <p:ph type="subTitle" idx="4"/>
          </p:nvPr>
        </p:nvSpPr>
        <p:spPr>
          <a:xfrm>
            <a:off x="1354400" y="2417425"/>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9" name="Google Shape;429;p38"/>
          <p:cNvSpPr txBox="1">
            <a:spLocks noGrp="1"/>
          </p:cNvSpPr>
          <p:nvPr>
            <p:ph type="subTitle" idx="5"/>
          </p:nvPr>
        </p:nvSpPr>
        <p:spPr>
          <a:xfrm>
            <a:off x="1354400" y="3063213"/>
            <a:ext cx="71160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0" name="Google Shape;430;p3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ustom Layout 13">
  <p:cSld name="CUSTOM_12">
    <p:spTree>
      <p:nvGrpSpPr>
        <p:cNvPr id="1" name="Shape 431"/>
        <p:cNvGrpSpPr/>
        <p:nvPr/>
      </p:nvGrpSpPr>
      <p:grpSpPr>
        <a:xfrm>
          <a:off x="0" y="0"/>
          <a:ext cx="0" cy="0"/>
          <a:chOff x="0" y="0"/>
          <a:chExt cx="0" cy="0"/>
        </a:xfrm>
      </p:grpSpPr>
      <p:sp>
        <p:nvSpPr>
          <p:cNvPr id="432" name="Google Shape;432;p39"/>
          <p:cNvSpPr txBox="1"/>
          <p:nvPr/>
        </p:nvSpPr>
        <p:spPr>
          <a:xfrm>
            <a:off x="705516"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01.</a:t>
            </a:r>
            <a:endParaRPr sz="4000" b="1">
              <a:solidFill>
                <a:srgbClr val="2E5E73"/>
              </a:solidFill>
              <a:latin typeface="Roboto"/>
              <a:ea typeface="Roboto"/>
              <a:cs typeface="Roboto"/>
              <a:sym typeface="Roboto"/>
            </a:endParaRPr>
          </a:p>
        </p:txBody>
      </p:sp>
      <p:sp>
        <p:nvSpPr>
          <p:cNvPr id="433" name="Google Shape;433;p39"/>
          <p:cNvSpPr txBox="1"/>
          <p:nvPr/>
        </p:nvSpPr>
        <p:spPr>
          <a:xfrm>
            <a:off x="3780364"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02.</a:t>
            </a:r>
            <a:endParaRPr sz="4000" b="1">
              <a:solidFill>
                <a:srgbClr val="2E5E73"/>
              </a:solidFill>
              <a:latin typeface="Roboto"/>
              <a:ea typeface="Roboto"/>
              <a:cs typeface="Roboto"/>
              <a:sym typeface="Roboto"/>
            </a:endParaRPr>
          </a:p>
        </p:txBody>
      </p:sp>
      <p:sp>
        <p:nvSpPr>
          <p:cNvPr id="434" name="Google Shape;434;p39"/>
          <p:cNvSpPr txBox="1"/>
          <p:nvPr/>
        </p:nvSpPr>
        <p:spPr>
          <a:xfrm>
            <a:off x="6846058" y="1475925"/>
            <a:ext cx="1026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0" b="1">
                <a:solidFill>
                  <a:srgbClr val="2E5E73"/>
                </a:solidFill>
                <a:latin typeface="Roboto"/>
                <a:ea typeface="Roboto"/>
                <a:cs typeface="Roboto"/>
                <a:sym typeface="Roboto"/>
              </a:rPr>
              <a:t>03.</a:t>
            </a:r>
            <a:endParaRPr sz="4000" b="1">
              <a:solidFill>
                <a:srgbClr val="2E5E73"/>
              </a:solidFill>
              <a:latin typeface="Roboto"/>
              <a:ea typeface="Roboto"/>
              <a:cs typeface="Roboto"/>
              <a:sym typeface="Roboto"/>
            </a:endParaRPr>
          </a:p>
        </p:txBody>
      </p:sp>
      <p:cxnSp>
        <p:nvCxnSpPr>
          <p:cNvPr id="435" name="Google Shape;435;p39"/>
          <p:cNvCxnSpPr/>
          <p:nvPr/>
        </p:nvCxnSpPr>
        <p:spPr>
          <a:xfrm>
            <a:off x="82056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6" name="Google Shape;436;p39"/>
          <p:cNvCxnSpPr/>
          <p:nvPr/>
        </p:nvCxnSpPr>
        <p:spPr>
          <a:xfrm>
            <a:off x="3894916" y="2314925"/>
            <a:ext cx="1809900" cy="0"/>
          </a:xfrm>
          <a:prstGeom prst="straightConnector1">
            <a:avLst/>
          </a:prstGeom>
          <a:noFill/>
          <a:ln w="19050" cap="flat" cmpd="sng">
            <a:solidFill>
              <a:srgbClr val="2E5E73"/>
            </a:solidFill>
            <a:prstDash val="solid"/>
            <a:round/>
            <a:headEnd type="none" w="med" len="med"/>
            <a:tailEnd type="none" w="med" len="med"/>
          </a:ln>
        </p:spPr>
      </p:cxnSp>
      <p:cxnSp>
        <p:nvCxnSpPr>
          <p:cNvPr id="437" name="Google Shape;437;p39"/>
          <p:cNvCxnSpPr/>
          <p:nvPr/>
        </p:nvCxnSpPr>
        <p:spPr>
          <a:xfrm>
            <a:off x="6954158" y="2314925"/>
            <a:ext cx="1809900" cy="0"/>
          </a:xfrm>
          <a:prstGeom prst="straightConnector1">
            <a:avLst/>
          </a:prstGeom>
          <a:noFill/>
          <a:ln w="19050" cap="flat" cmpd="sng">
            <a:solidFill>
              <a:srgbClr val="2E5E73"/>
            </a:solidFill>
            <a:prstDash val="solid"/>
            <a:round/>
            <a:headEnd type="none" w="med" len="med"/>
            <a:tailEnd type="none" w="med" len="med"/>
          </a:ln>
        </p:spPr>
      </p:cxnSp>
      <p:sp>
        <p:nvSpPr>
          <p:cNvPr id="438" name="Google Shape;438;p39"/>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9" name="Google Shape;439;p39"/>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39"/>
          <p:cNvSpPr txBox="1">
            <a:spLocks noGrp="1"/>
          </p:cNvSpPr>
          <p:nvPr>
            <p:ph type="subTitle" idx="1"/>
          </p:nvPr>
        </p:nvSpPr>
        <p:spPr>
          <a:xfrm>
            <a:off x="70550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1" name="Google Shape;441;p39"/>
          <p:cNvSpPr txBox="1">
            <a:spLocks noGrp="1"/>
          </p:cNvSpPr>
          <p:nvPr>
            <p:ph type="subTitle" idx="3"/>
          </p:nvPr>
        </p:nvSpPr>
        <p:spPr>
          <a:xfrm>
            <a:off x="3780350" y="30440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2" name="Google Shape;442;p39"/>
          <p:cNvSpPr txBox="1">
            <a:spLocks noGrp="1"/>
          </p:cNvSpPr>
          <p:nvPr>
            <p:ph type="subTitle" idx="4"/>
          </p:nvPr>
        </p:nvSpPr>
        <p:spPr>
          <a:xfrm>
            <a:off x="6855175" y="30440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3" name="Google Shape;443;p39"/>
          <p:cNvSpPr txBox="1">
            <a:spLocks noGrp="1"/>
          </p:cNvSpPr>
          <p:nvPr>
            <p:ph type="title" idx="5"/>
          </p:nvPr>
        </p:nvSpPr>
        <p:spPr>
          <a:xfrm>
            <a:off x="705500"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4" name="Google Shape;444;p39"/>
          <p:cNvSpPr txBox="1">
            <a:spLocks noGrp="1"/>
          </p:cNvSpPr>
          <p:nvPr>
            <p:ph type="title" idx="6"/>
          </p:nvPr>
        </p:nvSpPr>
        <p:spPr>
          <a:xfrm>
            <a:off x="378034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5" name="Google Shape;445;p39"/>
          <p:cNvSpPr txBox="1">
            <a:spLocks noGrp="1"/>
          </p:cNvSpPr>
          <p:nvPr>
            <p:ph type="title" idx="7"/>
          </p:nvPr>
        </p:nvSpPr>
        <p:spPr>
          <a:xfrm>
            <a:off x="6855172" y="24982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46" name="Google Shape;446;p3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ustom Layout 14">
  <p:cSld name="CUSTOM_13">
    <p:spTree>
      <p:nvGrpSpPr>
        <p:cNvPr id="1" name="Shape 447"/>
        <p:cNvGrpSpPr/>
        <p:nvPr/>
      </p:nvGrpSpPr>
      <p:grpSpPr>
        <a:xfrm>
          <a:off x="0" y="0"/>
          <a:ext cx="0" cy="0"/>
          <a:chOff x="0" y="0"/>
          <a:chExt cx="0" cy="0"/>
        </a:xfrm>
      </p:grpSpPr>
      <p:sp>
        <p:nvSpPr>
          <p:cNvPr id="448" name="Google Shape;448;p40"/>
          <p:cNvSpPr/>
          <p:nvPr/>
        </p:nvSpPr>
        <p:spPr>
          <a:xfrm>
            <a:off x="834750"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71913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6614025" y="1661900"/>
            <a:ext cx="770100" cy="770100"/>
          </a:xfrm>
          <a:prstGeom prst="ellipse">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txBox="1"/>
          <p:nvPr/>
        </p:nvSpPr>
        <p:spPr>
          <a:xfrm>
            <a:off x="8347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01</a:t>
            </a:r>
            <a:endParaRPr sz="3000">
              <a:solidFill>
                <a:srgbClr val="FFFFFF"/>
              </a:solidFill>
              <a:latin typeface="Roboto"/>
              <a:ea typeface="Roboto"/>
              <a:cs typeface="Roboto"/>
              <a:sym typeface="Roboto"/>
            </a:endParaRPr>
          </a:p>
        </p:txBody>
      </p:sp>
      <p:sp>
        <p:nvSpPr>
          <p:cNvPr id="452" name="Google Shape;452;p40"/>
          <p:cNvSpPr txBox="1"/>
          <p:nvPr/>
        </p:nvSpPr>
        <p:spPr>
          <a:xfrm>
            <a:off x="3719250"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02</a:t>
            </a:r>
            <a:endParaRPr sz="3000">
              <a:solidFill>
                <a:srgbClr val="FFFFFF"/>
              </a:solidFill>
              <a:latin typeface="Roboto"/>
              <a:ea typeface="Roboto"/>
              <a:cs typeface="Roboto"/>
              <a:sym typeface="Roboto"/>
            </a:endParaRPr>
          </a:p>
        </p:txBody>
      </p:sp>
      <p:sp>
        <p:nvSpPr>
          <p:cNvPr id="453" name="Google Shape;453;p40"/>
          <p:cNvSpPr txBox="1"/>
          <p:nvPr/>
        </p:nvSpPr>
        <p:spPr>
          <a:xfrm>
            <a:off x="6614025" y="1740300"/>
            <a:ext cx="770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03</a:t>
            </a:r>
            <a:endParaRPr sz="3000">
              <a:solidFill>
                <a:srgbClr val="FFFFFF"/>
              </a:solidFill>
              <a:latin typeface="Roboto"/>
              <a:ea typeface="Roboto"/>
              <a:cs typeface="Roboto"/>
              <a:sym typeface="Roboto"/>
            </a:endParaRPr>
          </a:p>
        </p:txBody>
      </p:sp>
      <p:sp>
        <p:nvSpPr>
          <p:cNvPr id="454" name="Google Shape;454;p4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4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6" name="Google Shape;456;p40"/>
          <p:cNvSpPr txBox="1">
            <a:spLocks noGrp="1"/>
          </p:cNvSpPr>
          <p:nvPr>
            <p:ph type="subTitle" idx="1"/>
          </p:nvPr>
        </p:nvSpPr>
        <p:spPr>
          <a:xfrm>
            <a:off x="89645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7" name="Google Shape;457;p40"/>
          <p:cNvSpPr txBox="1">
            <a:spLocks noGrp="1"/>
          </p:cNvSpPr>
          <p:nvPr>
            <p:ph type="title" idx="3"/>
          </p:nvPr>
        </p:nvSpPr>
        <p:spPr>
          <a:xfrm>
            <a:off x="896450"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8" name="Google Shape;458;p40"/>
          <p:cNvSpPr txBox="1">
            <a:spLocks noGrp="1"/>
          </p:cNvSpPr>
          <p:nvPr>
            <p:ph type="subTitle" idx="4"/>
          </p:nvPr>
        </p:nvSpPr>
        <p:spPr>
          <a:xfrm>
            <a:off x="3804700" y="2967800"/>
            <a:ext cx="19245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9" name="Google Shape;459;p40"/>
          <p:cNvSpPr txBox="1">
            <a:spLocks noGrp="1"/>
          </p:cNvSpPr>
          <p:nvPr>
            <p:ph type="title" idx="5"/>
          </p:nvPr>
        </p:nvSpPr>
        <p:spPr>
          <a:xfrm>
            <a:off x="3804692"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0" name="Google Shape;460;p40"/>
          <p:cNvSpPr txBox="1">
            <a:spLocks noGrp="1"/>
          </p:cNvSpPr>
          <p:nvPr>
            <p:ph type="subTitle" idx="6"/>
          </p:nvPr>
        </p:nvSpPr>
        <p:spPr>
          <a:xfrm>
            <a:off x="6732600" y="2967800"/>
            <a:ext cx="1906200" cy="15828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a:buNone/>
              <a:defRPr sz="14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1" name="Google Shape;461;p40"/>
          <p:cNvSpPr txBox="1">
            <a:spLocks noGrp="1"/>
          </p:cNvSpPr>
          <p:nvPr>
            <p:ph type="title" idx="7"/>
          </p:nvPr>
        </p:nvSpPr>
        <p:spPr>
          <a:xfrm>
            <a:off x="6732597" y="2422025"/>
            <a:ext cx="1906200" cy="545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62" name="Google Shape;462;p4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ustom Layout 15">
  <p:cSld name="CUSTOM_14">
    <p:spTree>
      <p:nvGrpSpPr>
        <p:cNvPr id="1" name="Shape 463"/>
        <p:cNvGrpSpPr/>
        <p:nvPr/>
      </p:nvGrpSpPr>
      <p:grpSpPr>
        <a:xfrm>
          <a:off x="0" y="0"/>
          <a:ext cx="0" cy="0"/>
          <a:chOff x="0" y="0"/>
          <a:chExt cx="0" cy="0"/>
        </a:xfrm>
      </p:grpSpPr>
      <p:sp>
        <p:nvSpPr>
          <p:cNvPr id="464" name="Google Shape;464;p41"/>
          <p:cNvSpPr/>
          <p:nvPr/>
        </p:nvSpPr>
        <p:spPr>
          <a:xfrm>
            <a:off x="7060588" y="1805512"/>
            <a:ext cx="1600800" cy="1600800"/>
          </a:xfrm>
          <a:prstGeom prst="ellipse">
            <a:avLst/>
          </a:prstGeom>
          <a:noFill/>
          <a:ln w="19050"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1"/>
          <p:cNvSpPr/>
          <p:nvPr/>
        </p:nvSpPr>
        <p:spPr>
          <a:xfrm>
            <a:off x="6783224" y="1752025"/>
            <a:ext cx="1062300" cy="1981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6" name="Google Shape;466;p41"/>
          <p:cNvCxnSpPr>
            <a:stCxn id="467" idx="2"/>
          </p:cNvCxnSpPr>
          <p:nvPr/>
        </p:nvCxnSpPr>
        <p:spPr>
          <a:xfrm>
            <a:off x="1027532" y="1805519"/>
            <a:ext cx="6865200" cy="0"/>
          </a:xfrm>
          <a:prstGeom prst="straightConnector1">
            <a:avLst/>
          </a:prstGeom>
          <a:noFill/>
          <a:ln w="19050" cap="flat" cmpd="sng">
            <a:solidFill>
              <a:srgbClr val="2E5E73"/>
            </a:solidFill>
            <a:prstDash val="solid"/>
            <a:round/>
            <a:headEnd type="none" w="med" len="med"/>
            <a:tailEnd type="none" w="med" len="med"/>
          </a:ln>
        </p:spPr>
      </p:cxnSp>
      <p:sp>
        <p:nvSpPr>
          <p:cNvPr id="467" name="Google Shape;467;p41"/>
          <p:cNvSpPr/>
          <p:nvPr/>
        </p:nvSpPr>
        <p:spPr>
          <a:xfrm>
            <a:off x="1027532"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1</a:t>
            </a:r>
            <a:endParaRPr sz="900" b="1">
              <a:solidFill>
                <a:srgbClr val="082D49"/>
              </a:solidFill>
              <a:latin typeface="Roboto"/>
              <a:ea typeface="Roboto"/>
              <a:cs typeface="Roboto"/>
              <a:sym typeface="Roboto"/>
            </a:endParaRPr>
          </a:p>
        </p:txBody>
      </p:sp>
      <p:sp>
        <p:nvSpPr>
          <p:cNvPr id="468" name="Google Shape;468;p41"/>
          <p:cNvSpPr/>
          <p:nvPr/>
        </p:nvSpPr>
        <p:spPr>
          <a:xfrm>
            <a:off x="2878397" y="1643969"/>
            <a:ext cx="323100" cy="323100"/>
          </a:xfrm>
          <a:prstGeom prst="ellipse">
            <a:avLst/>
          </a:prstGeom>
          <a:solidFill>
            <a:srgbClr val="FCB91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2</a:t>
            </a:r>
            <a:endParaRPr sz="900" b="1">
              <a:solidFill>
                <a:srgbClr val="082D49"/>
              </a:solidFill>
              <a:latin typeface="Roboto"/>
              <a:ea typeface="Roboto"/>
              <a:cs typeface="Roboto"/>
              <a:sym typeface="Roboto"/>
            </a:endParaRPr>
          </a:p>
        </p:txBody>
      </p:sp>
      <p:sp>
        <p:nvSpPr>
          <p:cNvPr id="469" name="Google Shape;469;p41"/>
          <p:cNvSpPr/>
          <p:nvPr/>
        </p:nvSpPr>
        <p:spPr>
          <a:xfrm>
            <a:off x="472923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3</a:t>
            </a:r>
            <a:endParaRPr sz="900" b="1">
              <a:solidFill>
                <a:srgbClr val="082D49"/>
              </a:solidFill>
              <a:latin typeface="Roboto"/>
              <a:ea typeface="Roboto"/>
              <a:cs typeface="Roboto"/>
              <a:sym typeface="Roboto"/>
            </a:endParaRPr>
          </a:p>
        </p:txBody>
      </p:sp>
      <p:sp>
        <p:nvSpPr>
          <p:cNvPr id="470" name="Google Shape;470;p41"/>
          <p:cNvSpPr/>
          <p:nvPr/>
        </p:nvSpPr>
        <p:spPr>
          <a:xfrm>
            <a:off x="6580084" y="1643969"/>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4</a:t>
            </a:r>
            <a:endParaRPr sz="900" b="1">
              <a:solidFill>
                <a:srgbClr val="082D49"/>
              </a:solidFill>
              <a:latin typeface="Roboto"/>
              <a:ea typeface="Roboto"/>
              <a:cs typeface="Roboto"/>
              <a:sym typeface="Roboto"/>
            </a:endParaRPr>
          </a:p>
        </p:txBody>
      </p:sp>
      <p:cxnSp>
        <p:nvCxnSpPr>
          <p:cNvPr id="471" name="Google Shape;471;p41"/>
          <p:cNvCxnSpPr/>
          <p:nvPr/>
        </p:nvCxnSpPr>
        <p:spPr>
          <a:xfrm>
            <a:off x="800088" y="3406437"/>
            <a:ext cx="6857700" cy="0"/>
          </a:xfrm>
          <a:prstGeom prst="straightConnector1">
            <a:avLst/>
          </a:prstGeom>
          <a:noFill/>
          <a:ln w="19050" cap="flat" cmpd="sng">
            <a:solidFill>
              <a:srgbClr val="2E5E73"/>
            </a:solidFill>
            <a:prstDash val="solid"/>
            <a:round/>
            <a:headEnd type="oval" w="med" len="med"/>
            <a:tailEnd type="none" w="med" len="med"/>
          </a:ln>
        </p:spPr>
      </p:cxnSp>
      <p:sp>
        <p:nvSpPr>
          <p:cNvPr id="472" name="Google Shape;472;p41"/>
          <p:cNvSpPr/>
          <p:nvPr/>
        </p:nvSpPr>
        <p:spPr>
          <a:xfrm>
            <a:off x="1969832"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8</a:t>
            </a:r>
            <a:endParaRPr sz="900" b="1">
              <a:solidFill>
                <a:srgbClr val="082D49"/>
              </a:solidFill>
              <a:latin typeface="Roboto"/>
              <a:ea typeface="Roboto"/>
              <a:cs typeface="Roboto"/>
              <a:sym typeface="Roboto"/>
            </a:endParaRPr>
          </a:p>
        </p:txBody>
      </p:sp>
      <p:sp>
        <p:nvSpPr>
          <p:cNvPr id="473" name="Google Shape;473;p41"/>
          <p:cNvSpPr/>
          <p:nvPr/>
        </p:nvSpPr>
        <p:spPr>
          <a:xfrm>
            <a:off x="3820697"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7</a:t>
            </a:r>
            <a:endParaRPr sz="900" b="1">
              <a:solidFill>
                <a:srgbClr val="082D49"/>
              </a:solidFill>
              <a:latin typeface="Roboto"/>
              <a:ea typeface="Roboto"/>
              <a:cs typeface="Roboto"/>
              <a:sym typeface="Roboto"/>
            </a:endParaRPr>
          </a:p>
        </p:txBody>
      </p:sp>
      <p:sp>
        <p:nvSpPr>
          <p:cNvPr id="474" name="Google Shape;474;p41"/>
          <p:cNvSpPr/>
          <p:nvPr/>
        </p:nvSpPr>
        <p:spPr>
          <a:xfrm>
            <a:off x="567153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6</a:t>
            </a:r>
            <a:endParaRPr sz="900" b="1">
              <a:solidFill>
                <a:srgbClr val="082D49"/>
              </a:solidFill>
              <a:latin typeface="Roboto"/>
              <a:ea typeface="Roboto"/>
              <a:cs typeface="Roboto"/>
              <a:sym typeface="Roboto"/>
            </a:endParaRPr>
          </a:p>
        </p:txBody>
      </p:sp>
      <p:sp>
        <p:nvSpPr>
          <p:cNvPr id="475" name="Google Shape;475;p41"/>
          <p:cNvSpPr/>
          <p:nvPr/>
        </p:nvSpPr>
        <p:spPr>
          <a:xfrm>
            <a:off x="7522384" y="3274946"/>
            <a:ext cx="323100" cy="323100"/>
          </a:xfrm>
          <a:prstGeom prst="ellipse">
            <a:avLst/>
          </a:prstGeom>
          <a:solidFill>
            <a:srgbClr val="F2F2F2"/>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900" b="1">
                <a:solidFill>
                  <a:srgbClr val="082D49"/>
                </a:solidFill>
                <a:latin typeface="Roboto"/>
                <a:ea typeface="Roboto"/>
                <a:cs typeface="Roboto"/>
                <a:sym typeface="Roboto"/>
              </a:rPr>
              <a:t>5</a:t>
            </a:r>
            <a:endParaRPr sz="900" b="1">
              <a:solidFill>
                <a:srgbClr val="082D49"/>
              </a:solidFill>
              <a:latin typeface="Roboto"/>
              <a:ea typeface="Roboto"/>
              <a:cs typeface="Roboto"/>
              <a:sym typeface="Roboto"/>
            </a:endParaRPr>
          </a:p>
        </p:txBody>
      </p:sp>
      <p:sp>
        <p:nvSpPr>
          <p:cNvPr id="476" name="Google Shape;476;p41"/>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7" name="Google Shape;477;p41"/>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41"/>
          <p:cNvSpPr txBox="1">
            <a:spLocks noGrp="1"/>
          </p:cNvSpPr>
          <p:nvPr>
            <p:ph type="subTitle" idx="1"/>
          </p:nvPr>
        </p:nvSpPr>
        <p:spPr>
          <a:xfrm>
            <a:off x="518525"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79" name="Google Shape;479;p41"/>
          <p:cNvSpPr txBox="1">
            <a:spLocks noGrp="1"/>
          </p:cNvSpPr>
          <p:nvPr>
            <p:ph type="title" idx="3"/>
          </p:nvPr>
        </p:nvSpPr>
        <p:spPr>
          <a:xfrm>
            <a:off x="518525"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0" name="Google Shape;480;p41"/>
          <p:cNvSpPr txBox="1">
            <a:spLocks noGrp="1"/>
          </p:cNvSpPr>
          <p:nvPr>
            <p:ph type="subTitle" idx="4"/>
          </p:nvPr>
        </p:nvSpPr>
        <p:spPr>
          <a:xfrm>
            <a:off x="2243488"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1" name="Google Shape;481;p41"/>
          <p:cNvSpPr txBox="1">
            <a:spLocks noGrp="1"/>
          </p:cNvSpPr>
          <p:nvPr>
            <p:ph type="title" idx="5"/>
          </p:nvPr>
        </p:nvSpPr>
        <p:spPr>
          <a:xfrm>
            <a:off x="2243501"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SzPts val="800"/>
              <a:buNone/>
              <a:defRPr sz="800"/>
            </a:lvl1pPr>
            <a:lvl2pPr lvl="1" rtl="0">
              <a:spcBef>
                <a:spcPts val="0"/>
              </a:spcBef>
              <a:spcAft>
                <a:spcPts val="0"/>
              </a:spcAft>
              <a:buSzPts val="800"/>
              <a:buNone/>
              <a:defRPr sz="800"/>
            </a:lvl2pPr>
            <a:lvl3pPr lvl="2" rtl="0">
              <a:spcBef>
                <a:spcPts val="0"/>
              </a:spcBef>
              <a:spcAft>
                <a:spcPts val="0"/>
              </a:spcAft>
              <a:buSzPts val="800"/>
              <a:buNone/>
              <a:defRPr sz="800"/>
            </a:lvl3pPr>
            <a:lvl4pPr lvl="3" rtl="0">
              <a:spcBef>
                <a:spcPts val="0"/>
              </a:spcBef>
              <a:spcAft>
                <a:spcPts val="0"/>
              </a:spcAft>
              <a:buSzPts val="800"/>
              <a:buNone/>
              <a:defRPr sz="800"/>
            </a:lvl4pPr>
            <a:lvl5pPr lvl="4" rtl="0">
              <a:spcBef>
                <a:spcPts val="0"/>
              </a:spcBef>
              <a:spcAft>
                <a:spcPts val="0"/>
              </a:spcAft>
              <a:buSzPts val="800"/>
              <a:buNone/>
              <a:defRPr sz="800"/>
            </a:lvl5pPr>
            <a:lvl6pPr lvl="5" rtl="0">
              <a:spcBef>
                <a:spcPts val="0"/>
              </a:spcBef>
              <a:spcAft>
                <a:spcPts val="0"/>
              </a:spcAft>
              <a:buSzPts val="800"/>
              <a:buNone/>
              <a:defRPr sz="800"/>
            </a:lvl6pPr>
            <a:lvl7pPr lvl="6" rtl="0">
              <a:spcBef>
                <a:spcPts val="0"/>
              </a:spcBef>
              <a:spcAft>
                <a:spcPts val="0"/>
              </a:spcAft>
              <a:buSzPts val="800"/>
              <a:buNone/>
              <a:defRPr sz="800"/>
            </a:lvl7pPr>
            <a:lvl8pPr lvl="7" rtl="0">
              <a:spcBef>
                <a:spcPts val="0"/>
              </a:spcBef>
              <a:spcAft>
                <a:spcPts val="0"/>
              </a:spcAft>
              <a:buSzPts val="800"/>
              <a:buNone/>
              <a:defRPr sz="800"/>
            </a:lvl8pPr>
            <a:lvl9pPr lvl="8" rtl="0">
              <a:spcBef>
                <a:spcPts val="0"/>
              </a:spcBef>
              <a:spcAft>
                <a:spcPts val="0"/>
              </a:spcAft>
              <a:buSzPts val="800"/>
              <a:buNone/>
              <a:defRPr sz="800"/>
            </a:lvl9pPr>
          </a:lstStyle>
          <a:p>
            <a:endParaRPr/>
          </a:p>
        </p:txBody>
      </p:sp>
      <p:sp>
        <p:nvSpPr>
          <p:cNvPr id="482" name="Google Shape;482;p41"/>
          <p:cNvSpPr txBox="1">
            <a:spLocks noGrp="1"/>
          </p:cNvSpPr>
          <p:nvPr>
            <p:ph type="subTitle" idx="6"/>
          </p:nvPr>
        </p:nvSpPr>
        <p:spPr>
          <a:xfrm>
            <a:off x="4228950"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3" name="Google Shape;483;p41"/>
          <p:cNvSpPr txBox="1">
            <a:spLocks noGrp="1"/>
          </p:cNvSpPr>
          <p:nvPr>
            <p:ph type="title" idx="7"/>
          </p:nvPr>
        </p:nvSpPr>
        <p:spPr>
          <a:xfrm>
            <a:off x="4228950"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4" name="Google Shape;484;p41"/>
          <p:cNvSpPr txBox="1">
            <a:spLocks noGrp="1"/>
          </p:cNvSpPr>
          <p:nvPr>
            <p:ph type="subTitle" idx="8"/>
          </p:nvPr>
        </p:nvSpPr>
        <p:spPr>
          <a:xfrm>
            <a:off x="5953913" y="22579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5" name="Google Shape;485;p41"/>
          <p:cNvSpPr txBox="1">
            <a:spLocks noGrp="1"/>
          </p:cNvSpPr>
          <p:nvPr>
            <p:ph type="title" idx="9"/>
          </p:nvPr>
        </p:nvSpPr>
        <p:spPr>
          <a:xfrm>
            <a:off x="5953926" y="20888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6" name="Google Shape;486;p41"/>
          <p:cNvSpPr txBox="1">
            <a:spLocks noGrp="1"/>
          </p:cNvSpPr>
          <p:nvPr>
            <p:ph type="subTitle" idx="13"/>
          </p:nvPr>
        </p:nvSpPr>
        <p:spPr>
          <a:xfrm>
            <a:off x="153865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7" name="Google Shape;487;p41"/>
          <p:cNvSpPr txBox="1">
            <a:spLocks noGrp="1"/>
          </p:cNvSpPr>
          <p:nvPr>
            <p:ph type="title" idx="14"/>
          </p:nvPr>
        </p:nvSpPr>
        <p:spPr>
          <a:xfrm>
            <a:off x="153865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8" name="Google Shape;488;p41"/>
          <p:cNvSpPr txBox="1">
            <a:spLocks noGrp="1"/>
          </p:cNvSpPr>
          <p:nvPr>
            <p:ph type="subTitle" idx="15"/>
          </p:nvPr>
        </p:nvSpPr>
        <p:spPr>
          <a:xfrm>
            <a:off x="326361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89" name="Google Shape;489;p41"/>
          <p:cNvSpPr txBox="1">
            <a:spLocks noGrp="1"/>
          </p:cNvSpPr>
          <p:nvPr>
            <p:ph type="title" idx="16"/>
          </p:nvPr>
        </p:nvSpPr>
        <p:spPr>
          <a:xfrm>
            <a:off x="326362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0" name="Google Shape;490;p41"/>
          <p:cNvSpPr txBox="1">
            <a:spLocks noGrp="1"/>
          </p:cNvSpPr>
          <p:nvPr>
            <p:ph type="subTitle" idx="17"/>
          </p:nvPr>
        </p:nvSpPr>
        <p:spPr>
          <a:xfrm>
            <a:off x="5143500"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1" name="Google Shape;491;p41"/>
          <p:cNvSpPr txBox="1">
            <a:spLocks noGrp="1"/>
          </p:cNvSpPr>
          <p:nvPr>
            <p:ph type="title" idx="18"/>
          </p:nvPr>
        </p:nvSpPr>
        <p:spPr>
          <a:xfrm>
            <a:off x="5143500"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2" name="Google Shape;492;p41"/>
          <p:cNvSpPr txBox="1">
            <a:spLocks noGrp="1"/>
          </p:cNvSpPr>
          <p:nvPr>
            <p:ph type="subTitle" idx="19"/>
          </p:nvPr>
        </p:nvSpPr>
        <p:spPr>
          <a:xfrm>
            <a:off x="6868463" y="3941000"/>
            <a:ext cx="1451400" cy="7053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3" name="Google Shape;493;p41"/>
          <p:cNvSpPr txBox="1">
            <a:spLocks noGrp="1"/>
          </p:cNvSpPr>
          <p:nvPr>
            <p:ph type="title" idx="20"/>
          </p:nvPr>
        </p:nvSpPr>
        <p:spPr>
          <a:xfrm>
            <a:off x="6868476" y="3771900"/>
            <a:ext cx="1550100" cy="1971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F2F2F2"/>
              </a:buClr>
              <a:buSzPts val="800"/>
              <a:buNone/>
              <a:defRPr sz="800">
                <a:solidFill>
                  <a:srgbClr val="F2F2F2"/>
                </a:solidFill>
              </a:defRPr>
            </a:lvl1pPr>
            <a:lvl2pPr lvl="1" rtl="0">
              <a:spcBef>
                <a:spcPts val="0"/>
              </a:spcBef>
              <a:spcAft>
                <a:spcPts val="0"/>
              </a:spcAft>
              <a:buClr>
                <a:srgbClr val="F2F2F2"/>
              </a:buClr>
              <a:buSzPts val="800"/>
              <a:buNone/>
              <a:defRPr sz="800">
                <a:solidFill>
                  <a:srgbClr val="F2F2F2"/>
                </a:solidFill>
              </a:defRPr>
            </a:lvl2pPr>
            <a:lvl3pPr lvl="2" rtl="0">
              <a:spcBef>
                <a:spcPts val="0"/>
              </a:spcBef>
              <a:spcAft>
                <a:spcPts val="0"/>
              </a:spcAft>
              <a:buClr>
                <a:srgbClr val="F2F2F2"/>
              </a:buClr>
              <a:buSzPts val="800"/>
              <a:buNone/>
              <a:defRPr sz="800">
                <a:solidFill>
                  <a:srgbClr val="F2F2F2"/>
                </a:solidFill>
              </a:defRPr>
            </a:lvl3pPr>
            <a:lvl4pPr lvl="3" rtl="0">
              <a:spcBef>
                <a:spcPts val="0"/>
              </a:spcBef>
              <a:spcAft>
                <a:spcPts val="0"/>
              </a:spcAft>
              <a:buClr>
                <a:srgbClr val="F2F2F2"/>
              </a:buClr>
              <a:buSzPts val="800"/>
              <a:buNone/>
              <a:defRPr sz="800">
                <a:solidFill>
                  <a:srgbClr val="F2F2F2"/>
                </a:solidFill>
              </a:defRPr>
            </a:lvl4pPr>
            <a:lvl5pPr lvl="4" rtl="0">
              <a:spcBef>
                <a:spcPts val="0"/>
              </a:spcBef>
              <a:spcAft>
                <a:spcPts val="0"/>
              </a:spcAft>
              <a:buClr>
                <a:srgbClr val="F2F2F2"/>
              </a:buClr>
              <a:buSzPts val="800"/>
              <a:buNone/>
              <a:defRPr sz="800">
                <a:solidFill>
                  <a:srgbClr val="F2F2F2"/>
                </a:solidFill>
              </a:defRPr>
            </a:lvl5pPr>
            <a:lvl6pPr lvl="5" rtl="0">
              <a:spcBef>
                <a:spcPts val="0"/>
              </a:spcBef>
              <a:spcAft>
                <a:spcPts val="0"/>
              </a:spcAft>
              <a:buClr>
                <a:srgbClr val="F2F2F2"/>
              </a:buClr>
              <a:buSzPts val="800"/>
              <a:buNone/>
              <a:defRPr sz="800">
                <a:solidFill>
                  <a:srgbClr val="F2F2F2"/>
                </a:solidFill>
              </a:defRPr>
            </a:lvl6pPr>
            <a:lvl7pPr lvl="6" rtl="0">
              <a:spcBef>
                <a:spcPts val="0"/>
              </a:spcBef>
              <a:spcAft>
                <a:spcPts val="0"/>
              </a:spcAft>
              <a:buClr>
                <a:srgbClr val="F2F2F2"/>
              </a:buClr>
              <a:buSzPts val="800"/>
              <a:buNone/>
              <a:defRPr sz="800">
                <a:solidFill>
                  <a:srgbClr val="F2F2F2"/>
                </a:solidFill>
              </a:defRPr>
            </a:lvl7pPr>
            <a:lvl8pPr lvl="7" rtl="0">
              <a:spcBef>
                <a:spcPts val="0"/>
              </a:spcBef>
              <a:spcAft>
                <a:spcPts val="0"/>
              </a:spcAft>
              <a:buClr>
                <a:srgbClr val="F2F2F2"/>
              </a:buClr>
              <a:buSzPts val="800"/>
              <a:buNone/>
              <a:defRPr sz="800">
                <a:solidFill>
                  <a:srgbClr val="F2F2F2"/>
                </a:solidFill>
              </a:defRPr>
            </a:lvl8pPr>
            <a:lvl9pPr lvl="8" rtl="0">
              <a:spcBef>
                <a:spcPts val="0"/>
              </a:spcBef>
              <a:spcAft>
                <a:spcPts val="0"/>
              </a:spcAft>
              <a:buClr>
                <a:srgbClr val="F2F2F2"/>
              </a:buClr>
              <a:buSzPts val="800"/>
              <a:buNone/>
              <a:defRPr sz="800">
                <a:solidFill>
                  <a:srgbClr val="F2F2F2"/>
                </a:solidFill>
              </a:defRPr>
            </a:lvl9pPr>
          </a:lstStyle>
          <a:p>
            <a:endParaRPr/>
          </a:p>
        </p:txBody>
      </p:sp>
      <p:sp>
        <p:nvSpPr>
          <p:cNvPr id="494" name="Google Shape;494;p4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16">
  <p:cSld name="CUSTOM_15">
    <p:spTree>
      <p:nvGrpSpPr>
        <p:cNvPr id="1" name="Shape 495"/>
        <p:cNvGrpSpPr/>
        <p:nvPr/>
      </p:nvGrpSpPr>
      <p:grpSpPr>
        <a:xfrm>
          <a:off x="0" y="0"/>
          <a:ext cx="0" cy="0"/>
          <a:chOff x="0" y="0"/>
          <a:chExt cx="0" cy="0"/>
        </a:xfrm>
      </p:grpSpPr>
      <p:sp>
        <p:nvSpPr>
          <p:cNvPr id="496" name="Google Shape;496;p42"/>
          <p:cNvSpPr/>
          <p:nvPr/>
        </p:nvSpPr>
        <p:spPr>
          <a:xfrm>
            <a:off x="3268863" y="2279593"/>
            <a:ext cx="2384100" cy="660000"/>
          </a:xfrm>
          <a:prstGeom prst="trapezoid">
            <a:avLst>
              <a:gd name="adj" fmla="val 69509"/>
            </a:avLst>
          </a:prstGeom>
          <a:solidFill>
            <a:srgbClr val="2E5E7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B</a:t>
            </a:r>
            <a:endParaRPr b="1">
              <a:solidFill>
                <a:srgbClr val="FFFFFF"/>
              </a:solidFill>
            </a:endParaRPr>
          </a:p>
        </p:txBody>
      </p:sp>
      <p:sp>
        <p:nvSpPr>
          <p:cNvPr id="497" name="Google Shape;497;p42"/>
          <p:cNvSpPr/>
          <p:nvPr/>
        </p:nvSpPr>
        <p:spPr>
          <a:xfrm>
            <a:off x="2742649" y="3117381"/>
            <a:ext cx="3431700" cy="660000"/>
          </a:xfrm>
          <a:prstGeom prst="trapezoid">
            <a:avLst>
              <a:gd name="adj" fmla="val 68291"/>
            </a:avLst>
          </a:prstGeom>
          <a:solidFill>
            <a:srgbClr val="1475D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C</a:t>
            </a:r>
            <a:endParaRPr>
              <a:solidFill>
                <a:srgbClr val="FFFFFF"/>
              </a:solidFill>
            </a:endParaRPr>
          </a:p>
        </p:txBody>
      </p:sp>
      <p:sp>
        <p:nvSpPr>
          <p:cNvPr id="498" name="Google Shape;498;p42"/>
          <p:cNvSpPr/>
          <p:nvPr/>
        </p:nvSpPr>
        <p:spPr>
          <a:xfrm>
            <a:off x="3826850" y="996313"/>
            <a:ext cx="1263300" cy="1049400"/>
          </a:xfrm>
          <a:prstGeom prst="triangle">
            <a:avLst>
              <a:gd name="adj" fmla="val 51543"/>
            </a:avLst>
          </a:prstGeom>
          <a:solidFill>
            <a:srgbClr val="FCB912"/>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28363B"/>
                </a:solidFill>
                <a:latin typeface="Roboto"/>
                <a:ea typeface="Roboto"/>
                <a:cs typeface="Roboto"/>
                <a:sym typeface="Roboto"/>
              </a:rPr>
              <a:t>A</a:t>
            </a:r>
            <a:endParaRPr sz="2000" b="1">
              <a:solidFill>
                <a:srgbClr val="28363B"/>
              </a:solidFill>
              <a:latin typeface="Roboto"/>
              <a:ea typeface="Roboto"/>
              <a:cs typeface="Roboto"/>
              <a:sym typeface="Roboto"/>
            </a:endParaRPr>
          </a:p>
        </p:txBody>
      </p:sp>
      <p:sp>
        <p:nvSpPr>
          <p:cNvPr id="499" name="Google Shape;499;p42"/>
          <p:cNvSpPr/>
          <p:nvPr/>
        </p:nvSpPr>
        <p:spPr>
          <a:xfrm>
            <a:off x="2245875" y="3955170"/>
            <a:ext cx="4439100" cy="660000"/>
          </a:xfrm>
          <a:prstGeom prst="trapezoid">
            <a:avLst>
              <a:gd name="adj" fmla="val 68291"/>
            </a:avLst>
          </a:prstGeom>
          <a:solidFill>
            <a:srgbClr val="082D49"/>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b="1">
                <a:solidFill>
                  <a:srgbClr val="FFFFFF"/>
                </a:solidFill>
                <a:latin typeface="Roboto"/>
                <a:ea typeface="Roboto"/>
                <a:cs typeface="Roboto"/>
                <a:sym typeface="Roboto"/>
              </a:rPr>
              <a:t>D</a:t>
            </a:r>
            <a:endParaRPr>
              <a:solidFill>
                <a:srgbClr val="FFFFFF"/>
              </a:solidFill>
            </a:endParaRPr>
          </a:p>
        </p:txBody>
      </p:sp>
      <p:cxnSp>
        <p:nvCxnSpPr>
          <p:cNvPr id="500" name="Google Shape;500;p42"/>
          <p:cNvCxnSpPr/>
          <p:nvPr/>
        </p:nvCxnSpPr>
        <p:spPr>
          <a:xfrm rot="10800000">
            <a:off x="4725150" y="1849000"/>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1" name="Google Shape;501;p42"/>
          <p:cNvCxnSpPr/>
          <p:nvPr/>
        </p:nvCxnSpPr>
        <p:spPr>
          <a:xfrm rot="10800000">
            <a:off x="5534475" y="3447375"/>
            <a:ext cx="1635900" cy="0"/>
          </a:xfrm>
          <a:prstGeom prst="straightConnector1">
            <a:avLst/>
          </a:prstGeom>
          <a:noFill/>
          <a:ln w="9525" cap="rnd" cmpd="sng">
            <a:solidFill>
              <a:srgbClr val="2E5E73"/>
            </a:solidFill>
            <a:prstDash val="solid"/>
            <a:round/>
            <a:headEnd type="none" w="med" len="med"/>
            <a:tailEnd type="oval" w="med" len="med"/>
          </a:ln>
        </p:spPr>
      </p:cxnSp>
      <p:cxnSp>
        <p:nvCxnSpPr>
          <p:cNvPr id="502" name="Google Shape;502;p42"/>
          <p:cNvCxnSpPr/>
          <p:nvPr/>
        </p:nvCxnSpPr>
        <p:spPr>
          <a:xfrm rot="10800000">
            <a:off x="2055775" y="2609600"/>
            <a:ext cx="1635900" cy="0"/>
          </a:xfrm>
          <a:prstGeom prst="straightConnector1">
            <a:avLst/>
          </a:prstGeom>
          <a:noFill/>
          <a:ln w="9525" cap="rnd" cmpd="sng">
            <a:solidFill>
              <a:srgbClr val="2E5E73"/>
            </a:solidFill>
            <a:prstDash val="solid"/>
            <a:round/>
            <a:headEnd type="oval" w="med" len="med"/>
            <a:tailEnd type="none" w="med" len="med"/>
          </a:ln>
        </p:spPr>
      </p:cxnSp>
      <p:cxnSp>
        <p:nvCxnSpPr>
          <p:cNvPr id="503" name="Google Shape;503;p42"/>
          <p:cNvCxnSpPr>
            <a:endCxn id="499" idx="1"/>
          </p:cNvCxnSpPr>
          <p:nvPr/>
        </p:nvCxnSpPr>
        <p:spPr>
          <a:xfrm rot="10800000">
            <a:off x="2471235" y="4285170"/>
            <a:ext cx="453900" cy="0"/>
          </a:xfrm>
          <a:prstGeom prst="straightConnector1">
            <a:avLst/>
          </a:prstGeom>
          <a:noFill/>
          <a:ln w="9525" cap="rnd" cmpd="sng">
            <a:solidFill>
              <a:srgbClr val="FFFFFF"/>
            </a:solidFill>
            <a:prstDash val="solid"/>
            <a:round/>
            <a:headEnd type="oval" w="med" len="med"/>
            <a:tailEnd type="none" w="med" len="med"/>
          </a:ln>
        </p:spPr>
      </p:cxnSp>
      <p:cxnSp>
        <p:nvCxnSpPr>
          <p:cNvPr id="504" name="Google Shape;504;p42"/>
          <p:cNvCxnSpPr>
            <a:stCxn id="499" idx="1"/>
          </p:cNvCxnSpPr>
          <p:nvPr/>
        </p:nvCxnSpPr>
        <p:spPr>
          <a:xfrm rot="10800000">
            <a:off x="1303335" y="4285170"/>
            <a:ext cx="1167900" cy="0"/>
          </a:xfrm>
          <a:prstGeom prst="straightConnector1">
            <a:avLst/>
          </a:prstGeom>
          <a:noFill/>
          <a:ln w="9525" cap="rnd" cmpd="sng">
            <a:solidFill>
              <a:srgbClr val="2E5E73"/>
            </a:solidFill>
            <a:prstDash val="solid"/>
            <a:round/>
            <a:headEnd type="none" w="med" len="med"/>
            <a:tailEnd type="none" w="med" len="med"/>
          </a:ln>
        </p:spPr>
      </p:cxnSp>
      <p:sp>
        <p:nvSpPr>
          <p:cNvPr id="505" name="Google Shape;505;p42"/>
          <p:cNvSpPr txBox="1"/>
          <p:nvPr/>
        </p:nvSpPr>
        <p:spPr>
          <a:xfrm>
            <a:off x="5181175" y="1479700"/>
            <a:ext cx="12633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6" name="Google Shape;506;p42"/>
          <p:cNvSpPr txBox="1"/>
          <p:nvPr/>
        </p:nvSpPr>
        <p:spPr>
          <a:xfrm>
            <a:off x="1958775" y="22402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sp>
        <p:nvSpPr>
          <p:cNvPr id="507" name="Google Shape;507;p42"/>
          <p:cNvSpPr txBox="1"/>
          <p:nvPr/>
        </p:nvSpPr>
        <p:spPr>
          <a:xfrm>
            <a:off x="1207925" y="3915875"/>
            <a:ext cx="1263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E5E73"/>
                </a:solidFill>
                <a:latin typeface="Roboto"/>
                <a:ea typeface="Roboto"/>
                <a:cs typeface="Roboto"/>
                <a:sym typeface="Roboto"/>
              </a:rPr>
              <a:t>Heading here</a:t>
            </a:r>
            <a:endParaRPr sz="1200" b="1">
              <a:solidFill>
                <a:srgbClr val="2E5E73"/>
              </a:solidFill>
            </a:endParaRPr>
          </a:p>
        </p:txBody>
      </p:sp>
      <p:pic>
        <p:nvPicPr>
          <p:cNvPr id="508" name="Google Shape;508;p42"/>
          <p:cNvPicPr preferRelativeResize="0"/>
          <p:nvPr/>
        </p:nvPicPr>
        <p:blipFill>
          <a:blip r:embed="rId2">
            <a:alphaModFix/>
          </a:blip>
          <a:stretch>
            <a:fillRect/>
          </a:stretch>
        </p:blipFill>
        <p:spPr>
          <a:xfrm>
            <a:off x="536045" y="3951924"/>
            <a:ext cx="599079" cy="572700"/>
          </a:xfrm>
          <a:prstGeom prst="rect">
            <a:avLst/>
          </a:prstGeom>
          <a:noFill/>
          <a:ln>
            <a:noFill/>
          </a:ln>
        </p:spPr>
      </p:pic>
      <p:pic>
        <p:nvPicPr>
          <p:cNvPr id="509" name="Google Shape;509;p42"/>
          <p:cNvPicPr preferRelativeResize="0"/>
          <p:nvPr/>
        </p:nvPicPr>
        <p:blipFill>
          <a:blip r:embed="rId3">
            <a:alphaModFix/>
          </a:blip>
          <a:stretch>
            <a:fillRect/>
          </a:stretch>
        </p:blipFill>
        <p:spPr>
          <a:xfrm>
            <a:off x="1214779" y="2138574"/>
            <a:ext cx="697197" cy="572700"/>
          </a:xfrm>
          <a:prstGeom prst="rect">
            <a:avLst/>
          </a:prstGeom>
          <a:noFill/>
          <a:ln>
            <a:noFill/>
          </a:ln>
        </p:spPr>
      </p:pic>
      <p:pic>
        <p:nvPicPr>
          <p:cNvPr id="510" name="Google Shape;510;p42"/>
          <p:cNvPicPr preferRelativeResize="0"/>
          <p:nvPr/>
        </p:nvPicPr>
        <p:blipFill>
          <a:blip r:embed="rId4">
            <a:alphaModFix/>
          </a:blip>
          <a:stretch>
            <a:fillRect/>
          </a:stretch>
        </p:blipFill>
        <p:spPr>
          <a:xfrm>
            <a:off x="6528571" y="1501650"/>
            <a:ext cx="564908" cy="572700"/>
          </a:xfrm>
          <a:prstGeom prst="rect">
            <a:avLst/>
          </a:prstGeom>
          <a:noFill/>
          <a:ln>
            <a:noFill/>
          </a:ln>
        </p:spPr>
      </p:pic>
      <p:pic>
        <p:nvPicPr>
          <p:cNvPr id="511" name="Google Shape;511;p42"/>
          <p:cNvPicPr preferRelativeResize="0"/>
          <p:nvPr/>
        </p:nvPicPr>
        <p:blipFill>
          <a:blip r:embed="rId5">
            <a:alphaModFix/>
          </a:blip>
          <a:stretch>
            <a:fillRect/>
          </a:stretch>
        </p:blipFill>
        <p:spPr>
          <a:xfrm>
            <a:off x="7323948" y="3062798"/>
            <a:ext cx="599075" cy="769155"/>
          </a:xfrm>
          <a:prstGeom prst="rect">
            <a:avLst/>
          </a:prstGeom>
          <a:noFill/>
          <a:ln>
            <a:noFill/>
          </a:ln>
        </p:spPr>
      </p:pic>
      <p:cxnSp>
        <p:nvCxnSpPr>
          <p:cNvPr id="512" name="Google Shape;512;p42"/>
          <p:cNvCxnSpPr>
            <a:endCxn id="496" idx="1"/>
          </p:cNvCxnSpPr>
          <p:nvPr/>
        </p:nvCxnSpPr>
        <p:spPr>
          <a:xfrm rot="10800000">
            <a:off x="3498242" y="2609593"/>
            <a:ext cx="266700" cy="0"/>
          </a:xfrm>
          <a:prstGeom prst="straightConnector1">
            <a:avLst/>
          </a:prstGeom>
          <a:noFill/>
          <a:ln w="9525" cap="rnd" cmpd="sng">
            <a:solidFill>
              <a:srgbClr val="FFFFFF"/>
            </a:solidFill>
            <a:prstDash val="solid"/>
            <a:round/>
            <a:headEnd type="oval" w="med" len="med"/>
            <a:tailEnd type="none" w="med" len="med"/>
          </a:ln>
        </p:spPr>
      </p:cxnSp>
      <p:cxnSp>
        <p:nvCxnSpPr>
          <p:cNvPr id="513" name="Google Shape;513;p42"/>
          <p:cNvCxnSpPr>
            <a:stCxn id="497" idx="3"/>
          </p:cNvCxnSpPr>
          <p:nvPr/>
        </p:nvCxnSpPr>
        <p:spPr>
          <a:xfrm rot="10800000">
            <a:off x="5534389" y="3447381"/>
            <a:ext cx="414600" cy="0"/>
          </a:xfrm>
          <a:prstGeom prst="straightConnector1">
            <a:avLst/>
          </a:prstGeom>
          <a:noFill/>
          <a:ln w="9525" cap="rnd" cmpd="sng">
            <a:solidFill>
              <a:srgbClr val="FFFFFF"/>
            </a:solidFill>
            <a:prstDash val="solid"/>
            <a:round/>
            <a:headEnd type="none" w="med" len="med"/>
            <a:tailEnd type="oval" w="med" len="med"/>
          </a:ln>
        </p:spPr>
      </p:cxnSp>
      <p:sp>
        <p:nvSpPr>
          <p:cNvPr id="514" name="Google Shape;514;p42"/>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5" name="Google Shape;515;p42"/>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4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section">
  <p:cSld name="CUSTOM">
    <p:spTree>
      <p:nvGrpSpPr>
        <p:cNvPr id="1" name="Shape 23"/>
        <p:cNvGrpSpPr/>
        <p:nvPr/>
      </p:nvGrpSpPr>
      <p:grpSpPr>
        <a:xfrm>
          <a:off x="0" y="0"/>
          <a:ext cx="0" cy="0"/>
          <a:chOff x="0" y="0"/>
          <a:chExt cx="0" cy="0"/>
        </a:xfrm>
      </p:grpSpPr>
      <p:pic>
        <p:nvPicPr>
          <p:cNvPr id="24" name="Google Shape;24;p5"/>
          <p:cNvPicPr preferRelativeResize="0"/>
          <p:nvPr/>
        </p:nvPicPr>
        <p:blipFill rotWithShape="1">
          <a:blip r:embed="rId2">
            <a:alphaModFix amt="12000"/>
          </a:blip>
          <a:srcRect b="21874"/>
          <a:stretch/>
        </p:blipFill>
        <p:spPr>
          <a:xfrm>
            <a:off x="6504875" y="3069475"/>
            <a:ext cx="2639125" cy="2074025"/>
          </a:xfrm>
          <a:prstGeom prst="rect">
            <a:avLst/>
          </a:prstGeom>
          <a:noFill/>
          <a:ln>
            <a:noFill/>
          </a:ln>
        </p:spPr>
      </p:pic>
      <p:cxnSp>
        <p:nvCxnSpPr>
          <p:cNvPr id="25" name="Google Shape;25;p5"/>
          <p:cNvCxnSpPr/>
          <p:nvPr/>
        </p:nvCxnSpPr>
        <p:spPr>
          <a:xfrm>
            <a:off x="0" y="1975950"/>
            <a:ext cx="5532900" cy="0"/>
          </a:xfrm>
          <a:prstGeom prst="straightConnector1">
            <a:avLst/>
          </a:prstGeom>
          <a:noFill/>
          <a:ln w="19050" cap="flat" cmpd="sng">
            <a:solidFill>
              <a:srgbClr val="2E5E73"/>
            </a:solidFill>
            <a:prstDash val="solid"/>
            <a:round/>
            <a:headEnd type="none" w="med" len="med"/>
            <a:tailEnd type="oval" w="med" len="med"/>
          </a:ln>
        </p:spPr>
      </p:cxnSp>
      <p:sp>
        <p:nvSpPr>
          <p:cNvPr id="26" name="Google Shape;26;p5"/>
          <p:cNvSpPr txBox="1">
            <a:spLocks noGrp="1"/>
          </p:cNvSpPr>
          <p:nvPr>
            <p:ph type="title"/>
          </p:nvPr>
        </p:nvSpPr>
        <p:spPr>
          <a:xfrm>
            <a:off x="4234700" y="1975950"/>
            <a:ext cx="4909200" cy="20010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b="0"/>
            </a:lvl1pPr>
            <a:lvl2pPr lvl="1" rtl="0">
              <a:spcBef>
                <a:spcPts val="0"/>
              </a:spcBef>
              <a:spcAft>
                <a:spcPts val="0"/>
              </a:spcAft>
              <a:buSzPts val="4000"/>
              <a:buFont typeface="Roboto"/>
              <a:buNone/>
              <a:defRPr sz="4000">
                <a:latin typeface="Roboto"/>
                <a:ea typeface="Roboto"/>
                <a:cs typeface="Roboto"/>
                <a:sym typeface="Roboto"/>
              </a:defRPr>
            </a:lvl2pPr>
            <a:lvl3pPr lvl="2" rtl="0">
              <a:spcBef>
                <a:spcPts val="0"/>
              </a:spcBef>
              <a:spcAft>
                <a:spcPts val="0"/>
              </a:spcAft>
              <a:buSzPts val="4000"/>
              <a:buFont typeface="Roboto"/>
              <a:buNone/>
              <a:defRPr sz="4000">
                <a:latin typeface="Roboto"/>
                <a:ea typeface="Roboto"/>
                <a:cs typeface="Roboto"/>
                <a:sym typeface="Roboto"/>
              </a:defRPr>
            </a:lvl3pPr>
            <a:lvl4pPr lvl="3" rtl="0">
              <a:spcBef>
                <a:spcPts val="0"/>
              </a:spcBef>
              <a:spcAft>
                <a:spcPts val="0"/>
              </a:spcAft>
              <a:buSzPts val="4000"/>
              <a:buFont typeface="Roboto"/>
              <a:buNone/>
              <a:defRPr sz="4000">
                <a:latin typeface="Roboto"/>
                <a:ea typeface="Roboto"/>
                <a:cs typeface="Roboto"/>
                <a:sym typeface="Roboto"/>
              </a:defRPr>
            </a:lvl4pPr>
            <a:lvl5pPr lvl="4" rtl="0">
              <a:spcBef>
                <a:spcPts val="0"/>
              </a:spcBef>
              <a:spcAft>
                <a:spcPts val="0"/>
              </a:spcAft>
              <a:buSzPts val="4000"/>
              <a:buFont typeface="Roboto"/>
              <a:buNone/>
              <a:defRPr sz="4000">
                <a:latin typeface="Roboto"/>
                <a:ea typeface="Roboto"/>
                <a:cs typeface="Roboto"/>
                <a:sym typeface="Roboto"/>
              </a:defRPr>
            </a:lvl5pPr>
            <a:lvl6pPr lvl="5" rtl="0">
              <a:spcBef>
                <a:spcPts val="0"/>
              </a:spcBef>
              <a:spcAft>
                <a:spcPts val="0"/>
              </a:spcAft>
              <a:buSzPts val="4000"/>
              <a:buFont typeface="Roboto"/>
              <a:buNone/>
              <a:defRPr sz="4000">
                <a:latin typeface="Roboto"/>
                <a:ea typeface="Roboto"/>
                <a:cs typeface="Roboto"/>
                <a:sym typeface="Roboto"/>
              </a:defRPr>
            </a:lvl6pPr>
            <a:lvl7pPr lvl="6" rtl="0">
              <a:spcBef>
                <a:spcPts val="0"/>
              </a:spcBef>
              <a:spcAft>
                <a:spcPts val="0"/>
              </a:spcAft>
              <a:buSzPts val="4000"/>
              <a:buFont typeface="Roboto"/>
              <a:buNone/>
              <a:defRPr sz="4000">
                <a:latin typeface="Roboto"/>
                <a:ea typeface="Roboto"/>
                <a:cs typeface="Roboto"/>
                <a:sym typeface="Roboto"/>
              </a:defRPr>
            </a:lvl7pPr>
            <a:lvl8pPr lvl="7" rtl="0">
              <a:spcBef>
                <a:spcPts val="0"/>
              </a:spcBef>
              <a:spcAft>
                <a:spcPts val="0"/>
              </a:spcAft>
              <a:buSzPts val="4000"/>
              <a:buFont typeface="Roboto"/>
              <a:buNone/>
              <a:defRPr sz="4000">
                <a:latin typeface="Roboto"/>
                <a:ea typeface="Roboto"/>
                <a:cs typeface="Roboto"/>
                <a:sym typeface="Roboto"/>
              </a:defRPr>
            </a:lvl8pPr>
            <a:lvl9pPr lvl="8" rtl="0">
              <a:spcBef>
                <a:spcPts val="0"/>
              </a:spcBef>
              <a:spcAft>
                <a:spcPts val="0"/>
              </a:spcAft>
              <a:buSzPts val="4000"/>
              <a:buFont typeface="Roboto"/>
              <a:buNone/>
              <a:defRPr sz="4000">
                <a:latin typeface="Roboto"/>
                <a:ea typeface="Roboto"/>
                <a:cs typeface="Roboto"/>
                <a:sym typeface="Roboto"/>
              </a:defRPr>
            </a:lvl9pPr>
          </a:lstStyle>
          <a:p>
            <a:endParaRPr/>
          </a:p>
        </p:txBody>
      </p:sp>
      <p:sp>
        <p:nvSpPr>
          <p:cNvPr id="27" name="Google Shape;27;p5"/>
          <p:cNvSpPr txBox="1">
            <a:spLocks noGrp="1"/>
          </p:cNvSpPr>
          <p:nvPr>
            <p:ph type="subTitle" idx="1"/>
          </p:nvPr>
        </p:nvSpPr>
        <p:spPr>
          <a:xfrm>
            <a:off x="4234700" y="761025"/>
            <a:ext cx="1656900" cy="1204800"/>
          </a:xfrm>
          <a:prstGeom prst="rect">
            <a:avLst/>
          </a:prstGeom>
        </p:spPr>
        <p:txBody>
          <a:bodyPr spcFirstLastPara="1" wrap="square" lIns="91425" tIns="91425" rIns="91425" bIns="91425" anchor="b" anchorCtr="0">
            <a:norm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Font typeface="Roboto"/>
              <a:buNone/>
              <a:defRPr>
                <a:latin typeface="Roboto"/>
                <a:ea typeface="Roboto"/>
                <a:cs typeface="Roboto"/>
                <a:sym typeface="Roboto"/>
              </a:defRPr>
            </a:lvl2pPr>
            <a:lvl3pPr lvl="2" rtl="0">
              <a:spcBef>
                <a:spcPts val="0"/>
              </a:spcBef>
              <a:spcAft>
                <a:spcPts val="0"/>
              </a:spcAft>
              <a:buSzPts val="1400"/>
              <a:buFont typeface="Roboto"/>
              <a:buNone/>
              <a:defRPr>
                <a:latin typeface="Roboto"/>
                <a:ea typeface="Roboto"/>
                <a:cs typeface="Roboto"/>
                <a:sym typeface="Roboto"/>
              </a:defRPr>
            </a:lvl3pPr>
            <a:lvl4pPr lvl="3" rtl="0">
              <a:spcBef>
                <a:spcPts val="0"/>
              </a:spcBef>
              <a:spcAft>
                <a:spcPts val="0"/>
              </a:spcAft>
              <a:buSzPts val="1400"/>
              <a:buFont typeface="Roboto"/>
              <a:buNone/>
              <a:defRPr>
                <a:latin typeface="Roboto"/>
                <a:ea typeface="Roboto"/>
                <a:cs typeface="Roboto"/>
                <a:sym typeface="Roboto"/>
              </a:defRPr>
            </a:lvl4pPr>
            <a:lvl5pPr lvl="4" rtl="0">
              <a:spcBef>
                <a:spcPts val="0"/>
              </a:spcBef>
              <a:spcAft>
                <a:spcPts val="0"/>
              </a:spcAft>
              <a:buSzPts val="1400"/>
              <a:buFont typeface="Roboto"/>
              <a:buNone/>
              <a:defRPr>
                <a:latin typeface="Roboto"/>
                <a:ea typeface="Roboto"/>
                <a:cs typeface="Roboto"/>
                <a:sym typeface="Roboto"/>
              </a:defRPr>
            </a:lvl5pPr>
            <a:lvl6pPr lvl="5" rtl="0">
              <a:spcBef>
                <a:spcPts val="0"/>
              </a:spcBef>
              <a:spcAft>
                <a:spcPts val="0"/>
              </a:spcAft>
              <a:buSzPts val="1400"/>
              <a:buFont typeface="Roboto"/>
              <a:buNone/>
              <a:defRPr>
                <a:latin typeface="Roboto"/>
                <a:ea typeface="Roboto"/>
                <a:cs typeface="Roboto"/>
                <a:sym typeface="Roboto"/>
              </a:defRPr>
            </a:lvl6pPr>
            <a:lvl7pPr lvl="6" rtl="0">
              <a:spcBef>
                <a:spcPts val="0"/>
              </a:spcBef>
              <a:spcAft>
                <a:spcPts val="0"/>
              </a:spcAft>
              <a:buSzPts val="1400"/>
              <a:buFont typeface="Roboto"/>
              <a:buNone/>
              <a:defRPr>
                <a:latin typeface="Roboto"/>
                <a:ea typeface="Roboto"/>
                <a:cs typeface="Roboto"/>
                <a:sym typeface="Roboto"/>
              </a:defRPr>
            </a:lvl7pPr>
            <a:lvl8pPr lvl="7" rtl="0">
              <a:spcBef>
                <a:spcPts val="0"/>
              </a:spcBef>
              <a:spcAft>
                <a:spcPts val="0"/>
              </a:spcAft>
              <a:buSzPts val="1400"/>
              <a:buFont typeface="Roboto"/>
              <a:buNone/>
              <a:defRPr>
                <a:latin typeface="Roboto"/>
                <a:ea typeface="Roboto"/>
                <a:cs typeface="Roboto"/>
                <a:sym typeface="Roboto"/>
              </a:defRPr>
            </a:lvl8pPr>
            <a:lvl9pPr lvl="8"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17">
  <p:cSld name="CUSTOM_16">
    <p:spTree>
      <p:nvGrpSpPr>
        <p:cNvPr id="1" name="Shape 517"/>
        <p:cNvGrpSpPr/>
        <p:nvPr/>
      </p:nvGrpSpPr>
      <p:grpSpPr>
        <a:xfrm>
          <a:off x="0" y="0"/>
          <a:ext cx="0" cy="0"/>
          <a:chOff x="0" y="0"/>
          <a:chExt cx="0" cy="0"/>
        </a:xfrm>
      </p:grpSpPr>
      <p:cxnSp>
        <p:nvCxnSpPr>
          <p:cNvPr id="518" name="Google Shape;518;p43"/>
          <p:cNvCxnSpPr/>
          <p:nvPr/>
        </p:nvCxnSpPr>
        <p:spPr>
          <a:xfrm rot="10800000">
            <a:off x="4984248" y="3979850"/>
            <a:ext cx="3231900" cy="0"/>
          </a:xfrm>
          <a:prstGeom prst="straightConnector1">
            <a:avLst/>
          </a:prstGeom>
          <a:noFill/>
          <a:ln w="9525" cap="flat" cmpd="sng">
            <a:solidFill>
              <a:srgbClr val="A9B7C0"/>
            </a:solidFill>
            <a:prstDash val="solid"/>
            <a:round/>
            <a:headEnd type="none" w="sm" len="sm"/>
            <a:tailEnd type="none" w="sm" len="sm"/>
          </a:ln>
        </p:spPr>
      </p:cxnSp>
      <p:cxnSp>
        <p:nvCxnSpPr>
          <p:cNvPr id="519" name="Google Shape;519;p43"/>
          <p:cNvCxnSpPr/>
          <p:nvPr/>
        </p:nvCxnSpPr>
        <p:spPr>
          <a:xfrm rot="10800000">
            <a:off x="5598648" y="2760650"/>
            <a:ext cx="2617500" cy="0"/>
          </a:xfrm>
          <a:prstGeom prst="straightConnector1">
            <a:avLst/>
          </a:prstGeom>
          <a:noFill/>
          <a:ln w="9525" cap="flat" cmpd="sng">
            <a:solidFill>
              <a:srgbClr val="A9B7C0"/>
            </a:solidFill>
            <a:prstDash val="solid"/>
            <a:round/>
            <a:headEnd type="none" w="sm" len="sm"/>
            <a:tailEnd type="none" w="sm" len="sm"/>
          </a:ln>
        </p:spPr>
      </p:cxnSp>
      <p:cxnSp>
        <p:nvCxnSpPr>
          <p:cNvPr id="520" name="Google Shape;520;p43"/>
          <p:cNvCxnSpPr/>
          <p:nvPr/>
        </p:nvCxnSpPr>
        <p:spPr>
          <a:xfrm rot="10800000">
            <a:off x="5165750" y="1616800"/>
            <a:ext cx="3050400" cy="0"/>
          </a:xfrm>
          <a:prstGeom prst="straightConnector1">
            <a:avLst/>
          </a:prstGeom>
          <a:noFill/>
          <a:ln w="9525" cap="flat" cmpd="sng">
            <a:solidFill>
              <a:srgbClr val="A9B7C0"/>
            </a:solidFill>
            <a:prstDash val="solid"/>
            <a:round/>
            <a:headEnd type="none" w="sm" len="sm"/>
            <a:tailEnd type="none" w="sm" len="sm"/>
          </a:ln>
        </p:spPr>
      </p:cxnSp>
      <p:cxnSp>
        <p:nvCxnSpPr>
          <p:cNvPr id="521" name="Google Shape;521;p43"/>
          <p:cNvCxnSpPr/>
          <p:nvPr/>
        </p:nvCxnSpPr>
        <p:spPr>
          <a:xfrm rot="10800000">
            <a:off x="457250" y="3446450"/>
            <a:ext cx="3031500" cy="0"/>
          </a:xfrm>
          <a:prstGeom prst="straightConnector1">
            <a:avLst/>
          </a:prstGeom>
          <a:noFill/>
          <a:ln w="9525" cap="flat" cmpd="sng">
            <a:solidFill>
              <a:srgbClr val="A9B7C0"/>
            </a:solidFill>
            <a:prstDash val="solid"/>
            <a:round/>
            <a:headEnd type="none" w="sm" len="sm"/>
            <a:tailEnd type="none" w="sm" len="sm"/>
          </a:ln>
        </p:spPr>
      </p:cxnSp>
      <p:cxnSp>
        <p:nvCxnSpPr>
          <p:cNvPr id="522" name="Google Shape;522;p43"/>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23" name="Google Shape;523;p43"/>
          <p:cNvSpPr/>
          <p:nvPr/>
        </p:nvSpPr>
        <p:spPr>
          <a:xfrm rot="-4979340">
            <a:off x="3196687" y="1456287"/>
            <a:ext cx="2767493" cy="2771887"/>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rot="7923045">
            <a:off x="3174958" y="1453927"/>
            <a:ext cx="2774756" cy="2775201"/>
          </a:xfrm>
          <a:prstGeom prst="blockArc">
            <a:avLst>
              <a:gd name="adj1" fmla="val 12602522"/>
              <a:gd name="adj2" fmla="val 16867657"/>
              <a:gd name="adj3" fmla="val 20844"/>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rot="3597646">
            <a:off x="3178355" y="1465981"/>
            <a:ext cx="2774111" cy="2776438"/>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rot="4022619">
            <a:off x="5320201" y="2220795"/>
            <a:ext cx="577648" cy="579030"/>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rot="-6818172">
            <a:off x="5317472" y="2211275"/>
            <a:ext cx="577660" cy="578915"/>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rot="-9361798">
            <a:off x="3184638" y="1447961"/>
            <a:ext cx="2776555" cy="2773451"/>
          </a:xfrm>
          <a:prstGeom prst="blockArc">
            <a:avLst>
              <a:gd name="adj1" fmla="val 12602522"/>
              <a:gd name="adj2" fmla="val 16867657"/>
              <a:gd name="adj3" fmla="val 20844"/>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rot="-8939422">
            <a:off x="3649612" y="3442339"/>
            <a:ext cx="578242" cy="578192"/>
          </a:xfrm>
          <a:prstGeom prst="pie">
            <a:avLst>
              <a:gd name="adj1" fmla="val 6190354"/>
              <a:gd name="adj2" fmla="val 14996165"/>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rot="1821421">
            <a:off x="3649857" y="3442103"/>
            <a:ext cx="578171" cy="578109"/>
          </a:xfrm>
          <a:prstGeom prst="pie">
            <a:avLst>
              <a:gd name="adj1" fmla="val 4028252"/>
              <a:gd name="adj2" fmla="val 1718367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rot="-176551">
            <a:off x="4302435" y="1467379"/>
            <a:ext cx="578563" cy="578263"/>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rot="10584085">
            <a:off x="4302418" y="1467587"/>
            <a:ext cx="578340" cy="578041"/>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rot="8347474">
            <a:off x="4931456" y="3431417"/>
            <a:ext cx="578072" cy="578435"/>
          </a:xfrm>
          <a:prstGeom prst="pie">
            <a:avLst>
              <a:gd name="adj1" fmla="val 6190354"/>
              <a:gd name="adj2" fmla="val 14996165"/>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rot="-2492975">
            <a:off x="4931530" y="3431343"/>
            <a:ext cx="578047" cy="578644"/>
          </a:xfrm>
          <a:prstGeom prst="pie">
            <a:avLst>
              <a:gd name="adj1" fmla="val 4028252"/>
              <a:gd name="adj2" fmla="val 17183677"/>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txBox="1"/>
          <p:nvPr/>
        </p:nvSpPr>
        <p:spPr>
          <a:xfrm>
            <a:off x="5715000" y="162085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5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39" name="Google Shape;539;p43"/>
          <p:cNvSpPr txBox="1"/>
          <p:nvPr/>
        </p:nvSpPr>
        <p:spPr>
          <a:xfrm>
            <a:off x="5715000" y="27638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4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0" name="Google Shape;540;p43"/>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082D49"/>
                </a:solidFill>
                <a:latin typeface="Roboto"/>
                <a:ea typeface="Roboto"/>
                <a:cs typeface="Roboto"/>
                <a:sym typeface="Roboto"/>
              </a:rPr>
              <a:t>Step 1 Goes Here: </a:t>
            </a:r>
            <a:br>
              <a:rPr lang="en" sz="1000" b="1">
                <a:solidFill>
                  <a:srgbClr val="082D49"/>
                </a:solidFill>
                <a:latin typeface="Roboto"/>
                <a:ea typeface="Roboto"/>
                <a:cs typeface="Roboto"/>
                <a:sym typeface="Roboto"/>
              </a:rPr>
            </a:br>
            <a:r>
              <a:rPr lang="en" sz="1000">
                <a:solidFill>
                  <a:srgbClr val="082D49"/>
                </a:solidFill>
                <a:latin typeface="Roboto"/>
                <a:ea typeface="Roboto"/>
                <a:cs typeface="Roboto"/>
                <a:sym typeface="Roboto"/>
              </a:rPr>
              <a:t>Gray out the steps that you are not explaining. Make the text gray color a9b7c0ff. Completed steps are black. </a:t>
            </a:r>
            <a:endParaRPr sz="1000">
              <a:solidFill>
                <a:srgbClr val="082D49"/>
              </a:solidFill>
              <a:latin typeface="Roboto"/>
              <a:ea typeface="Roboto"/>
              <a:cs typeface="Roboto"/>
              <a:sym typeface="Roboto"/>
            </a:endParaRPr>
          </a:p>
        </p:txBody>
      </p:sp>
      <p:sp>
        <p:nvSpPr>
          <p:cNvPr id="541" name="Google Shape;541;p43"/>
          <p:cNvSpPr txBox="1"/>
          <p:nvPr/>
        </p:nvSpPr>
        <p:spPr>
          <a:xfrm>
            <a:off x="0" y="344965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2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2" name="Google Shape;542;p43"/>
          <p:cNvSpPr txBox="1"/>
          <p:nvPr/>
        </p:nvSpPr>
        <p:spPr>
          <a:xfrm>
            <a:off x="5715000" y="398305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9E9E9E"/>
                </a:solidFill>
                <a:latin typeface="Roboto"/>
                <a:ea typeface="Roboto"/>
                <a:cs typeface="Roboto"/>
                <a:sym typeface="Roboto"/>
              </a:rPr>
              <a:t>Step 3 Goes Here: </a:t>
            </a:r>
            <a:br>
              <a:rPr lang="en" sz="1000" b="1">
                <a:solidFill>
                  <a:srgbClr val="9E9E9E"/>
                </a:solidFill>
                <a:latin typeface="Roboto"/>
                <a:ea typeface="Roboto"/>
                <a:cs typeface="Roboto"/>
                <a:sym typeface="Roboto"/>
              </a:rPr>
            </a:br>
            <a:r>
              <a:rPr lang="en" sz="1000">
                <a:solidFill>
                  <a:srgbClr val="9E9E9E"/>
                </a:solidFill>
                <a:latin typeface="Roboto"/>
                <a:ea typeface="Roboto"/>
                <a:cs typeface="Roboto"/>
                <a:sym typeface="Roboto"/>
              </a:rPr>
              <a:t>Gray out the steps that you are not explaining. Make the text gray color a9b7c0ff. Completed steps are black. </a:t>
            </a:r>
            <a:endParaRPr sz="1000">
              <a:solidFill>
                <a:srgbClr val="9E9E9E"/>
              </a:solidFill>
              <a:latin typeface="Roboto"/>
              <a:ea typeface="Roboto"/>
              <a:cs typeface="Roboto"/>
              <a:sym typeface="Roboto"/>
            </a:endParaRPr>
          </a:p>
          <a:p>
            <a:pPr marL="0" lvl="0" indent="0" algn="l" rtl="0">
              <a:spcBef>
                <a:spcPts val="1600"/>
              </a:spcBef>
              <a:spcAft>
                <a:spcPts val="0"/>
              </a:spcAft>
              <a:buNone/>
            </a:pPr>
            <a:endParaRPr sz="800" b="1">
              <a:solidFill>
                <a:srgbClr val="9E9E9E"/>
              </a:solidFill>
              <a:latin typeface="Roboto"/>
              <a:ea typeface="Roboto"/>
              <a:cs typeface="Roboto"/>
              <a:sym typeface="Roboto"/>
            </a:endParaRPr>
          </a:p>
          <a:p>
            <a:pPr marL="0" lvl="0" indent="0" algn="l" rtl="0">
              <a:spcBef>
                <a:spcPts val="1600"/>
              </a:spcBef>
              <a:spcAft>
                <a:spcPts val="1600"/>
              </a:spcAft>
              <a:buNone/>
            </a:pPr>
            <a:endParaRPr sz="800" b="1">
              <a:solidFill>
                <a:srgbClr val="9E9E9E"/>
              </a:solidFill>
              <a:latin typeface="Roboto"/>
              <a:ea typeface="Roboto"/>
              <a:cs typeface="Roboto"/>
              <a:sym typeface="Roboto"/>
            </a:endParaRPr>
          </a:p>
        </p:txBody>
      </p:sp>
      <p:sp>
        <p:nvSpPr>
          <p:cNvPr id="543" name="Google Shape;543;p43"/>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44" name="Google Shape;544;p43"/>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45" name="Google Shape;545;p43"/>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46" name="Google Shape;546;p43"/>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02</a:t>
            </a:r>
            <a:endParaRPr sz="1600" b="1">
              <a:solidFill>
                <a:srgbClr val="9E9E9E"/>
              </a:solidFill>
              <a:latin typeface="Roboto"/>
              <a:ea typeface="Roboto"/>
              <a:cs typeface="Roboto"/>
              <a:sym typeface="Roboto"/>
            </a:endParaRPr>
          </a:p>
        </p:txBody>
      </p:sp>
      <p:sp>
        <p:nvSpPr>
          <p:cNvPr id="547" name="Google Shape;547;p43"/>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9E9E9E"/>
                </a:solidFill>
                <a:latin typeface="Roboto"/>
                <a:ea typeface="Roboto"/>
                <a:cs typeface="Roboto"/>
                <a:sym typeface="Roboto"/>
              </a:rPr>
              <a:t>04</a:t>
            </a:r>
            <a:endParaRPr sz="1600" b="1">
              <a:solidFill>
                <a:srgbClr val="9E9E9E"/>
              </a:solidFill>
              <a:latin typeface="Roboto"/>
              <a:ea typeface="Roboto"/>
              <a:cs typeface="Roboto"/>
              <a:sym typeface="Roboto"/>
            </a:endParaRPr>
          </a:p>
        </p:txBody>
      </p:sp>
      <p:sp>
        <p:nvSpPr>
          <p:cNvPr id="548" name="Google Shape;548;p43"/>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9" name="Google Shape;549;p43"/>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0" name="Google Shape;550;p4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ustom Layout 18">
  <p:cSld name="CUSTOM_17">
    <p:spTree>
      <p:nvGrpSpPr>
        <p:cNvPr id="1" name="Shape 551"/>
        <p:cNvGrpSpPr/>
        <p:nvPr/>
      </p:nvGrpSpPr>
      <p:grpSpPr>
        <a:xfrm>
          <a:off x="0" y="0"/>
          <a:ext cx="0" cy="0"/>
          <a:chOff x="0" y="0"/>
          <a:chExt cx="0" cy="0"/>
        </a:xfrm>
      </p:grpSpPr>
      <p:cxnSp>
        <p:nvCxnSpPr>
          <p:cNvPr id="552" name="Google Shape;552;p44"/>
          <p:cNvCxnSpPr/>
          <p:nvPr/>
        </p:nvCxnSpPr>
        <p:spPr>
          <a:xfrm rot="10800000">
            <a:off x="4984248" y="3979850"/>
            <a:ext cx="3231900" cy="0"/>
          </a:xfrm>
          <a:prstGeom prst="straightConnector1">
            <a:avLst/>
          </a:prstGeom>
          <a:noFill/>
          <a:ln w="9525" cap="flat" cmpd="sng">
            <a:solidFill>
              <a:srgbClr val="2E5E73"/>
            </a:solidFill>
            <a:prstDash val="solid"/>
            <a:round/>
            <a:headEnd type="none" w="sm" len="sm"/>
            <a:tailEnd type="none" w="sm" len="sm"/>
          </a:ln>
        </p:spPr>
      </p:cxnSp>
      <p:cxnSp>
        <p:nvCxnSpPr>
          <p:cNvPr id="553" name="Google Shape;553;p44"/>
          <p:cNvCxnSpPr/>
          <p:nvPr/>
        </p:nvCxnSpPr>
        <p:spPr>
          <a:xfrm rot="10800000">
            <a:off x="5598648" y="2760650"/>
            <a:ext cx="2617500" cy="0"/>
          </a:xfrm>
          <a:prstGeom prst="straightConnector1">
            <a:avLst/>
          </a:prstGeom>
          <a:noFill/>
          <a:ln w="9525" cap="flat" cmpd="sng">
            <a:solidFill>
              <a:srgbClr val="2E5E73"/>
            </a:solidFill>
            <a:prstDash val="solid"/>
            <a:round/>
            <a:headEnd type="none" w="sm" len="sm"/>
            <a:tailEnd type="none" w="sm" len="sm"/>
          </a:ln>
        </p:spPr>
      </p:cxnSp>
      <p:cxnSp>
        <p:nvCxnSpPr>
          <p:cNvPr id="554" name="Google Shape;554;p44"/>
          <p:cNvCxnSpPr/>
          <p:nvPr/>
        </p:nvCxnSpPr>
        <p:spPr>
          <a:xfrm rot="10800000">
            <a:off x="5165750" y="1616800"/>
            <a:ext cx="3050400" cy="0"/>
          </a:xfrm>
          <a:prstGeom prst="straightConnector1">
            <a:avLst/>
          </a:prstGeom>
          <a:noFill/>
          <a:ln w="9525" cap="flat" cmpd="sng">
            <a:solidFill>
              <a:srgbClr val="2E5E73"/>
            </a:solidFill>
            <a:prstDash val="solid"/>
            <a:round/>
            <a:headEnd type="none" w="sm" len="sm"/>
            <a:tailEnd type="none" w="sm" len="sm"/>
          </a:ln>
        </p:spPr>
      </p:cxnSp>
      <p:cxnSp>
        <p:nvCxnSpPr>
          <p:cNvPr id="555" name="Google Shape;555;p44"/>
          <p:cNvCxnSpPr/>
          <p:nvPr/>
        </p:nvCxnSpPr>
        <p:spPr>
          <a:xfrm rot="10800000">
            <a:off x="457250" y="3446450"/>
            <a:ext cx="3031500" cy="0"/>
          </a:xfrm>
          <a:prstGeom prst="straightConnector1">
            <a:avLst/>
          </a:prstGeom>
          <a:noFill/>
          <a:ln w="9525" cap="flat" cmpd="sng">
            <a:solidFill>
              <a:srgbClr val="2E5E73"/>
            </a:solidFill>
            <a:prstDash val="solid"/>
            <a:round/>
            <a:headEnd type="none" w="sm" len="sm"/>
            <a:tailEnd type="none" w="sm" len="sm"/>
          </a:ln>
        </p:spPr>
      </p:cxnSp>
      <p:cxnSp>
        <p:nvCxnSpPr>
          <p:cNvPr id="556" name="Google Shape;556;p44"/>
          <p:cNvCxnSpPr/>
          <p:nvPr/>
        </p:nvCxnSpPr>
        <p:spPr>
          <a:xfrm rot="10800000">
            <a:off x="457300" y="2074850"/>
            <a:ext cx="3407700" cy="0"/>
          </a:xfrm>
          <a:prstGeom prst="straightConnector1">
            <a:avLst/>
          </a:prstGeom>
          <a:noFill/>
          <a:ln w="9525" cap="flat" cmpd="sng">
            <a:solidFill>
              <a:srgbClr val="2E5E73"/>
            </a:solidFill>
            <a:prstDash val="solid"/>
            <a:round/>
            <a:headEnd type="none" w="sm" len="sm"/>
            <a:tailEnd type="none" w="sm" len="sm"/>
          </a:ln>
        </p:spPr>
      </p:cxnSp>
      <p:sp>
        <p:nvSpPr>
          <p:cNvPr id="557" name="Google Shape;557;p44"/>
          <p:cNvSpPr/>
          <p:nvPr/>
        </p:nvSpPr>
        <p:spPr>
          <a:xfrm rot="-4979340">
            <a:off x="3196687" y="1456287"/>
            <a:ext cx="2767493" cy="2771887"/>
          </a:xfrm>
          <a:prstGeom prst="blockArc">
            <a:avLst>
              <a:gd name="adj1" fmla="val 12602522"/>
              <a:gd name="adj2" fmla="val 16867657"/>
              <a:gd name="adj3" fmla="val 20844"/>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rot="7923045">
            <a:off x="3174958" y="1453927"/>
            <a:ext cx="2774756" cy="2775201"/>
          </a:xfrm>
          <a:prstGeom prst="blockArc">
            <a:avLst>
              <a:gd name="adj1" fmla="val 12602522"/>
              <a:gd name="adj2" fmla="val 16867657"/>
              <a:gd name="adj3" fmla="val 20844"/>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4"/>
          <p:cNvSpPr/>
          <p:nvPr/>
        </p:nvSpPr>
        <p:spPr>
          <a:xfrm rot="3597646">
            <a:off x="3178355" y="1465981"/>
            <a:ext cx="2774111" cy="2776438"/>
          </a:xfrm>
          <a:prstGeom prst="blockArc">
            <a:avLst>
              <a:gd name="adj1" fmla="val 12602522"/>
              <a:gd name="adj2" fmla="val 16867657"/>
              <a:gd name="adj3" fmla="val 20844"/>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4"/>
          <p:cNvSpPr/>
          <p:nvPr/>
        </p:nvSpPr>
        <p:spPr>
          <a:xfrm rot="4022619">
            <a:off x="5320201" y="2220795"/>
            <a:ext cx="577648" cy="579030"/>
          </a:xfrm>
          <a:prstGeom prst="pie">
            <a:avLst>
              <a:gd name="adj1" fmla="val 6190354"/>
              <a:gd name="adj2" fmla="val 14996165"/>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rot="-6818172">
            <a:off x="5317472" y="2211275"/>
            <a:ext cx="577660" cy="578915"/>
          </a:xfrm>
          <a:prstGeom prst="pie">
            <a:avLst>
              <a:gd name="adj1" fmla="val 4028252"/>
              <a:gd name="adj2" fmla="val 17183677"/>
            </a:avLst>
          </a:prstGeom>
          <a:solidFill>
            <a:srgbClr val="2E5E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rot="-9361798">
            <a:off x="3184638" y="1447961"/>
            <a:ext cx="2776555" cy="2773451"/>
          </a:xfrm>
          <a:prstGeom prst="blockArc">
            <a:avLst>
              <a:gd name="adj1" fmla="val 12602522"/>
              <a:gd name="adj2" fmla="val 16867657"/>
              <a:gd name="adj3" fmla="val 20844"/>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rot="-8939422">
            <a:off x="3649612" y="3442339"/>
            <a:ext cx="578242" cy="578192"/>
          </a:xfrm>
          <a:prstGeom prst="pie">
            <a:avLst>
              <a:gd name="adj1" fmla="val 6190354"/>
              <a:gd name="adj2" fmla="val 14996165"/>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rot="1821421">
            <a:off x="3649857" y="3442103"/>
            <a:ext cx="578171" cy="578109"/>
          </a:xfrm>
          <a:prstGeom prst="pie">
            <a:avLst>
              <a:gd name="adj1" fmla="val 4028252"/>
              <a:gd name="adj2" fmla="val 17183677"/>
            </a:avLst>
          </a:prstGeom>
          <a:solidFill>
            <a:srgbClr val="082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4"/>
          <p:cNvSpPr/>
          <p:nvPr/>
        </p:nvSpPr>
        <p:spPr>
          <a:xfrm rot="-598995">
            <a:off x="3189261" y="1467415"/>
            <a:ext cx="2777455" cy="2773180"/>
          </a:xfrm>
          <a:prstGeom prst="blockArc">
            <a:avLst>
              <a:gd name="adj1" fmla="val 12513247"/>
              <a:gd name="adj2" fmla="val 16867657"/>
              <a:gd name="adj3" fmla="val 20844"/>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4"/>
          <p:cNvSpPr/>
          <p:nvPr/>
        </p:nvSpPr>
        <p:spPr>
          <a:xfrm rot="-176551">
            <a:off x="4302435" y="1467379"/>
            <a:ext cx="578563" cy="578263"/>
          </a:xfrm>
          <a:prstGeom prst="pie">
            <a:avLst>
              <a:gd name="adj1" fmla="val 6190354"/>
              <a:gd name="adj2" fmla="val 14996165"/>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rot="10584085">
            <a:off x="4302418" y="1467587"/>
            <a:ext cx="578340" cy="578041"/>
          </a:xfrm>
          <a:prstGeom prst="pie">
            <a:avLst>
              <a:gd name="adj1" fmla="val 4028252"/>
              <a:gd name="adj2" fmla="val 17183677"/>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rot="8347474">
            <a:off x="4931456" y="3431417"/>
            <a:ext cx="578072" cy="578435"/>
          </a:xfrm>
          <a:prstGeom prst="pie">
            <a:avLst>
              <a:gd name="adj1" fmla="val 6190354"/>
              <a:gd name="adj2" fmla="val 14996165"/>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rot="-2492975">
            <a:off x="4931530" y="3431343"/>
            <a:ext cx="578047" cy="578644"/>
          </a:xfrm>
          <a:prstGeom prst="pie">
            <a:avLst>
              <a:gd name="adj1" fmla="val 4028252"/>
              <a:gd name="adj2" fmla="val 17183677"/>
            </a:avLst>
          </a:prstGeom>
          <a:solidFill>
            <a:srgbClr val="1475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rot="-4555659">
            <a:off x="3248102" y="2209369"/>
            <a:ext cx="577429" cy="578884"/>
          </a:xfrm>
          <a:prstGeom prst="pie">
            <a:avLst>
              <a:gd name="adj1" fmla="val 6190354"/>
              <a:gd name="adj2" fmla="val 14996165"/>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rot="6205784">
            <a:off x="3248236" y="2209364"/>
            <a:ext cx="577388" cy="578847"/>
          </a:xfrm>
          <a:prstGeom prst="pie">
            <a:avLst>
              <a:gd name="adj1" fmla="val 4028252"/>
              <a:gd name="adj2" fmla="val 17183677"/>
            </a:avLst>
          </a:prstGeom>
          <a:solidFill>
            <a:srgbClr val="00C7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txBox="1"/>
          <p:nvPr/>
        </p:nvSpPr>
        <p:spPr>
          <a:xfrm>
            <a:off x="5715000" y="1616800"/>
            <a:ext cx="28497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5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3" name="Google Shape;573;p44"/>
          <p:cNvSpPr txBox="1"/>
          <p:nvPr/>
        </p:nvSpPr>
        <p:spPr>
          <a:xfrm>
            <a:off x="0" y="2078050"/>
            <a:ext cx="27798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1600"/>
              </a:spcAft>
              <a:buNone/>
            </a:pPr>
            <a:r>
              <a:rPr lang="en" sz="1000" b="1">
                <a:solidFill>
                  <a:srgbClr val="2E5E73"/>
                </a:solidFill>
                <a:latin typeface="Roboto"/>
                <a:ea typeface="Roboto"/>
                <a:cs typeface="Roboto"/>
                <a:sym typeface="Roboto"/>
              </a:rPr>
              <a:t>Step 1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p:txBody>
      </p:sp>
      <p:sp>
        <p:nvSpPr>
          <p:cNvPr id="574" name="Google Shape;574;p44"/>
          <p:cNvSpPr txBox="1"/>
          <p:nvPr/>
        </p:nvSpPr>
        <p:spPr>
          <a:xfrm>
            <a:off x="0" y="3445600"/>
            <a:ext cx="28095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2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5" name="Google Shape;575;p44"/>
          <p:cNvSpPr txBox="1"/>
          <p:nvPr/>
        </p:nvSpPr>
        <p:spPr>
          <a:xfrm>
            <a:off x="5715000" y="39790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3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76" name="Google Shape;576;p44"/>
          <p:cNvSpPr txBox="1"/>
          <p:nvPr/>
        </p:nvSpPr>
        <p:spPr>
          <a:xfrm>
            <a:off x="3264550"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01</a:t>
            </a:r>
            <a:endParaRPr sz="1600" b="1">
              <a:solidFill>
                <a:srgbClr val="28363B"/>
              </a:solidFill>
              <a:latin typeface="Roboto"/>
              <a:ea typeface="Roboto"/>
              <a:cs typeface="Roboto"/>
              <a:sym typeface="Roboto"/>
            </a:endParaRPr>
          </a:p>
        </p:txBody>
      </p:sp>
      <p:sp>
        <p:nvSpPr>
          <p:cNvPr id="577" name="Google Shape;577;p44"/>
          <p:cNvSpPr txBox="1"/>
          <p:nvPr/>
        </p:nvSpPr>
        <p:spPr>
          <a:xfrm>
            <a:off x="3675648"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78" name="Google Shape;578;p44"/>
          <p:cNvSpPr txBox="1"/>
          <p:nvPr/>
        </p:nvSpPr>
        <p:spPr>
          <a:xfrm>
            <a:off x="4945653" y="3516001"/>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79" name="Google Shape;579;p44"/>
          <p:cNvSpPr txBox="1"/>
          <p:nvPr/>
        </p:nvSpPr>
        <p:spPr>
          <a:xfrm>
            <a:off x="5355068" y="2289010"/>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sp>
        <p:nvSpPr>
          <p:cNvPr id="580" name="Google Shape;580;p44"/>
          <p:cNvSpPr txBox="1"/>
          <p:nvPr/>
        </p:nvSpPr>
        <p:spPr>
          <a:xfrm>
            <a:off x="4332231" y="1543736"/>
            <a:ext cx="507900" cy="26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28363B"/>
                </a:solidFill>
                <a:latin typeface="Roboto"/>
                <a:ea typeface="Roboto"/>
                <a:cs typeface="Roboto"/>
                <a:sym typeface="Roboto"/>
              </a:rPr>
              <a:t>05</a:t>
            </a:r>
            <a:endParaRPr sz="1600" b="1">
              <a:solidFill>
                <a:srgbClr val="28363B"/>
              </a:solidFill>
              <a:latin typeface="Roboto"/>
              <a:ea typeface="Roboto"/>
              <a:cs typeface="Roboto"/>
              <a:sym typeface="Roboto"/>
            </a:endParaRPr>
          </a:p>
        </p:txBody>
      </p:sp>
      <p:sp>
        <p:nvSpPr>
          <p:cNvPr id="581" name="Google Shape;581;p44"/>
          <p:cNvSpPr txBox="1"/>
          <p:nvPr/>
        </p:nvSpPr>
        <p:spPr>
          <a:xfrm>
            <a:off x="5715000" y="2759800"/>
            <a:ext cx="2724600" cy="637500"/>
          </a:xfrm>
          <a:prstGeom prst="rect">
            <a:avLst/>
          </a:prstGeom>
          <a:noFill/>
          <a:ln>
            <a:noFill/>
          </a:ln>
        </p:spPr>
        <p:txBody>
          <a:bodyPr spcFirstLastPara="1" wrap="square" lIns="457200" tIns="91425" rIns="91425" bIns="0" anchor="t" anchorCtr="0">
            <a:noAutofit/>
          </a:bodyPr>
          <a:lstStyle/>
          <a:p>
            <a:pPr marL="0" lvl="0" indent="0" algn="l" rtl="0">
              <a:spcBef>
                <a:spcPts val="0"/>
              </a:spcBef>
              <a:spcAft>
                <a:spcPts val="0"/>
              </a:spcAft>
              <a:buNone/>
            </a:pPr>
            <a:r>
              <a:rPr lang="en" sz="1000" b="1">
                <a:solidFill>
                  <a:srgbClr val="2E5E73"/>
                </a:solidFill>
                <a:latin typeface="Roboto"/>
                <a:ea typeface="Roboto"/>
                <a:cs typeface="Roboto"/>
                <a:sym typeface="Roboto"/>
              </a:rPr>
              <a:t>Step 4 Goes Here: </a:t>
            </a:r>
            <a:br>
              <a:rPr lang="en" sz="1000" b="1">
                <a:solidFill>
                  <a:srgbClr val="2E5E73"/>
                </a:solidFill>
                <a:latin typeface="Roboto"/>
                <a:ea typeface="Roboto"/>
                <a:cs typeface="Roboto"/>
                <a:sym typeface="Roboto"/>
              </a:rPr>
            </a:br>
            <a:r>
              <a:rPr lang="en" sz="1000">
                <a:solidFill>
                  <a:srgbClr val="2E5E73"/>
                </a:solidFill>
                <a:latin typeface="Roboto"/>
                <a:ea typeface="Roboto"/>
                <a:cs typeface="Roboto"/>
                <a:sym typeface="Roboto"/>
              </a:rPr>
              <a:t>Gray out the steps that you are not explaining. Make the text gray color a9b7c0ff. Completed steps are black. </a:t>
            </a:r>
            <a:endParaRPr sz="1000">
              <a:solidFill>
                <a:srgbClr val="2E5E73"/>
              </a:solidFill>
              <a:latin typeface="Roboto"/>
              <a:ea typeface="Roboto"/>
              <a:cs typeface="Roboto"/>
              <a:sym typeface="Roboto"/>
            </a:endParaRPr>
          </a:p>
          <a:p>
            <a:pPr marL="0" lvl="0" indent="0" algn="l" rtl="0">
              <a:spcBef>
                <a:spcPts val="1600"/>
              </a:spcBef>
              <a:spcAft>
                <a:spcPts val="0"/>
              </a:spcAft>
              <a:buNone/>
            </a:pPr>
            <a:endParaRPr sz="800" b="1">
              <a:solidFill>
                <a:srgbClr val="2E5E73"/>
              </a:solidFill>
              <a:latin typeface="Roboto"/>
              <a:ea typeface="Roboto"/>
              <a:cs typeface="Roboto"/>
              <a:sym typeface="Roboto"/>
            </a:endParaRPr>
          </a:p>
          <a:p>
            <a:pPr marL="0" lvl="0" indent="0" algn="l" rtl="0">
              <a:spcBef>
                <a:spcPts val="1600"/>
              </a:spcBef>
              <a:spcAft>
                <a:spcPts val="1600"/>
              </a:spcAft>
              <a:buNone/>
            </a:pPr>
            <a:endParaRPr sz="800" b="1">
              <a:solidFill>
                <a:srgbClr val="2E5E73"/>
              </a:solidFill>
              <a:latin typeface="Roboto"/>
              <a:ea typeface="Roboto"/>
              <a:cs typeface="Roboto"/>
              <a:sym typeface="Roboto"/>
            </a:endParaRPr>
          </a:p>
        </p:txBody>
      </p:sp>
      <p:sp>
        <p:nvSpPr>
          <p:cNvPr id="582" name="Google Shape;582;p44"/>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3" name="Google Shape;583;p44"/>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4" name="Google Shape;584;p4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ustom Layout 19">
  <p:cSld name="CUSTOM_18">
    <p:spTree>
      <p:nvGrpSpPr>
        <p:cNvPr id="1" name="Shape 585"/>
        <p:cNvGrpSpPr/>
        <p:nvPr/>
      </p:nvGrpSpPr>
      <p:grpSpPr>
        <a:xfrm>
          <a:off x="0" y="0"/>
          <a:ext cx="0" cy="0"/>
          <a:chOff x="0" y="0"/>
          <a:chExt cx="0" cy="0"/>
        </a:xfrm>
      </p:grpSpPr>
      <p:sp>
        <p:nvSpPr>
          <p:cNvPr id="586" name="Google Shape;586;p45"/>
          <p:cNvSpPr/>
          <p:nvPr/>
        </p:nvSpPr>
        <p:spPr>
          <a:xfrm>
            <a:off x="4515854" y="1187675"/>
            <a:ext cx="3633900" cy="1532400"/>
          </a:xfrm>
          <a:prstGeom prst="round2DiagRect">
            <a:avLst>
              <a:gd name="adj1" fmla="val 0"/>
              <a:gd name="adj2" fmla="val 1339"/>
            </a:avLst>
          </a:prstGeom>
          <a:solidFill>
            <a:srgbClr val="F2F2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second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9E9E9E"/>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87" name="Google Shape;587;p45"/>
          <p:cNvSpPr/>
          <p:nvPr/>
        </p:nvSpPr>
        <p:spPr>
          <a:xfrm>
            <a:off x="823525"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fourth</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9E9E9E"/>
                </a:solidFill>
              </a:rPr>
              <a:t> </a:t>
            </a:r>
            <a:endParaRPr sz="1000">
              <a:solidFill>
                <a:srgbClr val="9E9E9E"/>
              </a:solidFill>
            </a:endParaRPr>
          </a:p>
        </p:txBody>
      </p:sp>
      <p:sp>
        <p:nvSpPr>
          <p:cNvPr id="588" name="Google Shape;588;p45"/>
          <p:cNvSpPr/>
          <p:nvPr/>
        </p:nvSpPr>
        <p:spPr>
          <a:xfrm flipH="1">
            <a:off x="4515700" y="2781575"/>
            <a:ext cx="3633900" cy="1532400"/>
          </a:xfrm>
          <a:prstGeom prst="round2DiagRect">
            <a:avLst>
              <a:gd name="adj1" fmla="val 0"/>
              <a:gd name="adj2" fmla="val 0"/>
            </a:avLst>
          </a:prstGeom>
          <a:solidFill>
            <a:srgbClr val="F2F2F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9E9E9E"/>
                </a:solidFill>
                <a:latin typeface="Roboto"/>
                <a:ea typeface="Roboto"/>
                <a:cs typeface="Roboto"/>
                <a:sym typeface="Roboto"/>
              </a:rPr>
              <a:t>This slide has 4 parts. Explain the </a:t>
            </a:r>
            <a:r>
              <a:rPr lang="en" sz="1100" b="1">
                <a:solidFill>
                  <a:srgbClr val="9E9E9E"/>
                </a:solidFill>
                <a:latin typeface="Roboto"/>
                <a:ea typeface="Roboto"/>
                <a:cs typeface="Roboto"/>
                <a:sym typeface="Roboto"/>
              </a:rPr>
              <a:t>third</a:t>
            </a:r>
            <a:r>
              <a:rPr lang="en" sz="1100">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9E9E9E"/>
              </a:solidFill>
              <a:latin typeface="Roboto"/>
              <a:ea typeface="Roboto"/>
              <a:cs typeface="Roboto"/>
              <a:sym typeface="Roboto"/>
            </a:endParaRPr>
          </a:p>
        </p:txBody>
      </p:sp>
      <p:sp>
        <p:nvSpPr>
          <p:cNvPr id="589" name="Google Shape;589;p45"/>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590" name="Google Shape;590;p45"/>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01</a:t>
            </a:r>
            <a:endParaRPr sz="2400" b="1">
              <a:solidFill>
                <a:srgbClr val="FFFFFF"/>
              </a:solidFill>
              <a:latin typeface="Roboto"/>
              <a:ea typeface="Roboto"/>
              <a:cs typeface="Roboto"/>
              <a:sym typeface="Roboto"/>
            </a:endParaRPr>
          </a:p>
        </p:txBody>
      </p:sp>
      <p:sp>
        <p:nvSpPr>
          <p:cNvPr id="591" name="Google Shape;591;p45"/>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592" name="Google Shape;592;p45"/>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593" name="Google Shape;593;p45"/>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03</a:t>
            </a:r>
            <a:endParaRPr sz="2400" b="1">
              <a:solidFill>
                <a:srgbClr val="FFFFFF"/>
              </a:solidFill>
              <a:latin typeface="Roboto"/>
              <a:ea typeface="Roboto"/>
              <a:cs typeface="Roboto"/>
              <a:sym typeface="Roboto"/>
            </a:endParaRPr>
          </a:p>
        </p:txBody>
      </p:sp>
      <p:sp>
        <p:nvSpPr>
          <p:cNvPr id="594" name="Google Shape;594;p45"/>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5" name="Google Shape;595;p45"/>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4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ustom Layout 20">
  <p:cSld name="CUSTOM_19">
    <p:spTree>
      <p:nvGrpSpPr>
        <p:cNvPr id="1" name="Shape 597"/>
        <p:cNvGrpSpPr/>
        <p:nvPr/>
      </p:nvGrpSpPr>
      <p:grpSpPr>
        <a:xfrm>
          <a:off x="0" y="0"/>
          <a:ext cx="0" cy="0"/>
          <a:chOff x="0" y="0"/>
          <a:chExt cx="0" cy="0"/>
        </a:xfrm>
      </p:grpSpPr>
      <p:sp>
        <p:nvSpPr>
          <p:cNvPr id="598" name="Google Shape;598;p46"/>
          <p:cNvSpPr/>
          <p:nvPr/>
        </p:nvSpPr>
        <p:spPr>
          <a:xfrm>
            <a:off x="4515854" y="1187675"/>
            <a:ext cx="3633900" cy="1532400"/>
          </a:xfrm>
          <a:prstGeom prst="round2DiagRect">
            <a:avLst>
              <a:gd name="adj1" fmla="val 0"/>
              <a:gd name="adj2" fmla="val 1339"/>
            </a:avLst>
          </a:prstGeom>
          <a:solidFill>
            <a:srgbClr val="00C7CC"/>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second</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  </a:t>
            </a:r>
            <a:endParaRPr sz="1100">
              <a:solidFill>
                <a:srgbClr val="FFFFFF"/>
              </a:solidFill>
              <a:latin typeface="Roboto"/>
              <a:ea typeface="Roboto"/>
              <a:cs typeface="Roboto"/>
              <a:sym typeface="Roboto"/>
            </a:endParaRPr>
          </a:p>
          <a:p>
            <a:pPr marL="0" lvl="0" indent="0" algn="l" rtl="0">
              <a:spcBef>
                <a:spcPts val="0"/>
              </a:spcBef>
              <a:spcAft>
                <a:spcPts val="0"/>
              </a:spcAft>
              <a:buClr>
                <a:srgbClr val="000000"/>
              </a:buClr>
              <a:buSzPts val="1100"/>
              <a:buFont typeface="Arial"/>
              <a:buNone/>
            </a:pPr>
            <a:endParaRPr sz="1000">
              <a:solidFill>
                <a:srgbClr val="A9B7C0"/>
              </a:solidFill>
            </a:endParaRPr>
          </a:p>
        </p:txBody>
      </p:sp>
      <p:sp>
        <p:nvSpPr>
          <p:cNvPr id="599" name="Google Shape;599;p46"/>
          <p:cNvSpPr/>
          <p:nvPr/>
        </p:nvSpPr>
        <p:spPr>
          <a:xfrm>
            <a:off x="823625" y="2781575"/>
            <a:ext cx="3633900" cy="1532400"/>
          </a:xfrm>
          <a:prstGeom prst="round2DiagRect">
            <a:avLst>
              <a:gd name="adj1" fmla="val 0"/>
              <a:gd name="adj2" fmla="val 0"/>
            </a:avLst>
          </a:prstGeom>
          <a:solidFill>
            <a:srgbClr val="2E5E73"/>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FFFFFF"/>
                </a:solidFill>
                <a:latin typeface="Roboto"/>
                <a:ea typeface="Roboto"/>
                <a:cs typeface="Roboto"/>
                <a:sym typeface="Roboto"/>
              </a:rPr>
              <a:t>This slide has 4 parts. Explain the </a:t>
            </a:r>
            <a:r>
              <a:rPr lang="en" sz="1100" b="1">
                <a:solidFill>
                  <a:srgbClr val="FFFFFF"/>
                </a:solidFill>
                <a:latin typeface="Roboto"/>
                <a:ea typeface="Roboto"/>
                <a:cs typeface="Roboto"/>
                <a:sym typeface="Roboto"/>
              </a:rPr>
              <a:t>fourth</a:t>
            </a:r>
            <a:r>
              <a:rPr lang="en" sz="1100">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lang="en" sz="1100">
                <a:solidFill>
                  <a:srgbClr val="FFFFFF"/>
                </a:solidFill>
              </a:rPr>
              <a:t> </a:t>
            </a:r>
            <a:endParaRPr sz="1000">
              <a:solidFill>
                <a:srgbClr val="FFFFFF"/>
              </a:solidFill>
            </a:endParaRPr>
          </a:p>
        </p:txBody>
      </p:sp>
      <p:sp>
        <p:nvSpPr>
          <p:cNvPr id="600" name="Google Shape;600;p46"/>
          <p:cNvSpPr/>
          <p:nvPr/>
        </p:nvSpPr>
        <p:spPr>
          <a:xfrm flipH="1">
            <a:off x="4515700" y="2781575"/>
            <a:ext cx="3633900" cy="1532400"/>
          </a:xfrm>
          <a:prstGeom prst="round2DiagRect">
            <a:avLst>
              <a:gd name="adj1" fmla="val 0"/>
              <a:gd name="adj2" fmla="val 0"/>
            </a:avLst>
          </a:prstGeom>
          <a:solidFill>
            <a:srgbClr val="FCB912"/>
          </a:solidFill>
          <a:ln>
            <a:noFill/>
          </a:ln>
        </p:spPr>
        <p:txBody>
          <a:bodyPr spcFirstLastPara="1" wrap="square" lIns="73150" tIns="365750" rIns="73150" bIns="182875" anchor="b" anchorCtr="0">
            <a:noAutofit/>
          </a:bodyPr>
          <a:lstStyle/>
          <a:p>
            <a:pPr marL="0" lvl="0" indent="0" algn="l" rtl="0">
              <a:spcBef>
                <a:spcPts val="0"/>
              </a:spcBef>
              <a:spcAft>
                <a:spcPts val="0"/>
              </a:spcAft>
              <a:buClr>
                <a:srgbClr val="000000"/>
              </a:buClr>
              <a:buSzPts val="1100"/>
              <a:buFont typeface="Arial"/>
              <a:buNone/>
            </a:pPr>
            <a:r>
              <a:rPr lang="en" sz="1100">
                <a:solidFill>
                  <a:srgbClr val="082D49"/>
                </a:solidFill>
                <a:latin typeface="Roboto"/>
                <a:ea typeface="Roboto"/>
                <a:cs typeface="Roboto"/>
                <a:sym typeface="Roboto"/>
              </a:rPr>
              <a:t>This slide has 4 parts. Explain the </a:t>
            </a:r>
            <a:r>
              <a:rPr lang="en" sz="1100" b="1">
                <a:solidFill>
                  <a:srgbClr val="082D49"/>
                </a:solidFill>
                <a:latin typeface="Roboto"/>
                <a:ea typeface="Roboto"/>
                <a:cs typeface="Roboto"/>
                <a:sym typeface="Roboto"/>
              </a:rPr>
              <a:t>third</a:t>
            </a:r>
            <a:r>
              <a:rPr lang="en" sz="1100">
                <a:solidFill>
                  <a:srgbClr val="082D49"/>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082D49"/>
              </a:solidFill>
              <a:latin typeface="Roboto"/>
              <a:ea typeface="Roboto"/>
              <a:cs typeface="Roboto"/>
              <a:sym typeface="Roboto"/>
            </a:endParaRPr>
          </a:p>
        </p:txBody>
      </p:sp>
      <p:sp>
        <p:nvSpPr>
          <p:cNvPr id="601" name="Google Shape;601;p46"/>
          <p:cNvSpPr/>
          <p:nvPr/>
        </p:nvSpPr>
        <p:spPr>
          <a:xfrm flipH="1">
            <a:off x="825871" y="1187675"/>
            <a:ext cx="3629400" cy="1532400"/>
          </a:xfrm>
          <a:prstGeom prst="round2DiagRect">
            <a:avLst>
              <a:gd name="adj1" fmla="val 0"/>
              <a:gd name="adj2" fmla="val 0"/>
            </a:avLst>
          </a:prstGeom>
          <a:solidFill>
            <a:srgbClr val="AADCF2"/>
          </a:solidFill>
          <a:ln>
            <a:noFill/>
          </a:ln>
        </p:spPr>
        <p:txBody>
          <a:bodyPr spcFirstLastPara="1" wrap="square" lIns="73150" tIns="182875" rIns="73150" bIns="365750" anchor="t" anchorCtr="0">
            <a:noAutofit/>
          </a:bodyPr>
          <a:lstStyle/>
          <a:p>
            <a:pPr marL="0" lvl="0" indent="0" algn="l" rtl="0">
              <a:spcBef>
                <a:spcPts val="0"/>
              </a:spcBef>
              <a:spcAft>
                <a:spcPts val="0"/>
              </a:spcAft>
              <a:buClr>
                <a:srgbClr val="000000"/>
              </a:buClr>
              <a:buSzPts val="1100"/>
              <a:buFont typeface="Arial"/>
              <a:buNone/>
            </a:pPr>
            <a:r>
              <a:rPr lang="en" sz="1100">
                <a:solidFill>
                  <a:srgbClr val="2E5E73"/>
                </a:solidFill>
                <a:latin typeface="Roboto"/>
                <a:ea typeface="Roboto"/>
                <a:cs typeface="Roboto"/>
                <a:sym typeface="Roboto"/>
              </a:rPr>
              <a:t>This slide has 4 parts. Explain the </a:t>
            </a:r>
            <a:r>
              <a:rPr lang="en" sz="1100" b="1">
                <a:solidFill>
                  <a:srgbClr val="2E5E73"/>
                </a:solidFill>
                <a:latin typeface="Roboto"/>
                <a:ea typeface="Roboto"/>
                <a:cs typeface="Roboto"/>
                <a:sym typeface="Roboto"/>
              </a:rPr>
              <a:t>first</a:t>
            </a:r>
            <a:r>
              <a:rPr lang="en" sz="1100">
                <a:solidFill>
                  <a:srgbClr val="2E5E73"/>
                </a:solidFill>
                <a:latin typeface="Roboto"/>
                <a:ea typeface="Roboto"/>
                <a:cs typeface="Roboto"/>
                <a:sym typeface="Roboto"/>
              </a:rPr>
              <a:t> part here. The parts that have not yet been explained are grayed out. You can change the point size of this text depending on how much space you need. </a:t>
            </a:r>
            <a:endParaRPr sz="1000">
              <a:solidFill>
                <a:srgbClr val="2E5E73"/>
              </a:solidFill>
              <a:latin typeface="Roboto"/>
              <a:ea typeface="Roboto"/>
              <a:cs typeface="Roboto"/>
              <a:sym typeface="Roboto"/>
            </a:endParaRPr>
          </a:p>
        </p:txBody>
      </p:sp>
      <p:sp>
        <p:nvSpPr>
          <p:cNvPr id="602" name="Google Shape;602;p46"/>
          <p:cNvSpPr/>
          <p:nvPr/>
        </p:nvSpPr>
        <p:spPr>
          <a:xfrm>
            <a:off x="3857625" y="22478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603" name="Google Shape;603;p46"/>
          <p:cNvSpPr/>
          <p:nvPr/>
        </p:nvSpPr>
        <p:spPr>
          <a:xfrm>
            <a:off x="4457550" y="22478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02</a:t>
            </a:r>
            <a:endParaRPr sz="2400" b="1">
              <a:solidFill>
                <a:srgbClr val="FFFFFF"/>
              </a:solidFill>
              <a:latin typeface="Roboto"/>
              <a:ea typeface="Roboto"/>
              <a:cs typeface="Roboto"/>
              <a:sym typeface="Roboto"/>
            </a:endParaRPr>
          </a:p>
        </p:txBody>
      </p:sp>
      <p:sp>
        <p:nvSpPr>
          <p:cNvPr id="604" name="Google Shape;604;p46"/>
          <p:cNvSpPr/>
          <p:nvPr/>
        </p:nvSpPr>
        <p:spPr>
          <a:xfrm>
            <a:off x="3857625" y="2705075"/>
            <a:ext cx="6582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Roboto"/>
                <a:ea typeface="Roboto"/>
                <a:cs typeface="Roboto"/>
                <a:sym typeface="Roboto"/>
              </a:rPr>
              <a:t>04</a:t>
            </a:r>
            <a:endParaRPr sz="2400" b="1">
              <a:solidFill>
                <a:srgbClr val="FFFFFF"/>
              </a:solidFill>
              <a:latin typeface="Roboto"/>
              <a:ea typeface="Roboto"/>
              <a:cs typeface="Roboto"/>
              <a:sym typeface="Roboto"/>
            </a:endParaRPr>
          </a:p>
        </p:txBody>
      </p:sp>
      <p:sp>
        <p:nvSpPr>
          <p:cNvPr id="605" name="Google Shape;605;p46"/>
          <p:cNvSpPr/>
          <p:nvPr/>
        </p:nvSpPr>
        <p:spPr>
          <a:xfrm>
            <a:off x="4457550" y="2705075"/>
            <a:ext cx="600000" cy="53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082D49"/>
                </a:solidFill>
                <a:latin typeface="Roboto"/>
                <a:ea typeface="Roboto"/>
                <a:cs typeface="Roboto"/>
                <a:sym typeface="Roboto"/>
              </a:rPr>
              <a:t>03</a:t>
            </a:r>
            <a:endParaRPr sz="2400" b="1">
              <a:solidFill>
                <a:srgbClr val="082D49"/>
              </a:solidFill>
              <a:latin typeface="Roboto"/>
              <a:ea typeface="Roboto"/>
              <a:cs typeface="Roboto"/>
              <a:sym typeface="Roboto"/>
            </a:endParaRPr>
          </a:p>
        </p:txBody>
      </p:sp>
      <p:sp>
        <p:nvSpPr>
          <p:cNvPr id="606" name="Google Shape;606;p4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7" name="Google Shape;607;p4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4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21">
  <p:cSld name="CUSTOM_20">
    <p:spTree>
      <p:nvGrpSpPr>
        <p:cNvPr id="1" name="Shape 609"/>
        <p:cNvGrpSpPr/>
        <p:nvPr/>
      </p:nvGrpSpPr>
      <p:grpSpPr>
        <a:xfrm>
          <a:off x="0" y="0"/>
          <a:ext cx="0" cy="0"/>
          <a:chOff x="0" y="0"/>
          <a:chExt cx="0" cy="0"/>
        </a:xfrm>
      </p:grpSpPr>
      <p:sp>
        <p:nvSpPr>
          <p:cNvPr id="610" name="Google Shape;610;p47"/>
          <p:cNvSpPr/>
          <p:nvPr/>
        </p:nvSpPr>
        <p:spPr>
          <a:xfrm>
            <a:off x="3552852" y="1425422"/>
            <a:ext cx="2031000" cy="2031000"/>
          </a:xfrm>
          <a:prstGeom prst="ellipse">
            <a:avLst/>
          </a:prstGeom>
          <a:noFill/>
          <a:ln w="28575" cap="flat" cmpd="sng">
            <a:solidFill>
              <a:srgbClr val="FCB91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7"/>
          <p:cNvSpPr/>
          <p:nvPr/>
        </p:nvSpPr>
        <p:spPr>
          <a:xfrm>
            <a:off x="2824599" y="2450459"/>
            <a:ext cx="2031000" cy="2031000"/>
          </a:xfrm>
          <a:prstGeom prst="ellipse">
            <a:avLst/>
          </a:prstGeom>
          <a:noFill/>
          <a:ln w="28575" cap="flat" cmpd="sng">
            <a:solidFill>
              <a:srgbClr val="2E5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7"/>
          <p:cNvSpPr/>
          <p:nvPr/>
        </p:nvSpPr>
        <p:spPr>
          <a:xfrm>
            <a:off x="4256816" y="2450459"/>
            <a:ext cx="2031000" cy="2031000"/>
          </a:xfrm>
          <a:prstGeom prst="ellipse">
            <a:avLst/>
          </a:prstGeom>
          <a:noFill/>
          <a:ln w="28575" cap="flat" cmpd="sng">
            <a:solidFill>
              <a:srgbClr val="1475D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 name="Google Shape;613;p47"/>
          <p:cNvCxnSpPr/>
          <p:nvPr/>
        </p:nvCxnSpPr>
        <p:spPr>
          <a:xfrm rot="10800000">
            <a:off x="2425150" y="1824750"/>
            <a:ext cx="2104800" cy="0"/>
          </a:xfrm>
          <a:prstGeom prst="straightConnector1">
            <a:avLst/>
          </a:prstGeom>
          <a:noFill/>
          <a:ln w="9525" cap="flat" cmpd="sng">
            <a:solidFill>
              <a:srgbClr val="082D49"/>
            </a:solidFill>
            <a:prstDash val="solid"/>
            <a:round/>
            <a:headEnd type="oval" w="sm" len="sm"/>
            <a:tailEnd type="none" w="sm" len="sm"/>
          </a:ln>
        </p:spPr>
      </p:cxnSp>
      <p:sp>
        <p:nvSpPr>
          <p:cNvPr id="614" name="Google Shape;614;p47"/>
          <p:cNvSpPr txBox="1"/>
          <p:nvPr/>
        </p:nvSpPr>
        <p:spPr>
          <a:xfrm>
            <a:off x="298901" y="1776643"/>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5" name="Google Shape;615;p47"/>
          <p:cNvCxnSpPr/>
          <p:nvPr/>
        </p:nvCxnSpPr>
        <p:spPr>
          <a:xfrm rot="10800000">
            <a:off x="2430775" y="3915050"/>
            <a:ext cx="1100700" cy="0"/>
          </a:xfrm>
          <a:prstGeom prst="straightConnector1">
            <a:avLst/>
          </a:prstGeom>
          <a:noFill/>
          <a:ln w="9525" cap="flat" cmpd="sng">
            <a:solidFill>
              <a:srgbClr val="082D49"/>
            </a:solidFill>
            <a:prstDash val="solid"/>
            <a:round/>
            <a:headEnd type="oval" w="sm" len="sm"/>
            <a:tailEnd type="none" w="sm" len="sm"/>
          </a:ln>
        </p:spPr>
      </p:cxnSp>
      <p:sp>
        <p:nvSpPr>
          <p:cNvPr id="616" name="Google Shape;616;p47"/>
          <p:cNvSpPr txBox="1"/>
          <p:nvPr/>
        </p:nvSpPr>
        <p:spPr>
          <a:xfrm>
            <a:off x="298901" y="3867018"/>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cxnSp>
        <p:nvCxnSpPr>
          <p:cNvPr id="617" name="Google Shape;617;p47"/>
          <p:cNvCxnSpPr/>
          <p:nvPr/>
        </p:nvCxnSpPr>
        <p:spPr>
          <a:xfrm rot="10800000">
            <a:off x="4530050" y="3294850"/>
            <a:ext cx="1979700" cy="0"/>
          </a:xfrm>
          <a:prstGeom prst="straightConnector1">
            <a:avLst/>
          </a:prstGeom>
          <a:noFill/>
          <a:ln w="9525" cap="flat" cmpd="sng">
            <a:solidFill>
              <a:srgbClr val="CCCCCC"/>
            </a:solidFill>
            <a:prstDash val="solid"/>
            <a:round/>
            <a:headEnd type="none" w="sm" len="sm"/>
            <a:tailEnd type="oval" w="sm" len="sm"/>
          </a:ln>
        </p:spPr>
      </p:cxnSp>
      <p:sp>
        <p:nvSpPr>
          <p:cNvPr id="618" name="Google Shape;618;p47"/>
          <p:cNvSpPr txBox="1"/>
          <p:nvPr/>
        </p:nvSpPr>
        <p:spPr>
          <a:xfrm>
            <a:off x="6586728" y="3257425"/>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19" name="Google Shape;619;p47"/>
          <p:cNvCxnSpPr/>
          <p:nvPr/>
        </p:nvCxnSpPr>
        <p:spPr>
          <a:xfrm rot="10800000">
            <a:off x="5153575" y="2534663"/>
            <a:ext cx="1436400" cy="0"/>
          </a:xfrm>
          <a:prstGeom prst="straightConnector1">
            <a:avLst/>
          </a:prstGeom>
          <a:noFill/>
          <a:ln w="9525" cap="flat" cmpd="sng">
            <a:solidFill>
              <a:srgbClr val="CCCCCC"/>
            </a:solidFill>
            <a:prstDash val="solid"/>
            <a:round/>
            <a:headEnd type="none" w="sm" len="sm"/>
            <a:tailEnd type="oval" w="sm" len="sm"/>
          </a:ln>
        </p:spPr>
      </p:cxnSp>
      <p:sp>
        <p:nvSpPr>
          <p:cNvPr id="620" name="Google Shape;620;p47"/>
          <p:cNvSpPr txBox="1"/>
          <p:nvPr/>
        </p:nvSpPr>
        <p:spPr>
          <a:xfrm>
            <a:off x="6589976" y="2505343"/>
            <a:ext cx="21273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1" name="Google Shape;621;p47"/>
          <p:cNvCxnSpPr/>
          <p:nvPr/>
        </p:nvCxnSpPr>
        <p:spPr>
          <a:xfrm rot="10800000">
            <a:off x="2473225" y="2777675"/>
            <a:ext cx="1268100" cy="0"/>
          </a:xfrm>
          <a:prstGeom prst="straightConnector1">
            <a:avLst/>
          </a:prstGeom>
          <a:noFill/>
          <a:ln w="9525" cap="flat" cmpd="sng">
            <a:solidFill>
              <a:srgbClr val="CCCCCC"/>
            </a:solidFill>
            <a:prstDash val="solid"/>
            <a:round/>
            <a:headEnd type="oval" w="sm" len="sm"/>
            <a:tailEnd type="none" w="sm" len="sm"/>
          </a:ln>
        </p:spPr>
      </p:cxnSp>
      <p:sp>
        <p:nvSpPr>
          <p:cNvPr id="622" name="Google Shape;622;p47"/>
          <p:cNvSpPr txBox="1"/>
          <p:nvPr/>
        </p:nvSpPr>
        <p:spPr>
          <a:xfrm>
            <a:off x="353901" y="2729630"/>
            <a:ext cx="2127300" cy="747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b="1">
                <a:solidFill>
                  <a:srgbClr val="CCCCCC"/>
                </a:solidFill>
                <a:latin typeface="Roboto"/>
                <a:ea typeface="Roboto"/>
                <a:cs typeface="Roboto"/>
                <a:sym typeface="Roboto"/>
              </a:rPr>
              <a:t>Vestibulum congue tempus</a:t>
            </a:r>
            <a:endParaRPr sz="1200" b="1">
              <a:solidFill>
                <a:srgbClr val="CCCCCC"/>
              </a:solidFill>
              <a:latin typeface="Roboto"/>
              <a:ea typeface="Roboto"/>
              <a:cs typeface="Roboto"/>
              <a:sym typeface="Roboto"/>
            </a:endParaRPr>
          </a:p>
          <a:p>
            <a:pPr marL="0" lvl="0" indent="0" algn="r" rtl="0">
              <a:lnSpc>
                <a:spcPct val="115000"/>
              </a:lnSpc>
              <a:spcBef>
                <a:spcPts val="0"/>
              </a:spcBef>
              <a:spcAft>
                <a:spcPts val="1600"/>
              </a:spcAft>
              <a:buNone/>
            </a:pPr>
            <a:r>
              <a:rPr lang="en" sz="800">
                <a:solidFill>
                  <a:srgbClr val="CCCCCC"/>
                </a:solidFill>
                <a:latin typeface="Roboto"/>
                <a:ea typeface="Roboto"/>
                <a:cs typeface="Roboto"/>
                <a:sym typeface="Roboto"/>
              </a:rPr>
              <a:t>Lorem ipsum dolor sit amet, consectetur adipiscing elit, sed do eiusmod tempor. Donec facilisis lacus eget mauris.</a:t>
            </a:r>
            <a:endParaRPr sz="800" b="1">
              <a:solidFill>
                <a:srgbClr val="CCCCCC"/>
              </a:solidFill>
              <a:latin typeface="Roboto"/>
              <a:ea typeface="Roboto"/>
              <a:cs typeface="Roboto"/>
              <a:sym typeface="Roboto"/>
            </a:endParaRPr>
          </a:p>
        </p:txBody>
      </p:sp>
      <p:cxnSp>
        <p:nvCxnSpPr>
          <p:cNvPr id="623" name="Google Shape;623;p47"/>
          <p:cNvCxnSpPr/>
          <p:nvPr/>
        </p:nvCxnSpPr>
        <p:spPr>
          <a:xfrm rot="10800000">
            <a:off x="5334000" y="4057525"/>
            <a:ext cx="1280400" cy="0"/>
          </a:xfrm>
          <a:prstGeom prst="straightConnector1">
            <a:avLst/>
          </a:prstGeom>
          <a:noFill/>
          <a:ln w="9525" cap="flat" cmpd="sng">
            <a:solidFill>
              <a:srgbClr val="082D49"/>
            </a:solidFill>
            <a:prstDash val="solid"/>
            <a:round/>
            <a:headEnd type="none" w="sm" len="sm"/>
            <a:tailEnd type="oval" w="sm" len="sm"/>
          </a:ln>
        </p:spPr>
      </p:cxnSp>
      <p:sp>
        <p:nvSpPr>
          <p:cNvPr id="624" name="Google Shape;624;p47"/>
          <p:cNvSpPr txBox="1"/>
          <p:nvPr/>
        </p:nvSpPr>
        <p:spPr>
          <a:xfrm>
            <a:off x="6586728" y="4009500"/>
            <a:ext cx="2229600" cy="747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b="1">
                <a:solidFill>
                  <a:srgbClr val="2E5E73"/>
                </a:solidFill>
                <a:latin typeface="Roboto"/>
                <a:ea typeface="Roboto"/>
                <a:cs typeface="Roboto"/>
                <a:sym typeface="Roboto"/>
              </a:rPr>
              <a:t>Vestibulum congue tempus</a:t>
            </a:r>
            <a:endParaRPr sz="1200" b="1">
              <a:solidFill>
                <a:srgbClr val="2E5E73"/>
              </a:solidFill>
              <a:latin typeface="Roboto"/>
              <a:ea typeface="Roboto"/>
              <a:cs typeface="Roboto"/>
              <a:sym typeface="Roboto"/>
            </a:endParaRPr>
          </a:p>
          <a:p>
            <a:pPr marL="0" lvl="0" indent="0" algn="l" rtl="0">
              <a:lnSpc>
                <a:spcPct val="115000"/>
              </a:lnSpc>
              <a:spcBef>
                <a:spcPts val="0"/>
              </a:spcBef>
              <a:spcAft>
                <a:spcPts val="1600"/>
              </a:spcAft>
              <a:buNone/>
            </a:pPr>
            <a:r>
              <a:rPr lang="en" sz="800">
                <a:solidFill>
                  <a:srgbClr val="2E5E73"/>
                </a:solidFill>
                <a:latin typeface="Roboto"/>
                <a:ea typeface="Roboto"/>
                <a:cs typeface="Roboto"/>
                <a:sym typeface="Roboto"/>
              </a:rPr>
              <a:t>Lorem ipsum dolor sit amet, consectetur adipiscing elit, sed do eiusmod tempor. Donec facilisis lacus eget mauris.</a:t>
            </a:r>
            <a:endParaRPr sz="800" b="1">
              <a:solidFill>
                <a:srgbClr val="2E5E73"/>
              </a:solidFill>
              <a:latin typeface="Roboto"/>
              <a:ea typeface="Roboto"/>
              <a:cs typeface="Roboto"/>
              <a:sym typeface="Roboto"/>
            </a:endParaRPr>
          </a:p>
        </p:txBody>
      </p:sp>
      <p:sp>
        <p:nvSpPr>
          <p:cNvPr id="625" name="Google Shape;625;p4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4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7" name="Google Shape;627;p4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8"/>
        <p:cNvGrpSpPr/>
        <p:nvPr/>
      </p:nvGrpSpPr>
      <p:grpSpPr>
        <a:xfrm>
          <a:off x="0" y="0"/>
          <a:ext cx="0" cy="0"/>
          <a:chOff x="0" y="0"/>
          <a:chExt cx="0" cy="0"/>
        </a:xfrm>
      </p:grpSpPr>
      <p:sp>
        <p:nvSpPr>
          <p:cNvPr id="629" name="Google Shape;629;p48"/>
          <p:cNvSpPr txBox="1">
            <a:spLocks noGrp="1"/>
          </p:cNvSpPr>
          <p:nvPr>
            <p:ph type="body" idx="1"/>
          </p:nvPr>
        </p:nvSpPr>
        <p:spPr>
          <a:xfrm>
            <a:off x="692300" y="1122950"/>
            <a:ext cx="8139900" cy="3445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30" name="Google Shape;630;p4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1" name="Google Shape;631;p4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2" name="Google Shape;632;p4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ustom Layout 24">
  <p:cSld name="CUSTOM_24">
    <p:spTree>
      <p:nvGrpSpPr>
        <p:cNvPr id="1" name="Shape 633"/>
        <p:cNvGrpSpPr/>
        <p:nvPr/>
      </p:nvGrpSpPr>
      <p:grpSpPr>
        <a:xfrm>
          <a:off x="0" y="0"/>
          <a:ext cx="0" cy="0"/>
          <a:chOff x="0" y="0"/>
          <a:chExt cx="0" cy="0"/>
        </a:xfrm>
      </p:grpSpPr>
      <p:sp>
        <p:nvSpPr>
          <p:cNvPr id="634" name="Google Shape;634;p4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635"/>
        <p:cNvGrpSpPr/>
        <p:nvPr/>
      </p:nvGrpSpPr>
      <p:grpSpPr>
        <a:xfrm>
          <a:off x="0" y="0"/>
          <a:ext cx="0" cy="0"/>
          <a:chOff x="0" y="0"/>
          <a:chExt cx="0" cy="0"/>
        </a:xfrm>
      </p:grpSpPr>
      <p:sp>
        <p:nvSpPr>
          <p:cNvPr id="636" name="Google Shape;636;p50"/>
          <p:cNvSpPr txBox="1">
            <a:spLocks noGrp="1"/>
          </p:cNvSpPr>
          <p:nvPr>
            <p:ph type="ctrTitle"/>
          </p:nvPr>
        </p:nvSpPr>
        <p:spPr>
          <a:xfrm>
            <a:off x="0" y="744575"/>
            <a:ext cx="91440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7" name="Google Shape;637;p5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8" name="Google Shape;63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39"/>
        <p:cNvGrpSpPr/>
        <p:nvPr/>
      </p:nvGrpSpPr>
      <p:grpSpPr>
        <a:xfrm>
          <a:off x="0" y="0"/>
          <a:ext cx="0" cy="0"/>
          <a:chOff x="0" y="0"/>
          <a:chExt cx="0" cy="0"/>
        </a:xfrm>
      </p:grpSpPr>
      <p:sp>
        <p:nvSpPr>
          <p:cNvPr id="640" name="Google Shape;64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1" name="Google Shape;641;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2" name="Google Shape;642;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3"/>
        <p:cNvGrpSpPr/>
        <p:nvPr/>
      </p:nvGrpSpPr>
      <p:grpSpPr>
        <a:xfrm>
          <a:off x="0" y="0"/>
          <a:ext cx="0" cy="0"/>
          <a:chOff x="0" y="0"/>
          <a:chExt cx="0" cy="0"/>
        </a:xfrm>
      </p:grpSpPr>
      <p:sp>
        <p:nvSpPr>
          <p:cNvPr id="644" name="Google Shape;644;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28"/>
        <p:cNvGrpSpPr/>
        <p:nvPr/>
      </p:nvGrpSpPr>
      <p:grpSpPr>
        <a:xfrm>
          <a:off x="0" y="0"/>
          <a:ext cx="0" cy="0"/>
          <a:chOff x="0" y="0"/>
          <a:chExt cx="0" cy="0"/>
        </a:xfrm>
      </p:grpSpPr>
      <p:sp>
        <p:nvSpPr>
          <p:cNvPr id="29" name="Google Shape;29;p6"/>
          <p:cNvSpPr txBox="1"/>
          <p:nvPr/>
        </p:nvSpPr>
        <p:spPr>
          <a:xfrm>
            <a:off x="710290" y="10390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01.</a:t>
            </a:r>
            <a:endParaRPr sz="2400" b="1">
              <a:solidFill>
                <a:srgbClr val="2E5E73"/>
              </a:solidFill>
              <a:latin typeface="Roboto"/>
              <a:ea typeface="Roboto"/>
              <a:cs typeface="Roboto"/>
              <a:sym typeface="Roboto"/>
            </a:endParaRPr>
          </a:p>
        </p:txBody>
      </p:sp>
      <p:sp>
        <p:nvSpPr>
          <p:cNvPr id="30" name="Google Shape;30;p6"/>
          <p:cNvSpPr txBox="1"/>
          <p:nvPr/>
        </p:nvSpPr>
        <p:spPr>
          <a:xfrm>
            <a:off x="710290" y="16914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02.</a:t>
            </a:r>
            <a:endParaRPr sz="2400" b="1">
              <a:solidFill>
                <a:srgbClr val="2E5E73"/>
              </a:solidFill>
              <a:latin typeface="Roboto"/>
              <a:ea typeface="Roboto"/>
              <a:cs typeface="Roboto"/>
              <a:sym typeface="Roboto"/>
            </a:endParaRPr>
          </a:p>
        </p:txBody>
      </p:sp>
      <p:sp>
        <p:nvSpPr>
          <p:cNvPr id="31" name="Google Shape;31;p6"/>
          <p:cNvSpPr txBox="1"/>
          <p:nvPr/>
        </p:nvSpPr>
        <p:spPr>
          <a:xfrm>
            <a:off x="710290" y="232275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03.</a:t>
            </a:r>
            <a:endParaRPr sz="2400" b="1">
              <a:solidFill>
                <a:srgbClr val="2E5E73"/>
              </a:solidFill>
              <a:latin typeface="Roboto"/>
              <a:ea typeface="Roboto"/>
              <a:cs typeface="Roboto"/>
              <a:sym typeface="Roboto"/>
            </a:endParaRPr>
          </a:p>
        </p:txBody>
      </p:sp>
      <p:sp>
        <p:nvSpPr>
          <p:cNvPr id="32" name="Google Shape;32;p6"/>
          <p:cNvSpPr txBox="1"/>
          <p:nvPr/>
        </p:nvSpPr>
        <p:spPr>
          <a:xfrm>
            <a:off x="710290" y="2954106"/>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04.</a:t>
            </a:r>
            <a:endParaRPr sz="2400" b="1">
              <a:solidFill>
                <a:srgbClr val="2E5E73"/>
              </a:solidFill>
              <a:latin typeface="Roboto"/>
              <a:ea typeface="Roboto"/>
              <a:cs typeface="Roboto"/>
              <a:sym typeface="Roboto"/>
            </a:endParaRPr>
          </a:p>
        </p:txBody>
      </p:sp>
      <p:sp>
        <p:nvSpPr>
          <p:cNvPr id="33" name="Google Shape;33;p6"/>
          <p:cNvSpPr txBox="1"/>
          <p:nvPr/>
        </p:nvSpPr>
        <p:spPr>
          <a:xfrm>
            <a:off x="710290" y="3585431"/>
            <a:ext cx="6441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05.</a:t>
            </a:r>
            <a:endParaRPr sz="2400" b="1">
              <a:solidFill>
                <a:srgbClr val="2E5E73"/>
              </a:solidFill>
              <a:latin typeface="Roboto"/>
              <a:ea typeface="Roboto"/>
              <a:cs typeface="Roboto"/>
              <a:sym typeface="Roboto"/>
            </a:endParaRPr>
          </a:p>
        </p:txBody>
      </p:sp>
      <p:sp>
        <p:nvSpPr>
          <p:cNvPr id="34" name="Google Shape;34;p6"/>
          <p:cNvSpPr txBox="1"/>
          <p:nvPr/>
        </p:nvSpPr>
        <p:spPr>
          <a:xfrm>
            <a:off x="5380615" y="10390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06.</a:t>
            </a:r>
            <a:endParaRPr sz="2400" b="1">
              <a:solidFill>
                <a:srgbClr val="2E5E73"/>
              </a:solidFill>
              <a:latin typeface="Roboto"/>
              <a:ea typeface="Roboto"/>
              <a:cs typeface="Roboto"/>
              <a:sym typeface="Roboto"/>
            </a:endParaRPr>
          </a:p>
        </p:txBody>
      </p:sp>
      <p:sp>
        <p:nvSpPr>
          <p:cNvPr id="35" name="Google Shape;35;p6"/>
          <p:cNvSpPr txBox="1"/>
          <p:nvPr/>
        </p:nvSpPr>
        <p:spPr>
          <a:xfrm>
            <a:off x="5380615" y="16914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07.</a:t>
            </a:r>
            <a:endParaRPr sz="2400" b="1">
              <a:solidFill>
                <a:srgbClr val="2E5E73"/>
              </a:solidFill>
              <a:latin typeface="Roboto"/>
              <a:ea typeface="Roboto"/>
              <a:cs typeface="Roboto"/>
              <a:sym typeface="Roboto"/>
            </a:endParaRPr>
          </a:p>
        </p:txBody>
      </p:sp>
      <p:sp>
        <p:nvSpPr>
          <p:cNvPr id="36" name="Google Shape;36;p6"/>
          <p:cNvSpPr txBox="1"/>
          <p:nvPr/>
        </p:nvSpPr>
        <p:spPr>
          <a:xfrm>
            <a:off x="5380615" y="232275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08.</a:t>
            </a:r>
            <a:endParaRPr sz="2400" b="1">
              <a:solidFill>
                <a:srgbClr val="2E5E73"/>
              </a:solidFill>
              <a:latin typeface="Roboto"/>
              <a:ea typeface="Roboto"/>
              <a:cs typeface="Roboto"/>
              <a:sym typeface="Roboto"/>
            </a:endParaRPr>
          </a:p>
        </p:txBody>
      </p:sp>
      <p:sp>
        <p:nvSpPr>
          <p:cNvPr id="37" name="Google Shape;37;p6"/>
          <p:cNvSpPr txBox="1"/>
          <p:nvPr/>
        </p:nvSpPr>
        <p:spPr>
          <a:xfrm>
            <a:off x="5380615" y="2954106"/>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09.</a:t>
            </a:r>
            <a:endParaRPr sz="2400" b="1">
              <a:solidFill>
                <a:srgbClr val="2E5E73"/>
              </a:solidFill>
              <a:latin typeface="Roboto"/>
              <a:ea typeface="Roboto"/>
              <a:cs typeface="Roboto"/>
              <a:sym typeface="Roboto"/>
            </a:endParaRPr>
          </a:p>
        </p:txBody>
      </p:sp>
      <p:sp>
        <p:nvSpPr>
          <p:cNvPr id="38" name="Google Shape;38;p6"/>
          <p:cNvSpPr txBox="1"/>
          <p:nvPr/>
        </p:nvSpPr>
        <p:spPr>
          <a:xfrm>
            <a:off x="5380615" y="3585431"/>
            <a:ext cx="693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10.</a:t>
            </a:r>
            <a:endParaRPr sz="2400" b="1">
              <a:solidFill>
                <a:srgbClr val="2E5E73"/>
              </a:solidFill>
              <a:latin typeface="Roboto"/>
              <a:ea typeface="Roboto"/>
              <a:cs typeface="Roboto"/>
              <a:sym typeface="Roboto"/>
            </a:endParaRPr>
          </a:p>
        </p:txBody>
      </p:sp>
      <p:pic>
        <p:nvPicPr>
          <p:cNvPr id="39" name="Google Shape;39;p6"/>
          <p:cNvPicPr preferRelativeResize="0"/>
          <p:nvPr/>
        </p:nvPicPr>
        <p:blipFill>
          <a:blip r:embed="rId2">
            <a:alphaModFix/>
          </a:blip>
          <a:stretch>
            <a:fillRect/>
          </a:stretch>
        </p:blipFill>
        <p:spPr>
          <a:xfrm>
            <a:off x="248950" y="271541"/>
            <a:ext cx="363800" cy="461341"/>
          </a:xfrm>
          <a:prstGeom prst="rect">
            <a:avLst/>
          </a:prstGeom>
          <a:noFill/>
          <a:ln>
            <a:noFill/>
          </a:ln>
        </p:spPr>
      </p:pic>
      <p:sp>
        <p:nvSpPr>
          <p:cNvPr id="40" name="Google Shape;40;p6"/>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6"/>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6"/>
          <p:cNvSpPr txBox="1">
            <a:spLocks noGrp="1"/>
          </p:cNvSpPr>
          <p:nvPr>
            <p:ph type="subTitle" idx="1"/>
          </p:nvPr>
        </p:nvSpPr>
        <p:spPr>
          <a:xfrm>
            <a:off x="1224625"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subTitle" idx="3"/>
          </p:nvPr>
        </p:nvSpPr>
        <p:spPr>
          <a:xfrm>
            <a:off x="1224625"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6"/>
          <p:cNvSpPr txBox="1">
            <a:spLocks noGrp="1"/>
          </p:cNvSpPr>
          <p:nvPr>
            <p:ph type="subTitle" idx="4"/>
          </p:nvPr>
        </p:nvSpPr>
        <p:spPr>
          <a:xfrm>
            <a:off x="1224625"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p6"/>
          <p:cNvSpPr txBox="1">
            <a:spLocks noGrp="1"/>
          </p:cNvSpPr>
          <p:nvPr>
            <p:ph type="subTitle" idx="5"/>
          </p:nvPr>
        </p:nvSpPr>
        <p:spPr>
          <a:xfrm>
            <a:off x="1224625"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 name="Google Shape;46;p6"/>
          <p:cNvSpPr txBox="1">
            <a:spLocks noGrp="1"/>
          </p:cNvSpPr>
          <p:nvPr>
            <p:ph type="subTitle" idx="6"/>
          </p:nvPr>
        </p:nvSpPr>
        <p:spPr>
          <a:xfrm>
            <a:off x="1224625"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6"/>
          <p:cNvSpPr txBox="1">
            <a:spLocks noGrp="1"/>
          </p:cNvSpPr>
          <p:nvPr>
            <p:ph type="subTitle" idx="7"/>
          </p:nvPr>
        </p:nvSpPr>
        <p:spPr>
          <a:xfrm>
            <a:off x="5989200" y="112917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p6"/>
          <p:cNvSpPr txBox="1">
            <a:spLocks noGrp="1"/>
          </p:cNvSpPr>
          <p:nvPr>
            <p:ph type="subTitle" idx="8"/>
          </p:nvPr>
        </p:nvSpPr>
        <p:spPr>
          <a:xfrm>
            <a:off x="5989200" y="175783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6"/>
          <p:cNvSpPr txBox="1">
            <a:spLocks noGrp="1"/>
          </p:cNvSpPr>
          <p:nvPr>
            <p:ph type="subTitle" idx="9"/>
          </p:nvPr>
        </p:nvSpPr>
        <p:spPr>
          <a:xfrm>
            <a:off x="5989200" y="2399688"/>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6"/>
          <p:cNvSpPr txBox="1">
            <a:spLocks noGrp="1"/>
          </p:cNvSpPr>
          <p:nvPr>
            <p:ph type="subTitle" idx="13"/>
          </p:nvPr>
        </p:nvSpPr>
        <p:spPr>
          <a:xfrm>
            <a:off x="5989200" y="3031025"/>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6"/>
          <p:cNvSpPr txBox="1">
            <a:spLocks noGrp="1"/>
          </p:cNvSpPr>
          <p:nvPr>
            <p:ph type="subTitle" idx="14"/>
          </p:nvPr>
        </p:nvSpPr>
        <p:spPr>
          <a:xfrm>
            <a:off x="5989200" y="3662400"/>
            <a:ext cx="39711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8. Transition Slide">
  <p:cSld name="CUSTOM_17_2_1_2">
    <p:spTree>
      <p:nvGrpSpPr>
        <p:cNvPr id="1" name="Shape 645"/>
        <p:cNvGrpSpPr/>
        <p:nvPr/>
      </p:nvGrpSpPr>
      <p:grpSpPr>
        <a:xfrm>
          <a:off x="0" y="0"/>
          <a:ext cx="0" cy="0"/>
          <a:chOff x="0" y="0"/>
          <a:chExt cx="0" cy="0"/>
        </a:xfrm>
      </p:grpSpPr>
      <p:sp>
        <p:nvSpPr>
          <p:cNvPr id="646" name="Google Shape;646;p53"/>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9. Text Only">
  <p:cSld name="CUSTOM_2_7_2">
    <p:spTree>
      <p:nvGrpSpPr>
        <p:cNvPr id="1" name="Shape 647"/>
        <p:cNvGrpSpPr/>
        <p:nvPr/>
      </p:nvGrpSpPr>
      <p:grpSpPr>
        <a:xfrm>
          <a:off x="0" y="0"/>
          <a:ext cx="0" cy="0"/>
          <a:chOff x="0" y="0"/>
          <a:chExt cx="0" cy="0"/>
        </a:xfrm>
      </p:grpSpPr>
      <p:sp>
        <p:nvSpPr>
          <p:cNvPr id="648" name="Google Shape;648;p54"/>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49" name="Google Shape;649;p54"/>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50" name="Google Shape;650;p54"/>
          <p:cNvSpPr txBox="1">
            <a:spLocks noGrp="1"/>
          </p:cNvSpPr>
          <p:nvPr>
            <p:ph type="body" idx="2"/>
          </p:nvPr>
        </p:nvSpPr>
        <p:spPr>
          <a:xfrm>
            <a:off x="175" y="1284250"/>
            <a:ext cx="8979000" cy="34350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8. Transition Slide 1">
  <p:cSld name="CUSTOM_17_2_1_2_1">
    <p:spTree>
      <p:nvGrpSpPr>
        <p:cNvPr id="1" name="Shape 651"/>
        <p:cNvGrpSpPr/>
        <p:nvPr/>
      </p:nvGrpSpPr>
      <p:grpSpPr>
        <a:xfrm>
          <a:off x="0" y="0"/>
          <a:ext cx="0" cy="0"/>
          <a:chOff x="0" y="0"/>
          <a:chExt cx="0" cy="0"/>
        </a:xfrm>
      </p:grpSpPr>
      <p:pic>
        <p:nvPicPr>
          <p:cNvPr id="652" name="Google Shape;652;p55"/>
          <p:cNvPicPr preferRelativeResize="0"/>
          <p:nvPr/>
        </p:nvPicPr>
        <p:blipFill rotWithShape="1">
          <a:blip r:embed="rId2">
            <a:alphaModFix/>
          </a:blip>
          <a:srcRect t="2489" b="2498"/>
          <a:stretch/>
        </p:blipFill>
        <p:spPr>
          <a:xfrm>
            <a:off x="274320" y="274881"/>
            <a:ext cx="8595360" cy="4593742"/>
          </a:xfrm>
          <a:prstGeom prst="rect">
            <a:avLst/>
          </a:prstGeom>
          <a:noFill/>
          <a:ln>
            <a:noFill/>
          </a:ln>
        </p:spPr>
      </p:pic>
      <p:sp>
        <p:nvSpPr>
          <p:cNvPr id="653" name="Google Shape;653;p55"/>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4" name="Google Shape;654;p55"/>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655" name="Google Shape;655;p55"/>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9. Text Only 1">
  <p:cSld name="CUSTOM_2_7_2_1">
    <p:spTree>
      <p:nvGrpSpPr>
        <p:cNvPr id="1" name="Shape 656"/>
        <p:cNvGrpSpPr/>
        <p:nvPr/>
      </p:nvGrpSpPr>
      <p:grpSpPr>
        <a:xfrm>
          <a:off x="0" y="0"/>
          <a:ext cx="0" cy="0"/>
          <a:chOff x="0" y="0"/>
          <a:chExt cx="0" cy="0"/>
        </a:xfrm>
      </p:grpSpPr>
      <p:sp>
        <p:nvSpPr>
          <p:cNvPr id="657" name="Google Shape;657;p56"/>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58" name="Google Shape;658;p56"/>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59" name="Google Shape;659;p56"/>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60" name="Google Shape;660;p56"/>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61" name="Google Shape;661;p56"/>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62" name="Google Shape;662;p56"/>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63" name="Google Shape;663;p56"/>
          <p:cNvSpPr txBox="1">
            <a:spLocks noGrp="1"/>
          </p:cNvSpPr>
          <p:nvPr>
            <p:ph type="body" idx="3"/>
          </p:nvPr>
        </p:nvSpPr>
        <p:spPr>
          <a:xfrm>
            <a:off x="175" y="1284250"/>
            <a:ext cx="9144000" cy="34608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8. Transition Slide 2">
  <p:cSld name="CUSTOM_17_2_1_2_2">
    <p:spTree>
      <p:nvGrpSpPr>
        <p:cNvPr id="1" name="Shape 664"/>
        <p:cNvGrpSpPr/>
        <p:nvPr/>
      </p:nvGrpSpPr>
      <p:grpSpPr>
        <a:xfrm>
          <a:off x="0" y="0"/>
          <a:ext cx="0" cy="0"/>
          <a:chOff x="0" y="0"/>
          <a:chExt cx="0" cy="0"/>
        </a:xfrm>
      </p:grpSpPr>
      <p:sp>
        <p:nvSpPr>
          <p:cNvPr id="665" name="Google Shape;665;p57"/>
          <p:cNvSpPr/>
          <p:nvPr/>
        </p:nvSpPr>
        <p:spPr>
          <a:xfrm>
            <a:off x="274320" y="274881"/>
            <a:ext cx="8595360" cy="4593742"/>
          </a:xfrm>
          <a:prstGeom prst="rect">
            <a:avLst/>
          </a:prstGeom>
          <a:noFill/>
          <a:ln>
            <a:noFill/>
          </a:ln>
        </p:spPr>
      </p:sp>
      <p:sp>
        <p:nvSpPr>
          <p:cNvPr id="666" name="Google Shape;666;p57"/>
          <p:cNvSpPr txBox="1">
            <a:spLocks noGrp="1"/>
          </p:cNvSpPr>
          <p:nvPr>
            <p:ph type="title"/>
          </p:nvPr>
        </p:nvSpPr>
        <p:spPr>
          <a:xfrm>
            <a:off x="237100" y="2088475"/>
            <a:ext cx="8595300" cy="7923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600">
                <a:latin typeface="Roboto Medium"/>
                <a:ea typeface="Roboto Medium"/>
                <a:cs typeface="Roboto Medium"/>
                <a:sym typeface="Roboto Medium"/>
              </a:defRPr>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67" name="Google Shape;667;p57"/>
          <p:cNvSpPr txBox="1">
            <a:spLocks noGrp="1"/>
          </p:cNvSpPr>
          <p:nvPr>
            <p:ph type="subTitle" idx="1"/>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68" name="Google Shape;668;p57"/>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9. Text Only 2">
  <p:cSld name="CUSTOM_2_7_2_2">
    <p:spTree>
      <p:nvGrpSpPr>
        <p:cNvPr id="1" name="Shape 669"/>
        <p:cNvGrpSpPr/>
        <p:nvPr/>
      </p:nvGrpSpPr>
      <p:grpSpPr>
        <a:xfrm>
          <a:off x="0" y="0"/>
          <a:ext cx="0" cy="0"/>
          <a:chOff x="0" y="0"/>
          <a:chExt cx="0" cy="0"/>
        </a:xfrm>
      </p:grpSpPr>
      <p:sp>
        <p:nvSpPr>
          <p:cNvPr id="670" name="Google Shape;670;p58"/>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671" name="Google Shape;671;p58"/>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cxnSp>
        <p:nvCxnSpPr>
          <p:cNvPr id="672" name="Google Shape;672;p58"/>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58"/>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74" name="Google Shape;674;p58"/>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sz="1400"/>
            </a:lvl2pPr>
            <a:lvl3pPr lvl="2" rtl="0">
              <a:spcBef>
                <a:spcPts val="1200"/>
              </a:spcBef>
              <a:spcAft>
                <a:spcPts val="0"/>
              </a:spcAft>
              <a:buNone/>
              <a:defRPr sz="1400"/>
            </a:lvl3pPr>
            <a:lvl4pPr lvl="3" rtl="0">
              <a:spcBef>
                <a:spcPts val="1200"/>
              </a:spcBef>
              <a:spcAft>
                <a:spcPts val="0"/>
              </a:spcAft>
              <a:buNone/>
              <a:defRPr sz="1400"/>
            </a:lvl4pPr>
            <a:lvl5pPr lvl="4" rtl="0">
              <a:spcBef>
                <a:spcPts val="1200"/>
              </a:spcBef>
              <a:spcAft>
                <a:spcPts val="0"/>
              </a:spcAft>
              <a:buNone/>
              <a:defRPr sz="1400"/>
            </a:lvl5pPr>
            <a:lvl6pPr lvl="5" rtl="0">
              <a:spcBef>
                <a:spcPts val="1200"/>
              </a:spcBef>
              <a:spcAft>
                <a:spcPts val="0"/>
              </a:spcAft>
              <a:buNone/>
              <a:defRPr sz="1400"/>
            </a:lvl6pPr>
            <a:lvl7pPr lvl="6" rtl="0">
              <a:spcBef>
                <a:spcPts val="1200"/>
              </a:spcBef>
              <a:spcAft>
                <a:spcPts val="0"/>
              </a:spcAft>
              <a:buNone/>
              <a:defRPr sz="1400"/>
            </a:lvl7pPr>
            <a:lvl8pPr lvl="7" rtl="0">
              <a:spcBef>
                <a:spcPts val="1200"/>
              </a:spcBef>
              <a:spcAft>
                <a:spcPts val="0"/>
              </a:spcAft>
              <a:buNone/>
              <a:defRPr sz="1400"/>
            </a:lvl8pPr>
            <a:lvl9pPr lvl="8" rtl="0">
              <a:spcBef>
                <a:spcPts val="1200"/>
              </a:spcBef>
              <a:spcAft>
                <a:spcPts val="1200"/>
              </a:spcAft>
              <a:buNone/>
              <a:defRPr sz="1400"/>
            </a:lvl9pPr>
          </a:lstStyle>
          <a:p>
            <a:endParaRPr/>
          </a:p>
        </p:txBody>
      </p:sp>
      <p:sp>
        <p:nvSpPr>
          <p:cNvPr id="675" name="Google Shape;675;p58"/>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17500" rtl="0">
              <a:spcBef>
                <a:spcPts val="0"/>
              </a:spcBef>
              <a:spcAft>
                <a:spcPts val="0"/>
              </a:spcAft>
              <a:buSzPts val="1400"/>
              <a:buFont typeface="Roboto"/>
              <a:buChar char="●"/>
              <a:defRPr sz="1400">
                <a:latin typeface="Roboto"/>
                <a:ea typeface="Roboto"/>
                <a:cs typeface="Roboto"/>
                <a:sym typeface="Roboto"/>
              </a:defRPr>
            </a:lvl1pPr>
            <a:lvl2pPr marL="914400" lvl="1" indent="-317500" rtl="0">
              <a:spcBef>
                <a:spcPts val="800"/>
              </a:spcBef>
              <a:spcAft>
                <a:spcPts val="0"/>
              </a:spcAft>
              <a:buSzPts val="1400"/>
              <a:buFont typeface="Roboto"/>
              <a:buChar char="○"/>
              <a:defRPr sz="1400">
                <a:latin typeface="Roboto"/>
                <a:ea typeface="Roboto"/>
                <a:cs typeface="Roboto"/>
                <a:sym typeface="Roboto"/>
              </a:defRPr>
            </a:lvl2pPr>
            <a:lvl3pPr marL="1371600" lvl="2" indent="-317500" rtl="0">
              <a:spcBef>
                <a:spcPts val="800"/>
              </a:spcBef>
              <a:spcAft>
                <a:spcPts val="0"/>
              </a:spcAft>
              <a:buSzPts val="1400"/>
              <a:buFont typeface="Roboto"/>
              <a:buChar char="■"/>
              <a:defRPr sz="1400">
                <a:latin typeface="Roboto"/>
                <a:ea typeface="Roboto"/>
                <a:cs typeface="Roboto"/>
                <a:sym typeface="Roboto"/>
              </a:defRPr>
            </a:lvl3pPr>
            <a:lvl4pPr marL="1828800" lvl="3" indent="-317500" rtl="0">
              <a:spcBef>
                <a:spcPts val="800"/>
              </a:spcBef>
              <a:spcAft>
                <a:spcPts val="0"/>
              </a:spcAft>
              <a:buSzPts val="1400"/>
              <a:buFont typeface="Roboto"/>
              <a:buChar char="●"/>
              <a:defRPr sz="1400">
                <a:latin typeface="Roboto"/>
                <a:ea typeface="Roboto"/>
                <a:cs typeface="Roboto"/>
                <a:sym typeface="Roboto"/>
              </a:defRPr>
            </a:lvl4pPr>
            <a:lvl5pPr marL="2286000" lvl="4" indent="-317500" rtl="0">
              <a:spcBef>
                <a:spcPts val="800"/>
              </a:spcBef>
              <a:spcAft>
                <a:spcPts val="0"/>
              </a:spcAft>
              <a:buSzPts val="1400"/>
              <a:buFont typeface="Roboto"/>
              <a:buChar char="○"/>
              <a:defRPr sz="1400">
                <a:latin typeface="Roboto"/>
                <a:ea typeface="Roboto"/>
                <a:cs typeface="Roboto"/>
                <a:sym typeface="Roboto"/>
              </a:defRPr>
            </a:lvl5pPr>
            <a:lvl6pPr marL="2743200" lvl="5" indent="-317500" rtl="0">
              <a:spcBef>
                <a:spcPts val="800"/>
              </a:spcBef>
              <a:spcAft>
                <a:spcPts val="0"/>
              </a:spcAft>
              <a:buSzPts val="1400"/>
              <a:buFont typeface="Roboto"/>
              <a:buChar char="■"/>
              <a:defRPr sz="1400">
                <a:latin typeface="Roboto"/>
                <a:ea typeface="Roboto"/>
                <a:cs typeface="Roboto"/>
                <a:sym typeface="Roboto"/>
              </a:defRPr>
            </a:lvl6pPr>
            <a:lvl7pPr marL="3200400" lvl="6" indent="-317500" rtl="0">
              <a:spcBef>
                <a:spcPts val="800"/>
              </a:spcBef>
              <a:spcAft>
                <a:spcPts val="0"/>
              </a:spcAft>
              <a:buSzPts val="1400"/>
              <a:buFont typeface="Roboto"/>
              <a:buChar char="●"/>
              <a:defRPr sz="1400">
                <a:latin typeface="Roboto"/>
                <a:ea typeface="Roboto"/>
                <a:cs typeface="Roboto"/>
                <a:sym typeface="Roboto"/>
              </a:defRPr>
            </a:lvl7pPr>
            <a:lvl8pPr marL="3657600" lvl="7" indent="-317500" rtl="0">
              <a:spcBef>
                <a:spcPts val="800"/>
              </a:spcBef>
              <a:spcAft>
                <a:spcPts val="0"/>
              </a:spcAft>
              <a:buSzPts val="1400"/>
              <a:buFont typeface="Roboto"/>
              <a:buChar char="○"/>
              <a:defRPr sz="1400">
                <a:latin typeface="Roboto"/>
                <a:ea typeface="Roboto"/>
                <a:cs typeface="Roboto"/>
                <a:sym typeface="Roboto"/>
              </a:defRPr>
            </a:lvl8pPr>
            <a:lvl9pPr marL="4114800" lvl="8" indent="-317500" rtl="0">
              <a:spcBef>
                <a:spcPts val="800"/>
              </a:spcBef>
              <a:spcAft>
                <a:spcPts val="800"/>
              </a:spcAft>
              <a:buSzPts val="1400"/>
              <a:buFont typeface="Roboto"/>
              <a:buChar char="■"/>
              <a:defRPr sz="1400">
                <a:latin typeface="Roboto"/>
                <a:ea typeface="Roboto"/>
                <a:cs typeface="Roboto"/>
                <a:sym typeface="Roboto"/>
              </a:defRPr>
            </a:lvl9pPr>
          </a:lstStyle>
          <a:p>
            <a:endParaRPr/>
          </a:p>
        </p:txBody>
      </p:sp>
      <p:sp>
        <p:nvSpPr>
          <p:cNvPr id="676" name="Google Shape;676;p58"/>
          <p:cNvSpPr txBox="1">
            <a:spLocks noGrp="1"/>
          </p:cNvSpPr>
          <p:nvPr>
            <p:ph type="sldNum" idx="12"/>
          </p:nvPr>
        </p:nvSpPr>
        <p:spPr>
          <a:xfrm>
            <a:off x="8607659" y="4951190"/>
            <a:ext cx="261900" cy="105600"/>
          </a:xfrm>
          <a:prstGeom prst="rect">
            <a:avLst/>
          </a:prstGeom>
          <a:noFill/>
          <a:ln>
            <a:noFill/>
          </a:ln>
        </p:spPr>
        <p:txBody>
          <a:bodyPr spcFirstLastPara="1" wrap="square" lIns="0" tIns="0" rIns="0" bIns="91425" anchor="t" anchorCtr="0">
            <a:noAutofit/>
          </a:bodyPr>
          <a:lstStyle>
            <a:lvl1pPr lvl="0" algn="r" rtl="0">
              <a:buNone/>
              <a:defRPr sz="600">
                <a:solidFill>
                  <a:srgbClr val="000000"/>
                </a:solidFill>
                <a:latin typeface="Roboto"/>
                <a:ea typeface="Roboto"/>
                <a:cs typeface="Roboto"/>
                <a:sym typeface="Roboto"/>
              </a:defRPr>
            </a:lvl1pPr>
            <a:lvl2pPr lvl="1" algn="r" rtl="0">
              <a:buNone/>
              <a:defRPr sz="600">
                <a:solidFill>
                  <a:srgbClr val="000000"/>
                </a:solidFill>
                <a:latin typeface="Roboto"/>
                <a:ea typeface="Roboto"/>
                <a:cs typeface="Roboto"/>
                <a:sym typeface="Roboto"/>
              </a:defRPr>
            </a:lvl2pPr>
            <a:lvl3pPr lvl="2" algn="r" rtl="0">
              <a:buNone/>
              <a:defRPr sz="600">
                <a:solidFill>
                  <a:srgbClr val="000000"/>
                </a:solidFill>
                <a:latin typeface="Roboto"/>
                <a:ea typeface="Roboto"/>
                <a:cs typeface="Roboto"/>
                <a:sym typeface="Roboto"/>
              </a:defRPr>
            </a:lvl3pPr>
            <a:lvl4pPr lvl="3" algn="r" rtl="0">
              <a:buNone/>
              <a:defRPr sz="600">
                <a:solidFill>
                  <a:srgbClr val="000000"/>
                </a:solidFill>
                <a:latin typeface="Roboto"/>
                <a:ea typeface="Roboto"/>
                <a:cs typeface="Roboto"/>
                <a:sym typeface="Roboto"/>
              </a:defRPr>
            </a:lvl4pPr>
            <a:lvl5pPr lvl="4" algn="r" rtl="0">
              <a:buNone/>
              <a:defRPr sz="600">
                <a:solidFill>
                  <a:srgbClr val="000000"/>
                </a:solidFill>
                <a:latin typeface="Roboto"/>
                <a:ea typeface="Roboto"/>
                <a:cs typeface="Roboto"/>
                <a:sym typeface="Roboto"/>
              </a:defRPr>
            </a:lvl5pPr>
            <a:lvl6pPr lvl="5" algn="r" rtl="0">
              <a:buNone/>
              <a:defRPr sz="600">
                <a:solidFill>
                  <a:srgbClr val="000000"/>
                </a:solidFill>
                <a:latin typeface="Roboto"/>
                <a:ea typeface="Roboto"/>
                <a:cs typeface="Roboto"/>
                <a:sym typeface="Roboto"/>
              </a:defRPr>
            </a:lvl6pPr>
            <a:lvl7pPr lvl="6" algn="r" rtl="0">
              <a:buNone/>
              <a:defRPr sz="600">
                <a:solidFill>
                  <a:srgbClr val="000000"/>
                </a:solidFill>
                <a:latin typeface="Roboto"/>
                <a:ea typeface="Roboto"/>
                <a:cs typeface="Roboto"/>
                <a:sym typeface="Roboto"/>
              </a:defRPr>
            </a:lvl7pPr>
            <a:lvl8pPr lvl="7" algn="r" rtl="0">
              <a:buNone/>
              <a:defRPr sz="600">
                <a:solidFill>
                  <a:srgbClr val="000000"/>
                </a:solidFill>
                <a:latin typeface="Roboto"/>
                <a:ea typeface="Roboto"/>
                <a:cs typeface="Roboto"/>
                <a:sym typeface="Roboto"/>
              </a:defRPr>
            </a:lvl8pPr>
            <a:lvl9pPr lvl="8" algn="r" rtl="0">
              <a:buNone/>
              <a:defRPr sz="600">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9. Text Only 4">
  <p:cSld name="CUSTOM_2_7_2_6">
    <p:spTree>
      <p:nvGrpSpPr>
        <p:cNvPr id="1" name="Shape 677"/>
        <p:cNvGrpSpPr/>
        <p:nvPr/>
      </p:nvGrpSpPr>
      <p:grpSpPr>
        <a:xfrm>
          <a:off x="0" y="0"/>
          <a:ext cx="0" cy="0"/>
          <a:chOff x="0" y="0"/>
          <a:chExt cx="0" cy="0"/>
        </a:xfrm>
      </p:grpSpPr>
      <p:sp>
        <p:nvSpPr>
          <p:cNvPr id="678" name="Google Shape;678;p59"/>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9" name="Google Shape;679;p59"/>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0" name="Google Shape;680;p59"/>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1" name="Google Shape;681;p59"/>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82" name="Google Shape;682;p59"/>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83" name="Google Shape;683;p59"/>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84" name="Google Shape;684;p59"/>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9. Text Only 6">
  <p:cSld name="CUSTOM_2_7_2_8">
    <p:spTree>
      <p:nvGrpSpPr>
        <p:cNvPr id="1" name="Shape 685"/>
        <p:cNvGrpSpPr/>
        <p:nvPr/>
      </p:nvGrpSpPr>
      <p:grpSpPr>
        <a:xfrm>
          <a:off x="0" y="0"/>
          <a:ext cx="0" cy="0"/>
          <a:chOff x="0" y="0"/>
          <a:chExt cx="0" cy="0"/>
        </a:xfrm>
      </p:grpSpPr>
      <p:sp>
        <p:nvSpPr>
          <p:cNvPr id="686" name="Google Shape;686;p60"/>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7" name="Google Shape;687;p60"/>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88" name="Google Shape;688;p60"/>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sp>
        <p:nvSpPr>
          <p:cNvPr id="689" name="Google Shape;689;p60"/>
          <p:cNvSpPr txBox="1">
            <a:spLocks noGrp="1"/>
          </p:cNvSpPr>
          <p:nvPr>
            <p:ph type="sldNum" idx="12"/>
          </p:nvPr>
        </p:nvSpPr>
        <p:spPr>
          <a:xfrm>
            <a:off x="8607775" y="4957200"/>
            <a:ext cx="261900" cy="105600"/>
          </a:xfrm>
          <a:prstGeom prst="rect">
            <a:avLst/>
          </a:prstGeom>
          <a:noFill/>
          <a:ln>
            <a:noFill/>
          </a:ln>
        </p:spPr>
        <p:txBody>
          <a:bodyPr spcFirstLastPara="1" wrap="square" lIns="0" tIns="0" rIns="0" bIns="91425" anchor="t"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cxnSp>
        <p:nvCxnSpPr>
          <p:cNvPr id="690" name="Google Shape;690;p60"/>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1" name="Google Shape;691;p60"/>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2" name="Google Shape;692;p60"/>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7. Text Only">
  <p:cSld name="CUSTOM_2_7_2_9">
    <p:spTree>
      <p:nvGrpSpPr>
        <p:cNvPr id="1" name="Shape 693"/>
        <p:cNvGrpSpPr/>
        <p:nvPr/>
      </p:nvGrpSpPr>
      <p:grpSpPr>
        <a:xfrm>
          <a:off x="0" y="0"/>
          <a:ext cx="0" cy="0"/>
          <a:chOff x="0" y="0"/>
          <a:chExt cx="0" cy="0"/>
        </a:xfrm>
      </p:grpSpPr>
      <p:sp>
        <p:nvSpPr>
          <p:cNvPr id="694" name="Google Shape;694;p61"/>
          <p:cNvSpPr txBox="1">
            <a:spLocks noGrp="1"/>
          </p:cNvSpPr>
          <p:nvPr>
            <p:ph type="title"/>
          </p:nvPr>
        </p:nvSpPr>
        <p:spPr>
          <a:xfrm>
            <a:off x="-12300" y="0"/>
            <a:ext cx="9168600" cy="533700"/>
          </a:xfrm>
          <a:prstGeom prst="rect">
            <a:avLst/>
          </a:prstGeom>
        </p:spPr>
        <p:txBody>
          <a:bodyPr spcFirstLastPara="1" wrap="square" lIns="457200" tIns="182875" rIns="274300" bIns="91425" anchor="t" anchorCtr="0">
            <a:norm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95" name="Google Shape;695;p61"/>
          <p:cNvSpPr txBox="1">
            <a:spLocks noGrp="1"/>
          </p:cNvSpPr>
          <p:nvPr>
            <p:ph type="subTitle" idx="1"/>
          </p:nvPr>
        </p:nvSpPr>
        <p:spPr>
          <a:xfrm>
            <a:off x="0" y="675975"/>
            <a:ext cx="9144000" cy="364800"/>
          </a:xfrm>
          <a:prstGeom prst="rect">
            <a:avLst/>
          </a:prstGeom>
        </p:spPr>
        <p:txBody>
          <a:bodyPr spcFirstLastPara="1" wrap="square" lIns="457200" tIns="91425" rIns="457200" bIns="0" anchor="t" anchorCtr="0">
            <a:normAutofit/>
          </a:bodyPr>
          <a:lstStyle>
            <a:lvl1pPr lvl="0" rtl="0">
              <a:spcBef>
                <a:spcPts val="0"/>
              </a:spcBef>
              <a:spcAft>
                <a:spcPts val="0"/>
              </a:spcAft>
              <a:buNone/>
              <a:defRPr sz="1800">
                <a:latin typeface="Roboto"/>
                <a:ea typeface="Roboto"/>
                <a:cs typeface="Roboto"/>
                <a:sym typeface="Roboto"/>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cxnSp>
        <p:nvCxnSpPr>
          <p:cNvPr id="696" name="Google Shape;696;p61"/>
          <p:cNvCxnSpPr/>
          <p:nvPr/>
        </p:nvCxnSpPr>
        <p:spPr>
          <a:xfrm>
            <a:off x="274375" y="640080"/>
            <a:ext cx="8595600" cy="10200"/>
          </a:xfrm>
          <a:prstGeom prst="straightConnector1">
            <a:avLst/>
          </a:prstGeom>
          <a:noFill/>
          <a:ln w="9525" cap="flat" cmpd="sng">
            <a:solidFill>
              <a:schemeClr val="dk2"/>
            </a:solidFill>
            <a:prstDash val="solid"/>
            <a:round/>
            <a:headEnd type="none" w="med" len="med"/>
            <a:tailEnd type="none" w="med" len="med"/>
          </a:ln>
        </p:spPr>
      </p:cxnSp>
      <p:cxnSp>
        <p:nvCxnSpPr>
          <p:cNvPr id="697" name="Google Shape;697;p61"/>
          <p:cNvCxnSpPr/>
          <p:nvPr/>
        </p:nvCxnSpPr>
        <p:spPr>
          <a:xfrm>
            <a:off x="274320" y="4906455"/>
            <a:ext cx="8595600" cy="10200"/>
          </a:xfrm>
          <a:prstGeom prst="straightConnector1">
            <a:avLst/>
          </a:prstGeom>
          <a:noFill/>
          <a:ln w="9525" cap="flat" cmpd="sng">
            <a:solidFill>
              <a:srgbClr val="A9B7C0"/>
            </a:solidFill>
            <a:prstDash val="solid"/>
            <a:round/>
            <a:headEnd type="none" w="med" len="med"/>
            <a:tailEnd type="none" w="med" len="med"/>
          </a:ln>
        </p:spPr>
      </p:cxnSp>
      <p:sp>
        <p:nvSpPr>
          <p:cNvPr id="698" name="Google Shape;698;p61"/>
          <p:cNvSpPr txBox="1">
            <a:spLocks noGrp="1"/>
          </p:cNvSpPr>
          <p:nvPr>
            <p:ph type="subTitle" idx="2"/>
          </p:nvPr>
        </p:nvSpPr>
        <p:spPr>
          <a:xfrm>
            <a:off x="-12300" y="4916650"/>
            <a:ext cx="7971900" cy="226800"/>
          </a:xfrm>
          <a:prstGeom prst="rect">
            <a:avLst/>
          </a:prstGeom>
        </p:spPr>
        <p:txBody>
          <a:bodyPr spcFirstLastPara="1" wrap="square" lIns="274300" tIns="45700" rIns="0" bIns="0" anchor="t" anchorCtr="0">
            <a:normAutofit/>
          </a:bodyPr>
          <a:lstStyle>
            <a:lvl1pPr lvl="0" rtl="0">
              <a:spcBef>
                <a:spcPts val="0"/>
              </a:spcBef>
              <a:spcAft>
                <a:spcPts val="0"/>
              </a:spcAft>
              <a:buNone/>
              <a:defRPr sz="700"/>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a:endParaRPr/>
          </a:p>
        </p:txBody>
      </p:sp>
      <p:sp>
        <p:nvSpPr>
          <p:cNvPr id="699" name="Google Shape;699;p61"/>
          <p:cNvSpPr txBox="1">
            <a:spLocks noGrp="1"/>
          </p:cNvSpPr>
          <p:nvPr>
            <p:ph type="body" idx="3"/>
          </p:nvPr>
        </p:nvSpPr>
        <p:spPr>
          <a:xfrm>
            <a:off x="175" y="1284250"/>
            <a:ext cx="9144000" cy="3622200"/>
          </a:xfrm>
          <a:prstGeom prst="rect">
            <a:avLst/>
          </a:prstGeom>
        </p:spPr>
        <p:txBody>
          <a:bodyPr spcFirstLastPara="1" wrap="square" lIns="457200" tIns="0" rIns="457200" bIns="914400" anchor="t" anchorCtr="0">
            <a:normAutofit/>
          </a:bodyPr>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800"/>
              </a:spcBef>
              <a:spcAft>
                <a:spcPts val="0"/>
              </a:spcAft>
              <a:buSzPts val="1400"/>
              <a:buFont typeface="Roboto"/>
              <a:buChar char="○"/>
              <a:defRPr>
                <a:latin typeface="Roboto"/>
                <a:ea typeface="Roboto"/>
                <a:cs typeface="Roboto"/>
                <a:sym typeface="Roboto"/>
              </a:defRPr>
            </a:lvl2pPr>
            <a:lvl3pPr marL="1371600" lvl="2" indent="-317500" rtl="0">
              <a:spcBef>
                <a:spcPts val="800"/>
              </a:spcBef>
              <a:spcAft>
                <a:spcPts val="0"/>
              </a:spcAft>
              <a:buSzPts val="1400"/>
              <a:buFont typeface="Roboto"/>
              <a:buChar char="■"/>
              <a:defRPr>
                <a:latin typeface="Roboto"/>
                <a:ea typeface="Roboto"/>
                <a:cs typeface="Roboto"/>
                <a:sym typeface="Roboto"/>
              </a:defRPr>
            </a:lvl3pPr>
            <a:lvl4pPr marL="1828800" lvl="3" indent="-317500" rtl="0">
              <a:spcBef>
                <a:spcPts val="800"/>
              </a:spcBef>
              <a:spcAft>
                <a:spcPts val="0"/>
              </a:spcAft>
              <a:buSzPts val="1400"/>
              <a:buFont typeface="Roboto"/>
              <a:buChar char="●"/>
              <a:defRPr>
                <a:latin typeface="Roboto"/>
                <a:ea typeface="Roboto"/>
                <a:cs typeface="Roboto"/>
                <a:sym typeface="Roboto"/>
              </a:defRPr>
            </a:lvl4pPr>
            <a:lvl5pPr marL="2286000" lvl="4" indent="-317500" rtl="0">
              <a:spcBef>
                <a:spcPts val="800"/>
              </a:spcBef>
              <a:spcAft>
                <a:spcPts val="0"/>
              </a:spcAft>
              <a:buSzPts val="1400"/>
              <a:buFont typeface="Roboto"/>
              <a:buChar char="○"/>
              <a:defRPr>
                <a:latin typeface="Roboto"/>
                <a:ea typeface="Roboto"/>
                <a:cs typeface="Roboto"/>
                <a:sym typeface="Roboto"/>
              </a:defRPr>
            </a:lvl5pPr>
            <a:lvl6pPr marL="2743200" lvl="5" indent="-317500" rtl="0">
              <a:spcBef>
                <a:spcPts val="800"/>
              </a:spcBef>
              <a:spcAft>
                <a:spcPts val="0"/>
              </a:spcAft>
              <a:buSzPts val="1400"/>
              <a:buFont typeface="Roboto"/>
              <a:buChar char="■"/>
              <a:defRPr>
                <a:latin typeface="Roboto"/>
                <a:ea typeface="Roboto"/>
                <a:cs typeface="Roboto"/>
                <a:sym typeface="Roboto"/>
              </a:defRPr>
            </a:lvl6pPr>
            <a:lvl7pPr marL="3200400" lvl="6" indent="-317500" rtl="0">
              <a:spcBef>
                <a:spcPts val="800"/>
              </a:spcBef>
              <a:spcAft>
                <a:spcPts val="0"/>
              </a:spcAft>
              <a:buSzPts val="1400"/>
              <a:buFont typeface="Roboto"/>
              <a:buChar char="●"/>
              <a:defRPr>
                <a:latin typeface="Roboto"/>
                <a:ea typeface="Roboto"/>
                <a:cs typeface="Roboto"/>
                <a:sym typeface="Roboto"/>
              </a:defRPr>
            </a:lvl7pPr>
            <a:lvl8pPr marL="3657600" lvl="7" indent="-317500" rtl="0">
              <a:spcBef>
                <a:spcPts val="800"/>
              </a:spcBef>
              <a:spcAft>
                <a:spcPts val="0"/>
              </a:spcAft>
              <a:buSzPts val="1400"/>
              <a:buFont typeface="Roboto"/>
              <a:buChar char="○"/>
              <a:defRPr>
                <a:latin typeface="Roboto"/>
                <a:ea typeface="Roboto"/>
                <a:cs typeface="Roboto"/>
                <a:sym typeface="Roboto"/>
              </a:defRPr>
            </a:lvl8pPr>
            <a:lvl9pPr marL="4114800" lvl="8" indent="-317500" rtl="0">
              <a:spcBef>
                <a:spcPts val="800"/>
              </a:spcBef>
              <a:spcAft>
                <a:spcPts val="800"/>
              </a:spcAft>
              <a:buSzPts val="1400"/>
              <a:buFont typeface="Roboto"/>
              <a:buChar char="■"/>
              <a:defRPr>
                <a:latin typeface="Roboto"/>
                <a:ea typeface="Roboto"/>
                <a:cs typeface="Roboto"/>
                <a:sym typeface="Robo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22">
  <p:cSld name="CUSTOM_21">
    <p:spTree>
      <p:nvGrpSpPr>
        <p:cNvPr id="1" name="Shape 53"/>
        <p:cNvGrpSpPr/>
        <p:nvPr/>
      </p:nvGrpSpPr>
      <p:grpSpPr>
        <a:xfrm>
          <a:off x="0" y="0"/>
          <a:ext cx="0" cy="0"/>
          <a:chOff x="0" y="0"/>
          <a:chExt cx="0" cy="0"/>
        </a:xfrm>
      </p:grpSpPr>
      <p:sp>
        <p:nvSpPr>
          <p:cNvPr id="54" name="Google Shape;54;p7"/>
          <p:cNvSpPr/>
          <p:nvPr/>
        </p:nvSpPr>
        <p:spPr>
          <a:xfrm>
            <a:off x="953325" y="177866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953325" y="242108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953325" y="306352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953325" y="3705313"/>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953325" y="4347738"/>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953325" y="1136875"/>
            <a:ext cx="7517100" cy="400200"/>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02850"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1</a:t>
            </a:r>
            <a:endParaRPr>
              <a:solidFill>
                <a:srgbClr val="082D49"/>
              </a:solidFill>
            </a:endParaRPr>
          </a:p>
        </p:txBody>
      </p:sp>
      <p:sp>
        <p:nvSpPr>
          <p:cNvPr id="61" name="Google Shape;61;p7"/>
          <p:cNvSpPr/>
          <p:nvPr/>
        </p:nvSpPr>
        <p:spPr>
          <a:xfrm>
            <a:off x="802850" y="17492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2</a:t>
            </a:r>
            <a:endParaRPr>
              <a:solidFill>
                <a:srgbClr val="082D49"/>
              </a:solidFill>
            </a:endParaRPr>
          </a:p>
        </p:txBody>
      </p:sp>
      <p:sp>
        <p:nvSpPr>
          <p:cNvPr id="62" name="Google Shape;62;p7"/>
          <p:cNvSpPr/>
          <p:nvPr/>
        </p:nvSpPr>
        <p:spPr>
          <a:xfrm>
            <a:off x="802850" y="239169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3</a:t>
            </a:r>
            <a:endParaRPr>
              <a:solidFill>
                <a:srgbClr val="082D49"/>
              </a:solidFill>
            </a:endParaRPr>
          </a:p>
        </p:txBody>
      </p:sp>
      <p:sp>
        <p:nvSpPr>
          <p:cNvPr id="63" name="Google Shape;63;p7"/>
          <p:cNvSpPr/>
          <p:nvPr/>
        </p:nvSpPr>
        <p:spPr>
          <a:xfrm>
            <a:off x="802850" y="302686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4</a:t>
            </a:r>
            <a:endParaRPr>
              <a:solidFill>
                <a:srgbClr val="082D49"/>
              </a:solidFill>
            </a:endParaRPr>
          </a:p>
        </p:txBody>
      </p:sp>
      <p:sp>
        <p:nvSpPr>
          <p:cNvPr id="64" name="Google Shape;64;p7"/>
          <p:cNvSpPr/>
          <p:nvPr/>
        </p:nvSpPr>
        <p:spPr>
          <a:xfrm>
            <a:off x="802850" y="3662042"/>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5</a:t>
            </a:r>
            <a:endParaRPr>
              <a:solidFill>
                <a:srgbClr val="082D49"/>
              </a:solidFill>
            </a:endParaRPr>
          </a:p>
        </p:txBody>
      </p:sp>
      <p:sp>
        <p:nvSpPr>
          <p:cNvPr id="65" name="Google Shape;65;p7"/>
          <p:cNvSpPr/>
          <p:nvPr/>
        </p:nvSpPr>
        <p:spPr>
          <a:xfrm>
            <a:off x="802850" y="4297217"/>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2D49"/>
                </a:solidFill>
              </a:rPr>
              <a:t>6</a:t>
            </a:r>
            <a:endParaRPr>
              <a:solidFill>
                <a:srgbClr val="082D49"/>
              </a:solidFill>
            </a:endParaRPr>
          </a:p>
        </p:txBody>
      </p:sp>
      <p:sp>
        <p:nvSpPr>
          <p:cNvPr id="66" name="Google Shape;66;p7"/>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7"/>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7"/>
          <p:cNvSpPr txBox="1">
            <a:spLocks noGrp="1"/>
          </p:cNvSpPr>
          <p:nvPr>
            <p:ph type="subTitle" idx="1"/>
          </p:nvPr>
        </p:nvSpPr>
        <p:spPr>
          <a:xfrm>
            <a:off x="1224625" y="112917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7"/>
          <p:cNvSpPr txBox="1">
            <a:spLocks noGrp="1"/>
          </p:cNvSpPr>
          <p:nvPr>
            <p:ph type="subTitle" idx="3"/>
          </p:nvPr>
        </p:nvSpPr>
        <p:spPr>
          <a:xfrm>
            <a:off x="1224625" y="17936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7"/>
          <p:cNvSpPr txBox="1">
            <a:spLocks noGrp="1"/>
          </p:cNvSpPr>
          <p:nvPr>
            <p:ph type="subTitle" idx="4"/>
          </p:nvPr>
        </p:nvSpPr>
        <p:spPr>
          <a:xfrm>
            <a:off x="1224625" y="243578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7"/>
          <p:cNvSpPr txBox="1">
            <a:spLocks noGrp="1"/>
          </p:cNvSpPr>
          <p:nvPr>
            <p:ph type="subTitle" idx="5"/>
          </p:nvPr>
        </p:nvSpPr>
        <p:spPr>
          <a:xfrm>
            <a:off x="1224625" y="3063525"/>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7"/>
          <p:cNvSpPr txBox="1">
            <a:spLocks noGrp="1"/>
          </p:cNvSpPr>
          <p:nvPr>
            <p:ph type="subTitle" idx="6"/>
          </p:nvPr>
        </p:nvSpPr>
        <p:spPr>
          <a:xfrm>
            <a:off x="1224625" y="37280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7"/>
          <p:cNvSpPr txBox="1">
            <a:spLocks noGrp="1"/>
          </p:cNvSpPr>
          <p:nvPr>
            <p:ph type="subTitle" idx="7"/>
          </p:nvPr>
        </p:nvSpPr>
        <p:spPr>
          <a:xfrm>
            <a:off x="1224625" y="4370138"/>
            <a:ext cx="7110300" cy="4002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sz="1300">
                <a:solidFill>
                  <a:srgbClr val="2E5E73"/>
                </a:solidFill>
                <a:latin typeface="Roboto Light"/>
                <a:ea typeface="Roboto Light"/>
                <a:cs typeface="Roboto Light"/>
                <a:sym typeface="Roboto Light"/>
              </a:defRPr>
            </a:lvl1pPr>
            <a:lvl2pPr lvl="1">
              <a:buNone/>
              <a:defRPr sz="1300">
                <a:solidFill>
                  <a:srgbClr val="2E5E73"/>
                </a:solidFill>
                <a:latin typeface="Roboto Light"/>
                <a:ea typeface="Roboto Light"/>
                <a:cs typeface="Roboto Light"/>
                <a:sym typeface="Roboto Light"/>
              </a:defRPr>
            </a:lvl2pPr>
            <a:lvl3pPr lvl="2">
              <a:buNone/>
              <a:defRPr sz="1300">
                <a:solidFill>
                  <a:srgbClr val="2E5E73"/>
                </a:solidFill>
                <a:latin typeface="Roboto Light"/>
                <a:ea typeface="Roboto Light"/>
                <a:cs typeface="Roboto Light"/>
                <a:sym typeface="Roboto Light"/>
              </a:defRPr>
            </a:lvl3pPr>
            <a:lvl4pPr lvl="3">
              <a:buNone/>
              <a:defRPr sz="1300">
                <a:solidFill>
                  <a:srgbClr val="2E5E73"/>
                </a:solidFill>
                <a:latin typeface="Roboto Light"/>
                <a:ea typeface="Roboto Light"/>
                <a:cs typeface="Roboto Light"/>
                <a:sym typeface="Roboto Light"/>
              </a:defRPr>
            </a:lvl4pPr>
            <a:lvl5pPr lvl="4">
              <a:buNone/>
              <a:defRPr sz="1300">
                <a:solidFill>
                  <a:srgbClr val="2E5E73"/>
                </a:solidFill>
                <a:latin typeface="Roboto Light"/>
                <a:ea typeface="Roboto Light"/>
                <a:cs typeface="Roboto Light"/>
                <a:sym typeface="Roboto Light"/>
              </a:defRPr>
            </a:lvl5pPr>
            <a:lvl6pPr lvl="5">
              <a:buNone/>
              <a:defRPr sz="1300">
                <a:solidFill>
                  <a:srgbClr val="2E5E73"/>
                </a:solidFill>
                <a:latin typeface="Roboto Light"/>
                <a:ea typeface="Roboto Light"/>
                <a:cs typeface="Roboto Light"/>
                <a:sym typeface="Roboto Light"/>
              </a:defRPr>
            </a:lvl6pPr>
            <a:lvl7pPr lvl="6">
              <a:buNone/>
              <a:defRPr sz="1300">
                <a:solidFill>
                  <a:srgbClr val="2E5E73"/>
                </a:solidFill>
                <a:latin typeface="Roboto Light"/>
                <a:ea typeface="Roboto Light"/>
                <a:cs typeface="Roboto Light"/>
                <a:sym typeface="Roboto Light"/>
              </a:defRPr>
            </a:lvl7pPr>
            <a:lvl8pPr lvl="7">
              <a:buNone/>
              <a:defRPr sz="1300">
                <a:solidFill>
                  <a:srgbClr val="2E5E73"/>
                </a:solidFill>
                <a:latin typeface="Roboto Light"/>
                <a:ea typeface="Roboto Light"/>
                <a:cs typeface="Roboto Light"/>
                <a:sym typeface="Roboto Light"/>
              </a:defRPr>
            </a:lvl8pPr>
            <a:lvl9pPr lvl="8">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75" name="Google Shape;75;p7"/>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22 2">
  <p:cSld name="CUSTOM_21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8"/>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pic>
        <p:nvPicPr>
          <p:cNvPr id="80" name="Google Shape;80;p8"/>
          <p:cNvPicPr preferRelativeResize="0"/>
          <p:nvPr/>
        </p:nvPicPr>
        <p:blipFill>
          <a:blip r:embed="rId2">
            <a:alphaModFix/>
          </a:blip>
          <a:stretch>
            <a:fillRect/>
          </a:stretch>
        </p:blipFill>
        <p:spPr>
          <a:xfrm>
            <a:off x="198650" y="271550"/>
            <a:ext cx="459000" cy="47154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1">
  <p:cSld name="CUSTOM_23">
    <p:spTree>
      <p:nvGrpSpPr>
        <p:cNvPr id="1" name="Shape 81"/>
        <p:cNvGrpSpPr/>
        <p:nvPr/>
      </p:nvGrpSpPr>
      <p:grpSpPr>
        <a:xfrm>
          <a:off x="0" y="0"/>
          <a:ext cx="0" cy="0"/>
          <a:chOff x="0" y="0"/>
          <a:chExt cx="0" cy="0"/>
        </a:xfrm>
      </p:grpSpPr>
      <p:sp>
        <p:nvSpPr>
          <p:cNvPr id="82" name="Google Shape;82;p9"/>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p:nvPr/>
        </p:nvSpPr>
        <p:spPr>
          <a:xfrm>
            <a:off x="724200" y="127400"/>
            <a:ext cx="44529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2E5E73"/>
                </a:solidFill>
                <a:latin typeface="Roboto"/>
                <a:ea typeface="Roboto"/>
                <a:cs typeface="Roboto"/>
                <a:sym typeface="Roboto"/>
              </a:rPr>
              <a:t>Activity: </a:t>
            </a:r>
            <a:endParaRPr sz="2400" b="1">
              <a:solidFill>
                <a:srgbClr val="2E5E73"/>
              </a:solidFill>
              <a:latin typeface="Roboto"/>
              <a:ea typeface="Roboto"/>
              <a:cs typeface="Roboto"/>
              <a:sym typeface="Roboto"/>
            </a:endParaRPr>
          </a:p>
        </p:txBody>
      </p:sp>
      <p:sp>
        <p:nvSpPr>
          <p:cNvPr id="84" name="Google Shape;84;p9"/>
          <p:cNvSpPr txBox="1"/>
          <p:nvPr/>
        </p:nvSpPr>
        <p:spPr>
          <a:xfrm>
            <a:off x="5901175" y="3977950"/>
            <a:ext cx="2872200" cy="434400"/>
          </a:xfrm>
          <a:prstGeom prst="rect">
            <a:avLst/>
          </a:prstGeom>
          <a:noFill/>
          <a:ln>
            <a:noFill/>
          </a:ln>
        </p:spPr>
        <p:txBody>
          <a:bodyPr spcFirstLastPara="1" wrap="square" lIns="640075" tIns="0" rIns="91425" bIns="0" anchor="ctr" anchorCtr="0">
            <a:noAutofit/>
          </a:bodyPr>
          <a:lstStyle/>
          <a:p>
            <a:pPr marL="0" lvl="0" indent="0" algn="r" rtl="0">
              <a:spcBef>
                <a:spcPts val="0"/>
              </a:spcBef>
              <a:spcAft>
                <a:spcPts val="0"/>
              </a:spcAft>
              <a:buNone/>
            </a:pPr>
            <a:r>
              <a:rPr lang="en" b="1">
                <a:solidFill>
                  <a:srgbClr val="2E5E73"/>
                </a:solidFill>
                <a:latin typeface="Roboto"/>
                <a:ea typeface="Roboto"/>
                <a:cs typeface="Roboto"/>
                <a:sym typeface="Roboto"/>
              </a:rPr>
              <a:t>Suggested Time:</a:t>
            </a:r>
            <a:endParaRPr b="1">
              <a:solidFill>
                <a:srgbClr val="2E5E73"/>
              </a:solidFill>
              <a:latin typeface="Roboto"/>
              <a:ea typeface="Roboto"/>
              <a:cs typeface="Roboto"/>
              <a:sym typeface="Roboto"/>
            </a:endParaRPr>
          </a:p>
        </p:txBody>
      </p:sp>
      <p:pic>
        <p:nvPicPr>
          <p:cNvPr id="85" name="Google Shape;85;p9"/>
          <p:cNvPicPr preferRelativeResize="0"/>
          <p:nvPr/>
        </p:nvPicPr>
        <p:blipFill>
          <a:blip r:embed="rId2">
            <a:alphaModFix/>
          </a:blip>
          <a:stretch>
            <a:fillRect/>
          </a:stretch>
        </p:blipFill>
        <p:spPr>
          <a:xfrm>
            <a:off x="197877" y="269548"/>
            <a:ext cx="434800" cy="428796"/>
          </a:xfrm>
          <a:prstGeom prst="rect">
            <a:avLst/>
          </a:prstGeom>
          <a:noFill/>
          <a:ln>
            <a:noFill/>
          </a:ln>
        </p:spPr>
      </p:pic>
      <p:pic>
        <p:nvPicPr>
          <p:cNvPr id="86" name="Google Shape;86;p9"/>
          <p:cNvPicPr preferRelativeResize="0"/>
          <p:nvPr/>
        </p:nvPicPr>
        <p:blipFill rotWithShape="1">
          <a:blip r:embed="rId3">
            <a:alphaModFix amt="12000"/>
          </a:blip>
          <a:srcRect l="-3280" t="-19179" r="-37524" b="41054"/>
          <a:stretch/>
        </p:blipFill>
        <p:spPr>
          <a:xfrm>
            <a:off x="0" y="3069475"/>
            <a:ext cx="3716100" cy="2074025"/>
          </a:xfrm>
          <a:prstGeom prst="rect">
            <a:avLst/>
          </a:prstGeom>
          <a:noFill/>
          <a:ln>
            <a:noFill/>
          </a:ln>
        </p:spPr>
      </p:pic>
      <p:cxnSp>
        <p:nvCxnSpPr>
          <p:cNvPr id="87" name="Google Shape;87;p9"/>
          <p:cNvCxnSpPr/>
          <p:nvPr/>
        </p:nvCxnSpPr>
        <p:spPr>
          <a:xfrm>
            <a:off x="0" y="929900"/>
            <a:ext cx="7337400" cy="0"/>
          </a:xfrm>
          <a:prstGeom prst="straightConnector1">
            <a:avLst/>
          </a:prstGeom>
          <a:noFill/>
          <a:ln w="19050" cap="flat" cmpd="sng">
            <a:solidFill>
              <a:srgbClr val="2E5E73"/>
            </a:solidFill>
            <a:prstDash val="solid"/>
            <a:round/>
            <a:headEnd type="none" w="med" len="med"/>
            <a:tailEnd type="oval" w="med" len="med"/>
          </a:ln>
        </p:spPr>
      </p:cxnSp>
      <p:sp>
        <p:nvSpPr>
          <p:cNvPr id="88" name="Google Shape;88;p9"/>
          <p:cNvSpPr txBox="1">
            <a:spLocks noGrp="1"/>
          </p:cNvSpPr>
          <p:nvPr>
            <p:ph type="subTitle" idx="1"/>
          </p:nvPr>
        </p:nvSpPr>
        <p:spPr>
          <a:xfrm>
            <a:off x="818575" y="1726975"/>
            <a:ext cx="6518700" cy="2116200"/>
          </a:xfrm>
          <a:prstGeom prst="rect">
            <a:avLst/>
          </a:prstGeom>
        </p:spPr>
        <p:txBody>
          <a:bodyPr spcFirstLastPara="1" wrap="square" lIns="91425" tIns="91425" rIns="91425" bIns="91425" anchor="t" anchorCtr="0">
            <a:norm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9"/>
          <p:cNvSpPr txBox="1">
            <a:spLocks noGrp="1"/>
          </p:cNvSpPr>
          <p:nvPr>
            <p:ph type="subTitle" idx="2"/>
          </p:nvPr>
        </p:nvSpPr>
        <p:spPr>
          <a:xfrm>
            <a:off x="2184800" y="4246400"/>
            <a:ext cx="6518700" cy="323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90" name="Google Shape;90;p9"/>
          <p:cNvSpPr txBox="1">
            <a:spLocks noGrp="1"/>
          </p:cNvSpPr>
          <p:nvPr>
            <p:ph type="subTitle" idx="3"/>
          </p:nvPr>
        </p:nvSpPr>
        <p:spPr>
          <a:xfrm>
            <a:off x="724200" y="478650"/>
            <a:ext cx="6613200" cy="323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22 2 1">
  <p:cSld name="CUSTOM_21_2_1">
    <p:spTree>
      <p:nvGrpSpPr>
        <p:cNvPr id="1" name="Shape 91"/>
        <p:cNvGrpSpPr/>
        <p:nvPr/>
      </p:nvGrpSpPr>
      <p:grpSpPr>
        <a:xfrm>
          <a:off x="0" y="0"/>
          <a:ext cx="0" cy="0"/>
          <a:chOff x="0" y="0"/>
          <a:chExt cx="0" cy="0"/>
        </a:xfrm>
      </p:grpSpPr>
      <p:sp>
        <p:nvSpPr>
          <p:cNvPr id="92" name="Google Shape;92;p10"/>
          <p:cNvSpPr/>
          <p:nvPr/>
        </p:nvSpPr>
        <p:spPr>
          <a:xfrm>
            <a:off x="330600" y="127400"/>
            <a:ext cx="393600" cy="3936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10"/>
          <p:cNvPicPr preferRelativeResize="0"/>
          <p:nvPr/>
        </p:nvPicPr>
        <p:blipFill>
          <a:blip r:embed="rId2">
            <a:alphaModFix/>
          </a:blip>
          <a:stretch>
            <a:fillRect/>
          </a:stretch>
        </p:blipFill>
        <p:spPr>
          <a:xfrm>
            <a:off x="173938" y="271538"/>
            <a:ext cx="496875" cy="496875"/>
          </a:xfrm>
          <a:prstGeom prst="rect">
            <a:avLst/>
          </a:prstGeom>
          <a:noFill/>
          <a:ln>
            <a:noFill/>
          </a:ln>
        </p:spPr>
      </p:pic>
      <p:sp>
        <p:nvSpPr>
          <p:cNvPr id="94" name="Google Shape;94;p10"/>
          <p:cNvSpPr txBox="1">
            <a:spLocks noGrp="1"/>
          </p:cNvSpPr>
          <p:nvPr>
            <p:ph type="title"/>
          </p:nvPr>
        </p:nvSpPr>
        <p:spPr>
          <a:xfrm>
            <a:off x="724200" y="127400"/>
            <a:ext cx="4452900" cy="3936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0"/>
          <p:cNvSpPr txBox="1">
            <a:spLocks noGrp="1"/>
          </p:cNvSpPr>
          <p:nvPr>
            <p:ph type="title" idx="2"/>
          </p:nvPr>
        </p:nvSpPr>
        <p:spPr>
          <a:xfrm>
            <a:off x="742750" y="478650"/>
            <a:ext cx="4452900" cy="3231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Font typeface="Roboto Light"/>
              <a:buNone/>
              <a:defRPr sz="1400" b="0">
                <a:latin typeface="Roboto Light"/>
                <a:ea typeface="Roboto Light"/>
                <a:cs typeface="Roboto Light"/>
                <a:sym typeface="Roboto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rtl="0">
              <a:buNone/>
              <a:defRPr sz="1300">
                <a:solidFill>
                  <a:srgbClr val="2E5E73"/>
                </a:solidFill>
                <a:latin typeface="Roboto Light"/>
                <a:ea typeface="Roboto Light"/>
                <a:cs typeface="Roboto Light"/>
                <a:sym typeface="Roboto Light"/>
              </a:defRPr>
            </a:lvl1pPr>
            <a:lvl2pPr lvl="1" rtl="0">
              <a:buNone/>
              <a:defRPr sz="1300">
                <a:solidFill>
                  <a:srgbClr val="2E5E73"/>
                </a:solidFill>
                <a:latin typeface="Roboto Light"/>
                <a:ea typeface="Roboto Light"/>
                <a:cs typeface="Roboto Light"/>
                <a:sym typeface="Roboto Light"/>
              </a:defRPr>
            </a:lvl2pPr>
            <a:lvl3pPr lvl="2" rtl="0">
              <a:buNone/>
              <a:defRPr sz="1300">
                <a:solidFill>
                  <a:srgbClr val="2E5E73"/>
                </a:solidFill>
                <a:latin typeface="Roboto Light"/>
                <a:ea typeface="Roboto Light"/>
                <a:cs typeface="Roboto Light"/>
                <a:sym typeface="Roboto Light"/>
              </a:defRPr>
            </a:lvl3pPr>
            <a:lvl4pPr lvl="3" rtl="0">
              <a:buNone/>
              <a:defRPr sz="1300">
                <a:solidFill>
                  <a:srgbClr val="2E5E73"/>
                </a:solidFill>
                <a:latin typeface="Roboto Light"/>
                <a:ea typeface="Roboto Light"/>
                <a:cs typeface="Roboto Light"/>
                <a:sym typeface="Roboto Light"/>
              </a:defRPr>
            </a:lvl4pPr>
            <a:lvl5pPr lvl="4" rtl="0">
              <a:buNone/>
              <a:defRPr sz="1300">
                <a:solidFill>
                  <a:srgbClr val="2E5E73"/>
                </a:solidFill>
                <a:latin typeface="Roboto Light"/>
                <a:ea typeface="Roboto Light"/>
                <a:cs typeface="Roboto Light"/>
                <a:sym typeface="Roboto Light"/>
              </a:defRPr>
            </a:lvl5pPr>
            <a:lvl6pPr lvl="5" rtl="0">
              <a:buNone/>
              <a:defRPr sz="1300">
                <a:solidFill>
                  <a:srgbClr val="2E5E73"/>
                </a:solidFill>
                <a:latin typeface="Roboto Light"/>
                <a:ea typeface="Roboto Light"/>
                <a:cs typeface="Roboto Light"/>
                <a:sym typeface="Roboto Light"/>
              </a:defRPr>
            </a:lvl6pPr>
            <a:lvl7pPr lvl="6" rtl="0">
              <a:buNone/>
              <a:defRPr sz="1300">
                <a:solidFill>
                  <a:srgbClr val="2E5E73"/>
                </a:solidFill>
                <a:latin typeface="Roboto Light"/>
                <a:ea typeface="Roboto Light"/>
                <a:cs typeface="Roboto Light"/>
                <a:sym typeface="Roboto Light"/>
              </a:defRPr>
            </a:lvl7pPr>
            <a:lvl8pPr lvl="7" rtl="0">
              <a:buNone/>
              <a:defRPr sz="1300">
                <a:solidFill>
                  <a:srgbClr val="2E5E73"/>
                </a:solidFill>
                <a:latin typeface="Roboto Light"/>
                <a:ea typeface="Roboto Light"/>
                <a:cs typeface="Roboto Light"/>
                <a:sym typeface="Roboto Light"/>
              </a:defRPr>
            </a:lvl8pPr>
            <a:lvl9pPr lvl="8" rtl="0">
              <a:buNone/>
              <a:defRPr sz="1300">
                <a:solidFill>
                  <a:srgbClr val="2E5E73"/>
                </a:solidFill>
                <a:latin typeface="Roboto Light"/>
                <a:ea typeface="Roboto Light"/>
                <a:cs typeface="Roboto Light"/>
                <a:sym typeface="Roboto Light"/>
              </a:defRPr>
            </a:lvl9pPr>
          </a:lstStyle>
          <a:p>
            <a:pPr marL="0" lvl="0" indent="0" algn="l" rtl="0">
              <a:spcBef>
                <a:spcPts val="0"/>
              </a:spcBef>
              <a:spcAft>
                <a:spcPts val="0"/>
              </a:spcAft>
              <a:buNone/>
            </a:pPr>
            <a:fld id="{00000000-1234-1234-1234-123412341234}" type="slidenum">
              <a:rPr lang="en"/>
              <a:t>‹#›</a:t>
            </a:fld>
            <a:endParaRPr/>
          </a:p>
        </p:txBody>
      </p:sp>
      <p:cxnSp>
        <p:nvCxnSpPr>
          <p:cNvPr id="97" name="Google Shape;97;p10"/>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2E5E73"/>
              </a:buClr>
              <a:buSzPts val="2400"/>
              <a:buFont typeface="Roboto"/>
              <a:buNone/>
              <a:defRPr sz="2400" b="1">
                <a:solidFill>
                  <a:srgbClr val="2E5E73"/>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rgbClr val="2E5E73"/>
              </a:buClr>
              <a:buSzPts val="1800"/>
              <a:buFont typeface="Roboto Light"/>
              <a:buChar char="●"/>
              <a:defRPr sz="1800">
                <a:solidFill>
                  <a:srgbClr val="2E5E73"/>
                </a:solidFill>
                <a:latin typeface="Roboto Light"/>
                <a:ea typeface="Roboto Light"/>
                <a:cs typeface="Roboto Light"/>
                <a:sym typeface="Roboto Light"/>
              </a:defRPr>
            </a:lvl1pPr>
            <a:lvl2pPr marL="914400" lvl="1"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2pPr>
            <a:lvl3pPr marL="1371600" lvl="2"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3pPr>
            <a:lvl4pPr marL="1828800" lvl="3"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4pPr>
            <a:lvl5pPr marL="2286000" lvl="4"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5pPr>
            <a:lvl6pPr marL="2743200" lvl="5"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6pPr>
            <a:lvl7pPr marL="3200400" lvl="6"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7pPr>
            <a:lvl8pPr marL="3657600" lvl="7"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8pPr>
            <a:lvl9pPr marL="4114800" lvl="8" indent="-317500" rtl="0">
              <a:lnSpc>
                <a:spcPct val="115000"/>
              </a:lnSpc>
              <a:spcBef>
                <a:spcPts val="0"/>
              </a:spcBef>
              <a:spcAft>
                <a:spcPts val="0"/>
              </a:spcAft>
              <a:buClr>
                <a:srgbClr val="2E5E73"/>
              </a:buClr>
              <a:buSzPts val="1400"/>
              <a:buFont typeface="Roboto Light"/>
              <a:buChar char="■"/>
              <a:defRPr>
                <a:solidFill>
                  <a:srgbClr val="2E5E73"/>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8.xml"/><Relationship Id="rId5" Type="http://schemas.openxmlformats.org/officeDocument/2006/relationships/image" Target="../media/image24.jpg"/><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3"/>
        <p:cNvGrpSpPr/>
        <p:nvPr/>
      </p:nvGrpSpPr>
      <p:grpSpPr>
        <a:xfrm>
          <a:off x="0" y="0"/>
          <a:ext cx="0" cy="0"/>
          <a:chOff x="0" y="0"/>
          <a:chExt cx="0" cy="0"/>
        </a:xfrm>
      </p:grpSpPr>
      <p:sp>
        <p:nvSpPr>
          <p:cNvPr id="2984" name="Google Shape;2984;p248"/>
          <p:cNvSpPr txBox="1"/>
          <p:nvPr/>
        </p:nvSpPr>
        <p:spPr>
          <a:xfrm>
            <a:off x="4271499" y="1606750"/>
            <a:ext cx="23685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b="1" dirty="0">
                <a:solidFill>
                  <a:schemeClr val="lt1"/>
                </a:solidFill>
                <a:latin typeface="Roboto"/>
                <a:ea typeface="Roboto"/>
                <a:cs typeface="Roboto"/>
                <a:sym typeface="Roboto"/>
              </a:rPr>
              <a:t>AI Boot Camp – Project 2</a:t>
            </a:r>
            <a:endParaRPr sz="1200" b="1" dirty="0">
              <a:solidFill>
                <a:schemeClr val="lt1"/>
              </a:solidFill>
              <a:latin typeface="Roboto"/>
              <a:ea typeface="Roboto"/>
              <a:cs typeface="Roboto"/>
              <a:sym typeface="Roboto"/>
            </a:endParaRPr>
          </a:p>
        </p:txBody>
      </p:sp>
      <p:sp>
        <p:nvSpPr>
          <p:cNvPr id="2985" name="Google Shape;2985;p248"/>
          <p:cNvSpPr txBox="1">
            <a:spLocks noGrp="1"/>
          </p:cNvSpPr>
          <p:nvPr>
            <p:ph type="title"/>
          </p:nvPr>
        </p:nvSpPr>
        <p:spPr>
          <a:xfrm>
            <a:off x="4234699" y="1976050"/>
            <a:ext cx="4843800" cy="129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4000" b="0" dirty="0">
                <a:solidFill>
                  <a:schemeClr val="lt1"/>
                </a:solidFill>
              </a:rPr>
              <a:t>Bank Customer Churn</a:t>
            </a:r>
            <a:endParaRPr sz="4000" b="0" dirty="0">
              <a:solidFill>
                <a:schemeClr val="lt1"/>
              </a:solidFill>
            </a:endParaRPr>
          </a:p>
        </p:txBody>
      </p:sp>
      <p:sp>
        <p:nvSpPr>
          <p:cNvPr id="2986" name="Google Shape;2986;p248"/>
          <p:cNvSpPr txBox="1"/>
          <p:nvPr/>
        </p:nvSpPr>
        <p:spPr>
          <a:xfrm>
            <a:off x="4271499" y="3167450"/>
            <a:ext cx="3054300" cy="60218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600"/>
              </a:spcAft>
              <a:buNone/>
            </a:pPr>
            <a:r>
              <a:rPr lang="en" sz="1200" dirty="0">
                <a:solidFill>
                  <a:schemeClr val="lt1"/>
                </a:solidFill>
                <a:latin typeface="Roboto Light"/>
                <a:ea typeface="Roboto Light"/>
                <a:cs typeface="Roboto Light"/>
                <a:sym typeface="Roboto Light"/>
              </a:rPr>
              <a:t>Module 16 &amp; 17</a:t>
            </a:r>
            <a:endParaRPr dirty="0">
              <a:solidFill>
                <a:schemeClr val="lt1"/>
              </a:solidFill>
              <a:latin typeface="Roboto Light"/>
              <a:ea typeface="Roboto Light"/>
              <a:cs typeface="Roboto Light"/>
              <a:sym typeface="Roboto Light"/>
            </a:endParaRPr>
          </a:p>
        </p:txBody>
      </p:sp>
      <p:cxnSp>
        <p:nvCxnSpPr>
          <p:cNvPr id="2987" name="Google Shape;2987;p248"/>
          <p:cNvCxnSpPr/>
          <p:nvPr/>
        </p:nvCxnSpPr>
        <p:spPr>
          <a:xfrm>
            <a:off x="4347750" y="1976050"/>
            <a:ext cx="968700" cy="0"/>
          </a:xfrm>
          <a:prstGeom prst="straightConnector1">
            <a:avLst/>
          </a:prstGeom>
          <a:noFill/>
          <a:ln w="19050" cap="flat" cmpd="sng">
            <a:solidFill>
              <a:schemeClr val="lt1"/>
            </a:solidFill>
            <a:prstDash val="solid"/>
            <a:round/>
            <a:headEnd type="none" w="med" len="med"/>
            <a:tailEnd type="none" w="med" len="med"/>
          </a:ln>
        </p:spPr>
      </p:cxnSp>
      <p:cxnSp>
        <p:nvCxnSpPr>
          <p:cNvPr id="2988" name="Google Shape;2988;p248"/>
          <p:cNvCxnSpPr/>
          <p:nvPr/>
        </p:nvCxnSpPr>
        <p:spPr>
          <a:xfrm>
            <a:off x="4358200" y="1975950"/>
            <a:ext cx="54465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4"/>
                                        </p:tgtEl>
                                        <p:attrNameLst>
                                          <p:attrName>style.visibility</p:attrName>
                                        </p:attrNameLst>
                                      </p:cBhvr>
                                      <p:to>
                                        <p:strVal val="visible"/>
                                      </p:to>
                                    </p:set>
                                    <p:animEffect transition="in" filter="fade">
                                      <p:cBhvr>
                                        <p:cTn id="7" dur="1000"/>
                                        <p:tgtEl>
                                          <p:spTgt spid="2984"/>
                                        </p:tgtEl>
                                      </p:cBhvr>
                                    </p:animEffect>
                                  </p:childTnLst>
                                </p:cTn>
                              </p:par>
                              <p:par>
                                <p:cTn id="8" presetID="10" presetClass="entr" presetSubtype="0" fill="hold" nodeType="withEffect">
                                  <p:stCondLst>
                                    <p:cond delay="0"/>
                                  </p:stCondLst>
                                  <p:childTnLst>
                                    <p:set>
                                      <p:cBhvr>
                                        <p:cTn id="9" dur="1" fill="hold">
                                          <p:stCondLst>
                                            <p:cond delay="0"/>
                                          </p:stCondLst>
                                        </p:cTn>
                                        <p:tgtEl>
                                          <p:spTgt spid="2985"/>
                                        </p:tgtEl>
                                        <p:attrNameLst>
                                          <p:attrName>style.visibility</p:attrName>
                                        </p:attrNameLst>
                                      </p:cBhvr>
                                      <p:to>
                                        <p:strVal val="visible"/>
                                      </p:to>
                                    </p:set>
                                    <p:animEffect transition="in" filter="fade">
                                      <p:cBhvr>
                                        <p:cTn id="10" dur="1000"/>
                                        <p:tgtEl>
                                          <p:spTgt spid="2985"/>
                                        </p:tgtEl>
                                      </p:cBhvr>
                                    </p:animEffect>
                                  </p:childTnLst>
                                </p:cTn>
                              </p:par>
                              <p:par>
                                <p:cTn id="11" presetID="10" presetClass="entr" presetSubtype="0" fill="hold" nodeType="withEffect">
                                  <p:stCondLst>
                                    <p:cond delay="0"/>
                                  </p:stCondLst>
                                  <p:childTnLst>
                                    <p:set>
                                      <p:cBhvr>
                                        <p:cTn id="12" dur="1" fill="hold">
                                          <p:stCondLst>
                                            <p:cond delay="0"/>
                                          </p:stCondLst>
                                        </p:cTn>
                                        <p:tgtEl>
                                          <p:spTgt spid="2986"/>
                                        </p:tgtEl>
                                        <p:attrNameLst>
                                          <p:attrName>style.visibility</p:attrName>
                                        </p:attrNameLst>
                                      </p:cBhvr>
                                      <p:to>
                                        <p:strVal val="visible"/>
                                      </p:to>
                                    </p:set>
                                    <p:animEffect transition="in" filter="fade">
                                      <p:cBhvr>
                                        <p:cTn id="13" dur="1000"/>
                                        <p:tgtEl>
                                          <p:spTgt spid="2986"/>
                                        </p:tgtEl>
                                      </p:cBhvr>
                                    </p:animEffect>
                                  </p:childTnLst>
                                </p:cTn>
                              </p:par>
                              <p:par>
                                <p:cTn id="14" presetID="10" presetClass="entr" presetSubtype="0" fill="hold" nodeType="withEffect">
                                  <p:stCondLst>
                                    <p:cond delay="0"/>
                                  </p:stCondLst>
                                  <p:childTnLst>
                                    <p:set>
                                      <p:cBhvr>
                                        <p:cTn id="15" dur="1" fill="hold">
                                          <p:stCondLst>
                                            <p:cond delay="0"/>
                                          </p:stCondLst>
                                        </p:cTn>
                                        <p:tgtEl>
                                          <p:spTgt spid="2987"/>
                                        </p:tgtEl>
                                        <p:attrNameLst>
                                          <p:attrName>style.visibility</p:attrName>
                                        </p:attrNameLst>
                                      </p:cBhvr>
                                      <p:to>
                                        <p:strVal val="visible"/>
                                      </p:to>
                                    </p:set>
                                    <p:animEffect transition="in" filter="fade">
                                      <p:cBhvr>
                                        <p:cTn id="16" dur="1000"/>
                                        <p:tgtEl>
                                          <p:spTgt spid="2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0"/>
        <p:cNvGrpSpPr/>
        <p:nvPr/>
      </p:nvGrpSpPr>
      <p:grpSpPr>
        <a:xfrm>
          <a:off x="0" y="0"/>
          <a:ext cx="0" cy="0"/>
          <a:chOff x="0" y="0"/>
          <a:chExt cx="0" cy="0"/>
        </a:xfrm>
      </p:grpSpPr>
      <p:sp>
        <p:nvSpPr>
          <p:cNvPr id="3481" name="Google Shape;3481;p293"/>
          <p:cNvSpPr txBox="1">
            <a:spLocks noGrp="1"/>
          </p:cNvSpPr>
          <p:nvPr>
            <p:ph type="title"/>
          </p:nvPr>
        </p:nvSpPr>
        <p:spPr>
          <a:xfrm>
            <a:off x="311700" y="2688450"/>
            <a:ext cx="8520600" cy="75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000" b="1">
                <a:solidFill>
                  <a:srgbClr val="2E5E73"/>
                </a:solidFill>
                <a:latin typeface="Roboto"/>
                <a:ea typeface="Roboto"/>
                <a:cs typeface="Roboto"/>
                <a:sym typeface="Roboto"/>
              </a:rPr>
              <a:t>Questions?</a:t>
            </a:r>
            <a:endParaRPr sz="4000">
              <a:solidFill>
                <a:srgbClr val="2E5E73"/>
              </a:solidFill>
              <a:latin typeface="Roboto Light"/>
              <a:ea typeface="Roboto Light"/>
              <a:cs typeface="Roboto Light"/>
              <a:sym typeface="Roboto Light"/>
            </a:endParaRPr>
          </a:p>
        </p:txBody>
      </p:sp>
      <p:pic>
        <p:nvPicPr>
          <p:cNvPr id="3482" name="Google Shape;3482;p293"/>
          <p:cNvPicPr preferRelativeResize="0"/>
          <p:nvPr/>
        </p:nvPicPr>
        <p:blipFill>
          <a:blip r:embed="rId3">
            <a:alphaModFix/>
          </a:blip>
          <a:stretch>
            <a:fillRect/>
          </a:stretch>
        </p:blipFill>
        <p:spPr>
          <a:xfrm>
            <a:off x="3762650" y="1443625"/>
            <a:ext cx="1345550" cy="1054620"/>
          </a:xfrm>
          <a:prstGeom prst="rect">
            <a:avLst/>
          </a:prstGeom>
          <a:noFill/>
          <a:ln>
            <a:noFill/>
          </a:ln>
        </p:spPr>
      </p:pic>
      <p:pic>
        <p:nvPicPr>
          <p:cNvPr id="3483" name="Google Shape;3483;p293"/>
          <p:cNvPicPr preferRelativeResize="0"/>
          <p:nvPr/>
        </p:nvPicPr>
        <p:blipFill rotWithShape="1">
          <a:blip r:embed="rId4">
            <a:alphaModFix/>
          </a:blip>
          <a:srcRect b="9853"/>
          <a:stretch/>
        </p:blipFill>
        <p:spPr>
          <a:xfrm>
            <a:off x="653025" y="3974475"/>
            <a:ext cx="870750" cy="1194250"/>
          </a:xfrm>
          <a:prstGeom prst="rect">
            <a:avLst/>
          </a:prstGeom>
          <a:noFill/>
          <a:ln>
            <a:noFill/>
          </a:ln>
        </p:spPr>
      </p:pic>
      <p:pic>
        <p:nvPicPr>
          <p:cNvPr id="3484" name="Google Shape;3484;p293"/>
          <p:cNvPicPr preferRelativeResize="0"/>
          <p:nvPr/>
        </p:nvPicPr>
        <p:blipFill rotWithShape="1">
          <a:blip r:embed="rId4">
            <a:alphaModFix/>
          </a:blip>
          <a:srcRect b="19665"/>
          <a:stretch/>
        </p:blipFill>
        <p:spPr>
          <a:xfrm flipH="1">
            <a:off x="1651350" y="4211600"/>
            <a:ext cx="783075" cy="957125"/>
          </a:xfrm>
          <a:prstGeom prst="rect">
            <a:avLst/>
          </a:prstGeom>
          <a:noFill/>
          <a:ln>
            <a:noFill/>
          </a:ln>
        </p:spPr>
      </p:pic>
      <p:pic>
        <p:nvPicPr>
          <p:cNvPr id="3485" name="Google Shape;3485;p293"/>
          <p:cNvPicPr preferRelativeResize="0"/>
          <p:nvPr/>
        </p:nvPicPr>
        <p:blipFill rotWithShape="1">
          <a:blip r:embed="rId4">
            <a:alphaModFix/>
          </a:blip>
          <a:srcRect b="30598"/>
          <a:stretch/>
        </p:blipFill>
        <p:spPr>
          <a:xfrm flipH="1">
            <a:off x="3638200" y="4387525"/>
            <a:ext cx="712575" cy="752400"/>
          </a:xfrm>
          <a:prstGeom prst="rect">
            <a:avLst/>
          </a:prstGeom>
          <a:noFill/>
          <a:ln>
            <a:noFill/>
          </a:ln>
        </p:spPr>
      </p:pic>
      <p:pic>
        <p:nvPicPr>
          <p:cNvPr id="3486" name="Google Shape;3486;p293"/>
          <p:cNvPicPr preferRelativeResize="0"/>
          <p:nvPr/>
        </p:nvPicPr>
        <p:blipFill rotWithShape="1">
          <a:blip r:embed="rId4">
            <a:alphaModFix/>
          </a:blip>
          <a:srcRect b="9853"/>
          <a:stretch/>
        </p:blipFill>
        <p:spPr>
          <a:xfrm>
            <a:off x="2655487" y="3820875"/>
            <a:ext cx="982713" cy="1347850"/>
          </a:xfrm>
          <a:prstGeom prst="rect">
            <a:avLst/>
          </a:prstGeom>
          <a:noFill/>
          <a:ln>
            <a:noFill/>
          </a:ln>
        </p:spPr>
      </p:pic>
      <p:pic>
        <p:nvPicPr>
          <p:cNvPr id="3487" name="Google Shape;3487;p293"/>
          <p:cNvPicPr preferRelativeResize="0"/>
          <p:nvPr/>
        </p:nvPicPr>
        <p:blipFill rotWithShape="1">
          <a:blip r:embed="rId4">
            <a:alphaModFix/>
          </a:blip>
          <a:srcRect b="9853"/>
          <a:stretch/>
        </p:blipFill>
        <p:spPr>
          <a:xfrm>
            <a:off x="4517888" y="3982537"/>
            <a:ext cx="870750" cy="1194250"/>
          </a:xfrm>
          <a:prstGeom prst="rect">
            <a:avLst/>
          </a:prstGeom>
          <a:noFill/>
          <a:ln>
            <a:noFill/>
          </a:ln>
        </p:spPr>
      </p:pic>
      <p:pic>
        <p:nvPicPr>
          <p:cNvPr id="3488" name="Google Shape;3488;p293"/>
          <p:cNvPicPr preferRelativeResize="0"/>
          <p:nvPr/>
        </p:nvPicPr>
        <p:blipFill rotWithShape="1">
          <a:blip r:embed="rId4">
            <a:alphaModFix/>
          </a:blip>
          <a:srcRect b="5687"/>
          <a:stretch/>
        </p:blipFill>
        <p:spPr>
          <a:xfrm flipH="1">
            <a:off x="5979175" y="4016252"/>
            <a:ext cx="783075" cy="1123675"/>
          </a:xfrm>
          <a:prstGeom prst="rect">
            <a:avLst/>
          </a:prstGeom>
          <a:noFill/>
          <a:ln>
            <a:noFill/>
          </a:ln>
        </p:spPr>
      </p:pic>
      <p:pic>
        <p:nvPicPr>
          <p:cNvPr id="3489" name="Google Shape;3489;p293"/>
          <p:cNvPicPr preferRelativeResize="0"/>
          <p:nvPr/>
        </p:nvPicPr>
        <p:blipFill rotWithShape="1">
          <a:blip r:embed="rId4">
            <a:alphaModFix/>
          </a:blip>
          <a:srcRect/>
          <a:stretch/>
        </p:blipFill>
        <p:spPr>
          <a:xfrm>
            <a:off x="7223650" y="3820875"/>
            <a:ext cx="870750" cy="132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297"/>
          <p:cNvSpPr/>
          <p:nvPr/>
        </p:nvSpPr>
        <p:spPr>
          <a:xfrm>
            <a:off x="3731050" y="1119050"/>
            <a:ext cx="1681800" cy="16818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97"/>
          <p:cNvSpPr txBox="1"/>
          <p:nvPr/>
        </p:nvSpPr>
        <p:spPr>
          <a:xfrm>
            <a:off x="311700" y="2924819"/>
            <a:ext cx="8520600" cy="75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a:solidFill>
                  <a:srgbClr val="2E5E73"/>
                </a:solidFill>
                <a:latin typeface="Roboto"/>
                <a:ea typeface="Roboto"/>
                <a:cs typeface="Roboto"/>
                <a:sym typeface="Roboto"/>
              </a:rPr>
              <a:t>The End</a:t>
            </a:r>
            <a:endParaRPr sz="4000" b="1">
              <a:solidFill>
                <a:srgbClr val="2E5E73"/>
              </a:solidFill>
              <a:latin typeface="Roboto"/>
              <a:ea typeface="Roboto"/>
              <a:cs typeface="Roboto"/>
              <a:sym typeface="Roboto"/>
            </a:endParaRPr>
          </a:p>
        </p:txBody>
      </p:sp>
      <p:pic>
        <p:nvPicPr>
          <p:cNvPr id="3530" name="Google Shape;3530;p297"/>
          <p:cNvPicPr preferRelativeResize="0"/>
          <p:nvPr/>
        </p:nvPicPr>
        <p:blipFill>
          <a:blip r:embed="rId3">
            <a:alphaModFix/>
          </a:blip>
          <a:stretch>
            <a:fillRect/>
          </a:stretch>
        </p:blipFill>
        <p:spPr>
          <a:xfrm>
            <a:off x="4099875" y="1496700"/>
            <a:ext cx="1051550" cy="105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F329FDDB-D2B4-9075-0864-FAFCC841261A}"/>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1D332F1A-81D7-D6D1-3478-24A47BFAFE94}"/>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A65A2CCE-E59A-F9D2-9BD3-A818D8BF5EBB}"/>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The Artificial Intelligence and Data Team</a:t>
            </a:r>
            <a:endParaRPr sz="2400" b="1" i="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C45005E7-9E99-52CC-6DD7-A074B7CDE0C9}"/>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cxnSp>
        <p:nvCxnSpPr>
          <p:cNvPr id="3009" name="Google Shape;3009;p249">
            <a:extLst>
              <a:ext uri="{FF2B5EF4-FFF2-40B4-BE49-F238E27FC236}">
                <a16:creationId xmlns:a16="http://schemas.microsoft.com/office/drawing/2014/main" id="{C547DDF0-53C3-A41D-34FA-3C94FCC06B0B}"/>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grpSp>
        <p:nvGrpSpPr>
          <p:cNvPr id="22" name="Group 21">
            <a:extLst>
              <a:ext uri="{FF2B5EF4-FFF2-40B4-BE49-F238E27FC236}">
                <a16:creationId xmlns:a16="http://schemas.microsoft.com/office/drawing/2014/main" id="{3CB91E0F-F12B-E57C-61CC-992144C07C72}"/>
              </a:ext>
            </a:extLst>
          </p:cNvPr>
          <p:cNvGrpSpPr/>
          <p:nvPr/>
        </p:nvGrpSpPr>
        <p:grpSpPr>
          <a:xfrm>
            <a:off x="206980" y="1350179"/>
            <a:ext cx="5185242" cy="717309"/>
            <a:chOff x="206980" y="2035981"/>
            <a:chExt cx="5185242" cy="717309"/>
          </a:xfrm>
        </p:grpSpPr>
        <p:sp>
          <p:nvSpPr>
            <p:cNvPr id="2" name="Google Shape;3000;p249">
              <a:extLst>
                <a:ext uri="{FF2B5EF4-FFF2-40B4-BE49-F238E27FC236}">
                  <a16:creationId xmlns:a16="http://schemas.microsoft.com/office/drawing/2014/main" id="{F27B5084-6F96-391B-81AA-9B338D226E9D}"/>
                </a:ext>
              </a:extLst>
            </p:cNvPr>
            <p:cNvSpPr/>
            <p:nvPr/>
          </p:nvSpPr>
          <p:spPr>
            <a:xfrm>
              <a:off x="349045" y="2143847"/>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3001;p249">
              <a:extLst>
                <a:ext uri="{FF2B5EF4-FFF2-40B4-BE49-F238E27FC236}">
                  <a16:creationId xmlns:a16="http://schemas.microsoft.com/office/drawing/2014/main" id="{2BEB5B87-A5D6-877C-687E-B60CD9041FA4}"/>
                </a:ext>
              </a:extLst>
            </p:cNvPr>
            <p:cNvSpPr txBox="1"/>
            <p:nvPr/>
          </p:nvSpPr>
          <p:spPr>
            <a:xfrm>
              <a:off x="490978" y="2182908"/>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Rebecca Carr</a:t>
              </a:r>
            </a:p>
          </p:txBody>
        </p:sp>
        <p:sp>
          <p:nvSpPr>
            <p:cNvPr id="5" name="Google Shape;3005;p249">
              <a:extLst>
                <a:ext uri="{FF2B5EF4-FFF2-40B4-BE49-F238E27FC236}">
                  <a16:creationId xmlns:a16="http://schemas.microsoft.com/office/drawing/2014/main" id="{EDA8EE11-F129-C607-9A2A-B6A2E01DE74A}"/>
                </a:ext>
              </a:extLst>
            </p:cNvPr>
            <p:cNvSpPr/>
            <p:nvPr/>
          </p:nvSpPr>
          <p:spPr>
            <a:xfrm>
              <a:off x="206980" y="2035981"/>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7" name="Group 16">
            <a:extLst>
              <a:ext uri="{FF2B5EF4-FFF2-40B4-BE49-F238E27FC236}">
                <a16:creationId xmlns:a16="http://schemas.microsoft.com/office/drawing/2014/main" id="{077035F3-8C12-2170-3D89-94BC454747F9}"/>
              </a:ext>
            </a:extLst>
          </p:cNvPr>
          <p:cNvGrpSpPr/>
          <p:nvPr/>
        </p:nvGrpSpPr>
        <p:grpSpPr>
          <a:xfrm>
            <a:off x="206980" y="2763732"/>
            <a:ext cx="5185242" cy="717309"/>
            <a:chOff x="215544" y="2722634"/>
            <a:chExt cx="5185242" cy="717309"/>
          </a:xfrm>
        </p:grpSpPr>
        <p:sp>
          <p:nvSpPr>
            <p:cNvPr id="6" name="Google Shape;3000;p249">
              <a:extLst>
                <a:ext uri="{FF2B5EF4-FFF2-40B4-BE49-F238E27FC236}">
                  <a16:creationId xmlns:a16="http://schemas.microsoft.com/office/drawing/2014/main" id="{577B00CE-799E-5BB4-6D71-69E712278987}"/>
                </a:ext>
              </a:extLst>
            </p:cNvPr>
            <p:cNvSpPr/>
            <p:nvPr/>
          </p:nvSpPr>
          <p:spPr>
            <a:xfrm>
              <a:off x="357609" y="2830500"/>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01;p249">
              <a:extLst>
                <a:ext uri="{FF2B5EF4-FFF2-40B4-BE49-F238E27FC236}">
                  <a16:creationId xmlns:a16="http://schemas.microsoft.com/office/drawing/2014/main" id="{B1F07B83-89DD-236B-7070-8707E8634335}"/>
                </a:ext>
              </a:extLst>
            </p:cNvPr>
            <p:cNvSpPr txBox="1"/>
            <p:nvPr/>
          </p:nvSpPr>
          <p:spPr>
            <a:xfrm>
              <a:off x="499542" y="2869561"/>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Marianne Mittelstadt</a:t>
              </a:r>
            </a:p>
          </p:txBody>
        </p:sp>
        <p:sp>
          <p:nvSpPr>
            <p:cNvPr id="8" name="Google Shape;3005;p249">
              <a:extLst>
                <a:ext uri="{FF2B5EF4-FFF2-40B4-BE49-F238E27FC236}">
                  <a16:creationId xmlns:a16="http://schemas.microsoft.com/office/drawing/2014/main" id="{E43AEE6F-CB87-D985-106B-14EA6FBA0EC2}"/>
                </a:ext>
              </a:extLst>
            </p:cNvPr>
            <p:cNvSpPr/>
            <p:nvPr/>
          </p:nvSpPr>
          <p:spPr>
            <a:xfrm>
              <a:off x="215544" y="272263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16" name="Group 15">
            <a:extLst>
              <a:ext uri="{FF2B5EF4-FFF2-40B4-BE49-F238E27FC236}">
                <a16:creationId xmlns:a16="http://schemas.microsoft.com/office/drawing/2014/main" id="{021EF544-9F71-280E-F64F-8E70E67E854E}"/>
              </a:ext>
            </a:extLst>
          </p:cNvPr>
          <p:cNvGrpSpPr/>
          <p:nvPr/>
        </p:nvGrpSpPr>
        <p:grpSpPr>
          <a:xfrm>
            <a:off x="206980" y="3491483"/>
            <a:ext cx="5185242" cy="717309"/>
            <a:chOff x="224108" y="3522305"/>
            <a:chExt cx="5185242" cy="717309"/>
          </a:xfrm>
        </p:grpSpPr>
        <p:sp>
          <p:nvSpPr>
            <p:cNvPr id="9" name="Google Shape;3000;p249">
              <a:extLst>
                <a:ext uri="{FF2B5EF4-FFF2-40B4-BE49-F238E27FC236}">
                  <a16:creationId xmlns:a16="http://schemas.microsoft.com/office/drawing/2014/main" id="{744E3EEE-8F62-08F6-8F79-FF0ACA9041C7}"/>
                </a:ext>
              </a:extLst>
            </p:cNvPr>
            <p:cNvSpPr/>
            <p:nvPr/>
          </p:nvSpPr>
          <p:spPr>
            <a:xfrm>
              <a:off x="366173" y="3630171"/>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01;p249">
              <a:extLst>
                <a:ext uri="{FF2B5EF4-FFF2-40B4-BE49-F238E27FC236}">
                  <a16:creationId xmlns:a16="http://schemas.microsoft.com/office/drawing/2014/main" id="{7A14A3EE-6957-6DCA-5512-2CE098A8A09B}"/>
                </a:ext>
              </a:extLst>
            </p:cNvPr>
            <p:cNvSpPr txBox="1"/>
            <p:nvPr/>
          </p:nvSpPr>
          <p:spPr>
            <a:xfrm>
              <a:off x="508106" y="3669232"/>
              <a:ext cx="4543359"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Steve Vierling</a:t>
              </a:r>
            </a:p>
          </p:txBody>
        </p:sp>
        <p:sp>
          <p:nvSpPr>
            <p:cNvPr id="11" name="Google Shape;3005;p249">
              <a:extLst>
                <a:ext uri="{FF2B5EF4-FFF2-40B4-BE49-F238E27FC236}">
                  <a16:creationId xmlns:a16="http://schemas.microsoft.com/office/drawing/2014/main" id="{90F97537-EB5D-5AD8-6D88-E1D870756F50}"/>
                </a:ext>
              </a:extLst>
            </p:cNvPr>
            <p:cNvSpPr/>
            <p:nvPr/>
          </p:nvSpPr>
          <p:spPr>
            <a:xfrm>
              <a:off x="224108" y="3522305"/>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grpSp>
        <p:nvGrpSpPr>
          <p:cNvPr id="21" name="Group 20">
            <a:extLst>
              <a:ext uri="{FF2B5EF4-FFF2-40B4-BE49-F238E27FC236}">
                <a16:creationId xmlns:a16="http://schemas.microsoft.com/office/drawing/2014/main" id="{15EC483F-AEE0-1386-9451-6228B7765E4B}"/>
              </a:ext>
            </a:extLst>
          </p:cNvPr>
          <p:cNvGrpSpPr/>
          <p:nvPr/>
        </p:nvGrpSpPr>
        <p:grpSpPr>
          <a:xfrm>
            <a:off x="206980" y="2065792"/>
            <a:ext cx="5168114" cy="700185"/>
            <a:chOff x="215544" y="1325354"/>
            <a:chExt cx="5168114" cy="700185"/>
          </a:xfrm>
        </p:grpSpPr>
        <p:sp>
          <p:nvSpPr>
            <p:cNvPr id="3000" name="Google Shape;3000;p249">
              <a:extLst>
                <a:ext uri="{FF2B5EF4-FFF2-40B4-BE49-F238E27FC236}">
                  <a16:creationId xmlns:a16="http://schemas.microsoft.com/office/drawing/2014/main" id="{3A39780D-44C9-A297-538F-3B0ED7C5A215}"/>
                </a:ext>
              </a:extLst>
            </p:cNvPr>
            <p:cNvSpPr/>
            <p:nvPr/>
          </p:nvSpPr>
          <p:spPr>
            <a:xfrm>
              <a:off x="340481" y="1416095"/>
              <a:ext cx="5043177" cy="534151"/>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FA04FF73-400A-681E-D21B-86466F9D8986}"/>
                </a:ext>
              </a:extLst>
            </p:cNvPr>
            <p:cNvSpPr txBox="1"/>
            <p:nvPr/>
          </p:nvSpPr>
          <p:spPr>
            <a:xfrm>
              <a:off x="482415" y="1455157"/>
              <a:ext cx="4089586" cy="570382"/>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Jesse Gunter</a:t>
              </a:r>
            </a:p>
          </p:txBody>
        </p:sp>
        <p:sp>
          <p:nvSpPr>
            <p:cNvPr id="20" name="Google Shape;3005;p249">
              <a:extLst>
                <a:ext uri="{FF2B5EF4-FFF2-40B4-BE49-F238E27FC236}">
                  <a16:creationId xmlns:a16="http://schemas.microsoft.com/office/drawing/2014/main" id="{5B2CD9C9-9833-11C9-014B-A57FCB8816E2}"/>
                </a:ext>
              </a:extLst>
            </p:cNvPr>
            <p:cNvSpPr/>
            <p:nvPr/>
          </p:nvSpPr>
          <p:spPr>
            <a:xfrm>
              <a:off x="215544" y="1325354"/>
              <a:ext cx="274195" cy="263704"/>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grpSp>
    </p:spTree>
    <p:extLst>
      <p:ext uri="{BB962C8B-B14F-4D97-AF65-F5344CB8AC3E}">
        <p14:creationId xmlns:p14="http://schemas.microsoft.com/office/powerpoint/2010/main" val="390957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p:cNvGrpSpPr/>
        <p:nvPr/>
      </p:nvGrpSpPr>
      <p:grpSpPr>
        <a:xfrm>
          <a:off x="0" y="0"/>
          <a:ext cx="0" cy="0"/>
          <a:chOff x="0" y="0"/>
          <a:chExt cx="0" cy="0"/>
        </a:xfrm>
      </p:grpSpPr>
      <p:sp>
        <p:nvSpPr>
          <p:cNvPr id="2994" name="Google Shape;2994;p249"/>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p:cNvSpPr txBox="1"/>
          <p:nvPr/>
        </p:nvSpPr>
        <p:spPr>
          <a:xfrm>
            <a:off x="670813" y="132917"/>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Project Overview</a:t>
            </a:r>
            <a:endParaRPr sz="2400" b="1" i="1" dirty="0">
              <a:solidFill>
                <a:srgbClr val="2E5E73"/>
              </a:solidFill>
              <a:latin typeface="Roboto"/>
              <a:ea typeface="Roboto"/>
              <a:cs typeface="Roboto"/>
              <a:sym typeface="Roboto"/>
            </a:endParaRPr>
          </a:p>
        </p:txBody>
      </p:sp>
      <p:pic>
        <p:nvPicPr>
          <p:cNvPr id="2996" name="Google Shape;2996;p249"/>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p:cNvSpPr/>
          <p:nvPr/>
        </p:nvSpPr>
        <p:spPr>
          <a:xfrm>
            <a:off x="802811" y="1518834"/>
            <a:ext cx="7030032" cy="2675907"/>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p:cNvSpPr txBox="1"/>
          <p:nvPr/>
        </p:nvSpPr>
        <p:spPr>
          <a:xfrm>
            <a:off x="759814" y="1619540"/>
            <a:ext cx="7116025" cy="2269309"/>
          </a:xfrm>
          <a:prstGeom prst="rect">
            <a:avLst/>
          </a:prstGeom>
          <a:noFill/>
          <a:ln>
            <a:noFill/>
          </a:ln>
        </p:spPr>
        <p:txBody>
          <a:bodyPr spcFirstLastPara="1" wrap="square" lIns="91425" tIns="91425" rIns="91425" bIns="91425" anchor="t" anchorCtr="0">
            <a:spAutoFit/>
          </a:bodyPr>
          <a:lstStyle/>
          <a:p>
            <a:pPr marL="228600" marR="0">
              <a:lnSpc>
                <a:spcPct val="115000"/>
              </a:lnSpc>
              <a:spcBef>
                <a:spcPts val="0"/>
              </a:spcBef>
              <a:spcAft>
                <a:spcPts val="800"/>
              </a:spcAft>
            </a:pPr>
            <a:r>
              <a:rPr lang="en-US" sz="1600" dirty="0">
                <a:solidFill>
                  <a:srgbClr val="2E5E73"/>
                </a:solidFill>
                <a:latin typeface="Roboto Light"/>
                <a:ea typeface="Roboto Light"/>
                <a:cs typeface="Roboto Light"/>
              </a:rPr>
              <a:t>Bank Europe understands that it is more expensive to bring on new customers and is concerned with customer churn, the number of customers who are closing accounts. The Artificial Intelligence and Data Team has been tasked to better understand what leads a customer to close an account with the bank and develop predictive models that could be used to develop loyalty programs and retention campaigns targeted to reduce churn.</a:t>
            </a:r>
          </a:p>
        </p:txBody>
      </p:sp>
      <p:sp>
        <p:nvSpPr>
          <p:cNvPr id="3005" name="Google Shape;3005;p249"/>
          <p:cNvSpPr/>
          <p:nvPr/>
        </p:nvSpPr>
        <p:spPr>
          <a:xfrm>
            <a:off x="572492" y="1347103"/>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0BCD1D36-444C-270B-0F8F-00DB917F2BA5}"/>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09BAB6C5-7011-3007-18B5-1B77D594873E}"/>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5EF08E5F-23D2-BF32-F057-0B21364BF2E3}"/>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Data Collection, Clean-Up, and Exploration</a:t>
            </a:r>
            <a:endParaRPr sz="2400" b="1" i="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5F508F58-A1D6-FCC8-CE01-7B4D3F0D4592}"/>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a:extLst>
              <a:ext uri="{FF2B5EF4-FFF2-40B4-BE49-F238E27FC236}">
                <a16:creationId xmlns:a16="http://schemas.microsoft.com/office/drawing/2014/main" id="{2289FCB7-6E57-DF98-EBFE-30902CD48D1A}"/>
              </a:ext>
            </a:extLst>
          </p:cNvPr>
          <p:cNvSpPr/>
          <p:nvPr/>
        </p:nvSpPr>
        <p:spPr>
          <a:xfrm>
            <a:off x="318500" y="1014309"/>
            <a:ext cx="8644006" cy="4001778"/>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E0871A76-2932-4276-4364-37E3BD092F52}"/>
              </a:ext>
            </a:extLst>
          </p:cNvPr>
          <p:cNvSpPr txBox="1"/>
          <p:nvPr/>
        </p:nvSpPr>
        <p:spPr>
          <a:xfrm>
            <a:off x="446808" y="1085276"/>
            <a:ext cx="8515697" cy="5287828"/>
          </a:xfrm>
          <a:prstGeom prst="rect">
            <a:avLst/>
          </a:prstGeom>
          <a:noFill/>
          <a:ln>
            <a:noFill/>
          </a:ln>
        </p:spPr>
        <p:txBody>
          <a:bodyPr spcFirstLastPara="1" wrap="square" lIns="91425" tIns="91425" rIns="91425" bIns="91425" anchor="t" anchorCtr="0">
            <a:spAutoFit/>
          </a:bodyPr>
          <a:lstStyle/>
          <a:p>
            <a:pPr marL="514350" marR="0" indent="-285750">
              <a:lnSpc>
                <a:spcPct val="115000"/>
              </a:lnSpc>
              <a:spcBef>
                <a:spcPts val="0"/>
              </a:spcBef>
              <a:spcAft>
                <a:spcPts val="800"/>
              </a:spcAft>
              <a:buFont typeface="Arial" panose="020B0604020202020204" pitchFamily="34" charset="0"/>
              <a:buChar char="•"/>
            </a:pPr>
            <a:r>
              <a:rPr lang="en-US" sz="1200" dirty="0">
                <a:solidFill>
                  <a:srgbClr val="2E5E73"/>
                </a:solidFill>
                <a:latin typeface="Roboto Light"/>
                <a:ea typeface="Roboto Light"/>
                <a:cs typeface="Roboto Light"/>
              </a:rPr>
              <a:t>The team reviewed different data sources and chose a bank customer churn dataset from </a:t>
            </a:r>
            <a:r>
              <a:rPr lang="en-US" sz="1200" dirty="0" err="1">
                <a:solidFill>
                  <a:srgbClr val="2E5E73"/>
                </a:solidFill>
                <a:latin typeface="Roboto Light"/>
                <a:ea typeface="Roboto Light"/>
                <a:cs typeface="Roboto Light"/>
              </a:rPr>
              <a:t>Kaggle.com</a:t>
            </a:r>
            <a:r>
              <a:rPr lang="en-US" sz="1200" dirty="0">
                <a:solidFill>
                  <a:srgbClr val="2E5E73"/>
                </a:solidFill>
                <a:latin typeface="Roboto Light"/>
                <a:ea typeface="Roboto Light"/>
                <a:cs typeface="Roboto Light"/>
              </a:rPr>
              <a:t> as it closely aligned with the objective and contained different types of data.</a:t>
            </a:r>
          </a:p>
          <a:p>
            <a:pPr marL="514350" marR="0" indent="-285750">
              <a:lnSpc>
                <a:spcPct val="115000"/>
              </a:lnSpc>
              <a:spcBef>
                <a:spcPts val="0"/>
              </a:spcBef>
              <a:spcAft>
                <a:spcPts val="800"/>
              </a:spcAft>
              <a:buFont typeface="Arial" panose="020B0604020202020204" pitchFamily="34" charset="0"/>
              <a:buChar char="•"/>
            </a:pPr>
            <a:r>
              <a:rPr lang="en-US" sz="1200" dirty="0">
                <a:solidFill>
                  <a:srgbClr val="2E5E73"/>
                </a:solidFill>
                <a:latin typeface="Roboto Light"/>
                <a:ea typeface="Roboto Light"/>
                <a:cs typeface="Roboto Light"/>
              </a:rPr>
              <a:t>The Customer-</a:t>
            </a:r>
            <a:r>
              <a:rPr lang="en-US" sz="1200" dirty="0" err="1">
                <a:solidFill>
                  <a:srgbClr val="2E5E73"/>
                </a:solidFill>
                <a:latin typeface="Roboto Light"/>
                <a:ea typeface="Roboto Light"/>
                <a:cs typeface="Roboto Light"/>
              </a:rPr>
              <a:t>Churn_Records.csv</a:t>
            </a:r>
            <a:r>
              <a:rPr lang="en-US" sz="1200" dirty="0">
                <a:solidFill>
                  <a:srgbClr val="2E5E73"/>
                </a:solidFill>
                <a:latin typeface="Roboto Light"/>
                <a:ea typeface="Roboto Light"/>
                <a:cs typeface="Roboto Light"/>
              </a:rPr>
              <a:t> was downloaded from </a:t>
            </a:r>
            <a:r>
              <a:rPr lang="en-US" sz="1200" dirty="0" err="1">
                <a:solidFill>
                  <a:srgbClr val="2E5E73"/>
                </a:solidFill>
                <a:latin typeface="Roboto Light"/>
                <a:ea typeface="Roboto Light"/>
                <a:cs typeface="Roboto Light"/>
              </a:rPr>
              <a:t>Kaggle.com</a:t>
            </a:r>
            <a:r>
              <a:rPr lang="en-US" sz="1200" dirty="0">
                <a:solidFill>
                  <a:srgbClr val="2E5E73"/>
                </a:solidFill>
                <a:latin typeface="Roboto Light"/>
                <a:ea typeface="Roboto Light"/>
                <a:cs typeface="Roboto Light"/>
              </a:rPr>
              <a:t> and read into a </a:t>
            </a:r>
            <a:r>
              <a:rPr lang="en-US" sz="1200" dirty="0" err="1">
                <a:solidFill>
                  <a:srgbClr val="2E5E73"/>
                </a:solidFill>
                <a:latin typeface="Roboto Light"/>
                <a:ea typeface="Roboto Light"/>
                <a:cs typeface="Roboto Light"/>
              </a:rPr>
              <a:t>Jupyter</a:t>
            </a:r>
            <a:r>
              <a:rPr lang="en-US" sz="1200" dirty="0">
                <a:solidFill>
                  <a:srgbClr val="2E5E73"/>
                </a:solidFill>
                <a:latin typeface="Roboto Light"/>
                <a:ea typeface="Roboto Light"/>
                <a:cs typeface="Roboto Light"/>
              </a:rPr>
              <a:t> notebook. </a:t>
            </a:r>
          </a:p>
          <a:p>
            <a:pPr marL="514350" marR="0" indent="-285750">
              <a:lnSpc>
                <a:spcPct val="115000"/>
              </a:lnSpc>
              <a:spcBef>
                <a:spcPts val="0"/>
              </a:spcBef>
              <a:spcAft>
                <a:spcPts val="800"/>
              </a:spcAft>
              <a:buFont typeface="Arial" panose="020B0604020202020204" pitchFamily="34" charset="0"/>
              <a:buChar char="•"/>
            </a:pPr>
            <a:r>
              <a:rPr lang="en-US" sz="1200" dirty="0">
                <a:solidFill>
                  <a:srgbClr val="2E5E73"/>
                </a:solidFill>
                <a:latin typeface="Roboto Light"/>
                <a:ea typeface="Roboto Light"/>
                <a:cs typeface="Roboto Light"/>
              </a:rPr>
              <a:t>The team evaluated the dataset and using .info() function and determined the following:</a:t>
            </a:r>
          </a:p>
          <a:p>
            <a:pPr marL="917575" lvl="1" indent="-277813">
              <a:lnSpc>
                <a:spcPct val="115000"/>
              </a:lnSpc>
              <a:spcAft>
                <a:spcPts val="800"/>
              </a:spcAft>
              <a:buFont typeface="Arial" panose="020B0604020202020204" pitchFamily="34" charset="0"/>
              <a:buChar char="•"/>
            </a:pPr>
            <a:r>
              <a:rPr lang="en-US" sz="1200" dirty="0">
                <a:solidFill>
                  <a:srgbClr val="2E5E73"/>
                </a:solidFill>
                <a:latin typeface="Roboto Light"/>
                <a:ea typeface="Roboto Light"/>
                <a:cs typeface="Roboto Light"/>
              </a:rPr>
              <a:t>13 numeric columns with 2 of the numeric columns containing indexes that would need to be removed from modeling data</a:t>
            </a:r>
          </a:p>
          <a:p>
            <a:pPr marL="917575" lvl="1" indent="-277813">
              <a:lnSpc>
                <a:spcPct val="115000"/>
              </a:lnSpc>
              <a:spcAft>
                <a:spcPts val="800"/>
              </a:spcAft>
              <a:buFont typeface="Arial" panose="020B0604020202020204" pitchFamily="34" charset="0"/>
              <a:buChar char="•"/>
            </a:pPr>
            <a:r>
              <a:rPr lang="en-US" sz="1200" dirty="0">
                <a:solidFill>
                  <a:srgbClr val="2E5E73"/>
                </a:solidFill>
                <a:latin typeface="Roboto Light"/>
                <a:ea typeface="Roboto Light"/>
                <a:cs typeface="Roboto Light"/>
              </a:rPr>
              <a:t>4 object columns with 1 considered to not contribute to model performance (customer surname)</a:t>
            </a:r>
          </a:p>
          <a:p>
            <a:pPr marL="514350" marR="0" indent="-285750">
              <a:lnSpc>
                <a:spcPct val="115000"/>
              </a:lnSpc>
              <a:spcBef>
                <a:spcPts val="0"/>
              </a:spcBef>
              <a:spcAft>
                <a:spcPts val="800"/>
              </a:spcAft>
              <a:buFont typeface="Arial" panose="020B0604020202020204" pitchFamily="34" charset="0"/>
              <a:buChar char="•"/>
            </a:pPr>
            <a:r>
              <a:rPr lang="en-US" sz="1200" dirty="0">
                <a:solidFill>
                  <a:srgbClr val="2E5E73"/>
                </a:solidFill>
                <a:latin typeface="Roboto Light"/>
                <a:ea typeface="Roboto Light"/>
                <a:cs typeface="Roboto Light"/>
              </a:rPr>
              <a:t>The team decided to use One Hot Encoder and Ordinal Encoder to encode the remaining 3 object columns</a:t>
            </a:r>
          </a:p>
          <a:p>
            <a:pPr marL="514350" marR="0" indent="-285750">
              <a:lnSpc>
                <a:spcPct val="115000"/>
              </a:lnSpc>
              <a:spcBef>
                <a:spcPts val="0"/>
              </a:spcBef>
              <a:spcAft>
                <a:spcPts val="800"/>
              </a:spcAft>
              <a:buFont typeface="Arial" panose="020B0604020202020204" pitchFamily="34" charset="0"/>
              <a:buChar char="•"/>
            </a:pPr>
            <a:r>
              <a:rPr lang="en-US" sz="1200" dirty="0">
                <a:solidFill>
                  <a:srgbClr val="2E5E73"/>
                </a:solidFill>
                <a:latin typeface="Roboto Light"/>
                <a:ea typeface="Roboto Light"/>
                <a:cs typeface="Roboto Light"/>
              </a:rPr>
              <a:t>Upon review of correlation between target (“Exited”) and the other columns, the team uncovered a high correlation between the column “Complain” and “Exited” indicating a potential data leak so the column was removed from the dataset.</a:t>
            </a:r>
          </a:p>
          <a:p>
            <a:pPr marL="514350" marR="0" indent="-285750">
              <a:lnSpc>
                <a:spcPct val="115000"/>
              </a:lnSpc>
              <a:spcBef>
                <a:spcPts val="0"/>
              </a:spcBef>
              <a:spcAft>
                <a:spcPts val="800"/>
              </a:spcAft>
              <a:buFont typeface="Arial" panose="020B0604020202020204" pitchFamily="34" charset="0"/>
              <a:buChar char="•"/>
            </a:pPr>
            <a:r>
              <a:rPr lang="en-US" sz="1200" dirty="0">
                <a:solidFill>
                  <a:srgbClr val="2E5E73"/>
                </a:solidFill>
                <a:latin typeface="Roboto Light"/>
                <a:ea typeface="Roboto Light"/>
                <a:cs typeface="Roboto Light"/>
              </a:rPr>
              <a:t>From this dataset, initial training and testing datasets were established using the </a:t>
            </a:r>
            <a:r>
              <a:rPr lang="en-US" sz="1200" dirty="0" err="1">
                <a:solidFill>
                  <a:srgbClr val="2E5E73"/>
                </a:solidFill>
                <a:latin typeface="Roboto Light"/>
                <a:ea typeface="Roboto Light"/>
                <a:cs typeface="Roboto Light"/>
              </a:rPr>
              <a:t>train_test_split</a:t>
            </a:r>
            <a:r>
              <a:rPr lang="en-US" sz="1200" dirty="0">
                <a:solidFill>
                  <a:srgbClr val="2E5E73"/>
                </a:solidFill>
                <a:latin typeface="Roboto Light"/>
                <a:ea typeface="Roboto Light"/>
                <a:cs typeface="Roboto Light"/>
              </a:rPr>
              <a:t> function from scikit-learn and utilized in the modeling effort.</a:t>
            </a:r>
          </a:p>
          <a:p>
            <a:pPr marL="514350" indent="-285750">
              <a:lnSpc>
                <a:spcPct val="115000"/>
              </a:lnSpc>
              <a:spcAft>
                <a:spcPts val="800"/>
              </a:spcAft>
              <a:buFont typeface="Arial" panose="020B0604020202020204" pitchFamily="34" charset="0"/>
              <a:buChar char="•"/>
            </a:pPr>
            <a:r>
              <a:rPr lang="en-US" sz="1200" dirty="0">
                <a:solidFill>
                  <a:srgbClr val="2E5E73"/>
                </a:solidFill>
                <a:latin typeface="Roboto Light"/>
                <a:ea typeface="Roboto Light"/>
                <a:cs typeface="Roboto Light"/>
              </a:rPr>
              <a:t>Additionally the X-train and </a:t>
            </a:r>
            <a:r>
              <a:rPr lang="en-US" sz="1200" dirty="0" err="1">
                <a:solidFill>
                  <a:srgbClr val="2E5E73"/>
                </a:solidFill>
                <a:latin typeface="Roboto Light"/>
                <a:ea typeface="Roboto Light"/>
                <a:cs typeface="Roboto Light"/>
              </a:rPr>
              <a:t>X_test</a:t>
            </a:r>
            <a:r>
              <a:rPr lang="en-US" sz="1200" dirty="0">
                <a:solidFill>
                  <a:srgbClr val="2E5E73"/>
                </a:solidFill>
                <a:latin typeface="Roboto Light"/>
                <a:ea typeface="Roboto Light"/>
                <a:cs typeface="Roboto Light"/>
              </a:rPr>
              <a:t> data was scaled using the </a:t>
            </a:r>
            <a:r>
              <a:rPr lang="en-US" sz="1200" dirty="0" err="1">
                <a:solidFill>
                  <a:srgbClr val="2E5E73"/>
                </a:solidFill>
                <a:latin typeface="Roboto Light"/>
                <a:ea typeface="Roboto Light"/>
                <a:cs typeface="Roboto Light"/>
              </a:rPr>
              <a:t>StandardScaler</a:t>
            </a:r>
            <a:r>
              <a:rPr lang="en-US" sz="1200" dirty="0">
                <a:solidFill>
                  <a:srgbClr val="2E5E73"/>
                </a:solidFill>
                <a:latin typeface="Roboto Light"/>
                <a:ea typeface="Roboto Light"/>
                <a:cs typeface="Roboto Light"/>
              </a:rPr>
              <a:t>() function</a:t>
            </a:r>
          </a:p>
          <a:p>
            <a:pPr marL="514350" marR="0" indent="-285750">
              <a:lnSpc>
                <a:spcPct val="115000"/>
              </a:lnSpc>
              <a:spcBef>
                <a:spcPts val="0"/>
              </a:spcBef>
              <a:spcAft>
                <a:spcPts val="800"/>
              </a:spcAft>
              <a:buFont typeface="Arial" panose="020B0604020202020204" pitchFamily="34" charset="0"/>
              <a:buChar char="•"/>
            </a:pPr>
            <a:endParaRPr lang="en-US" sz="1200" dirty="0">
              <a:solidFill>
                <a:srgbClr val="2E5E73"/>
              </a:solidFill>
              <a:latin typeface="Roboto Light"/>
              <a:ea typeface="Roboto Light"/>
              <a:cs typeface="Roboto Light"/>
            </a:endParaRPr>
          </a:p>
          <a:p>
            <a:pPr marL="917575" lvl="1" indent="-277813">
              <a:lnSpc>
                <a:spcPct val="115000"/>
              </a:lnSpc>
              <a:spcAft>
                <a:spcPts val="800"/>
              </a:spcAft>
              <a:buFont typeface="Arial" panose="020B0604020202020204" pitchFamily="34" charset="0"/>
              <a:buChar char="•"/>
            </a:pPr>
            <a:endParaRPr lang="en-US" sz="1200" dirty="0">
              <a:solidFill>
                <a:srgbClr val="2E5E73"/>
              </a:solidFill>
              <a:latin typeface="Roboto Light"/>
              <a:ea typeface="Roboto Light"/>
              <a:cs typeface="Roboto Light"/>
            </a:endParaRPr>
          </a:p>
          <a:p>
            <a:pPr marL="228600" marR="0">
              <a:lnSpc>
                <a:spcPct val="115000"/>
              </a:lnSpc>
              <a:spcBef>
                <a:spcPts val="0"/>
              </a:spcBef>
              <a:spcAft>
                <a:spcPts val="800"/>
              </a:spcAft>
            </a:pPr>
            <a:endParaRPr lang="en-US" sz="1200" dirty="0">
              <a:solidFill>
                <a:srgbClr val="2E5E73"/>
              </a:solidFill>
              <a:latin typeface="Roboto Light"/>
              <a:ea typeface="Roboto Light"/>
              <a:cs typeface="Roboto Light"/>
            </a:endParaRPr>
          </a:p>
          <a:p>
            <a:pPr marL="228600" marR="0">
              <a:lnSpc>
                <a:spcPct val="115000"/>
              </a:lnSpc>
              <a:spcBef>
                <a:spcPts val="0"/>
              </a:spcBef>
              <a:spcAft>
                <a:spcPts val="800"/>
              </a:spcAft>
            </a:pPr>
            <a:endParaRPr lang="en-US" sz="900" dirty="0">
              <a:solidFill>
                <a:srgbClr val="2E5E73"/>
              </a:solidFill>
              <a:latin typeface="Roboto Light"/>
              <a:ea typeface="Roboto Light"/>
              <a:cs typeface="Roboto Light"/>
            </a:endParaRPr>
          </a:p>
        </p:txBody>
      </p:sp>
      <p:sp>
        <p:nvSpPr>
          <p:cNvPr id="3005" name="Google Shape;3005;p249">
            <a:extLst>
              <a:ext uri="{FF2B5EF4-FFF2-40B4-BE49-F238E27FC236}">
                <a16:creationId xmlns:a16="http://schemas.microsoft.com/office/drawing/2014/main" id="{EAFB1E2F-FBA0-03C0-4BD9-7B53FF5844C3}"/>
              </a:ext>
            </a:extLst>
          </p:cNvPr>
          <p:cNvSpPr/>
          <p:nvPr/>
        </p:nvSpPr>
        <p:spPr>
          <a:xfrm>
            <a:off x="181494" y="99041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8A03B7C-785A-96B2-B7EF-2B9632F40E93}"/>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extLst>
      <p:ext uri="{BB962C8B-B14F-4D97-AF65-F5344CB8AC3E}">
        <p14:creationId xmlns:p14="http://schemas.microsoft.com/office/powerpoint/2010/main" val="1699890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05E81110-FE96-7EDD-91E7-3F54549BE2B9}"/>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9D92718-F76C-C095-4D3D-BC207ED3A363}"/>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49">
            <a:extLst>
              <a:ext uri="{FF2B5EF4-FFF2-40B4-BE49-F238E27FC236}">
                <a16:creationId xmlns:a16="http://schemas.microsoft.com/office/drawing/2014/main" id="{711861F6-CB05-862B-86AB-2D2E8E1F6382}"/>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Modeling Approach</a:t>
            </a:r>
            <a:endParaRPr sz="2400" b="1" dirty="0">
              <a:solidFill>
                <a:srgbClr val="2E5E73"/>
              </a:solidFill>
              <a:latin typeface="Roboto"/>
              <a:ea typeface="Roboto"/>
              <a:cs typeface="Roboto"/>
              <a:sym typeface="Roboto"/>
            </a:endParaRPr>
          </a:p>
        </p:txBody>
      </p:sp>
      <p:pic>
        <p:nvPicPr>
          <p:cNvPr id="2996" name="Google Shape;2996;p249">
            <a:extLst>
              <a:ext uri="{FF2B5EF4-FFF2-40B4-BE49-F238E27FC236}">
                <a16:creationId xmlns:a16="http://schemas.microsoft.com/office/drawing/2014/main" id="{E692DB3D-D245-8999-F946-F2CB835B49DE}"/>
              </a:ext>
            </a:extLst>
          </p:cNvPr>
          <p:cNvPicPr preferRelativeResize="0"/>
          <p:nvPr/>
        </p:nvPicPr>
        <p:blipFill>
          <a:blip r:embed="rId3">
            <a:alphaModFix/>
          </a:blip>
          <a:stretch>
            <a:fillRect/>
          </a:stretch>
        </p:blipFill>
        <p:spPr>
          <a:xfrm>
            <a:off x="173938" y="271538"/>
            <a:ext cx="496875" cy="496875"/>
          </a:xfrm>
          <a:prstGeom prst="rect">
            <a:avLst/>
          </a:prstGeom>
          <a:noFill/>
          <a:ln>
            <a:noFill/>
          </a:ln>
        </p:spPr>
      </p:pic>
      <p:sp>
        <p:nvSpPr>
          <p:cNvPr id="3000" name="Google Shape;3000;p249">
            <a:extLst>
              <a:ext uri="{FF2B5EF4-FFF2-40B4-BE49-F238E27FC236}">
                <a16:creationId xmlns:a16="http://schemas.microsoft.com/office/drawing/2014/main" id="{57F2E602-5AB3-FE7C-113B-C15C8F887211}"/>
              </a:ext>
            </a:extLst>
          </p:cNvPr>
          <p:cNvSpPr/>
          <p:nvPr/>
        </p:nvSpPr>
        <p:spPr>
          <a:xfrm>
            <a:off x="322118" y="1159701"/>
            <a:ext cx="8281555" cy="374726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C3B804A4-3CB8-58A8-D80B-F9B0E6BAEF45}"/>
              </a:ext>
            </a:extLst>
          </p:cNvPr>
          <p:cNvSpPr txBox="1"/>
          <p:nvPr/>
        </p:nvSpPr>
        <p:spPr>
          <a:xfrm>
            <a:off x="422059" y="1203106"/>
            <a:ext cx="8046531" cy="3833327"/>
          </a:xfrm>
          <a:prstGeom prst="rect">
            <a:avLst/>
          </a:prstGeom>
          <a:noFill/>
          <a:ln>
            <a:noFill/>
          </a:ln>
        </p:spPr>
        <p:txBody>
          <a:bodyPr spcFirstLastPara="1" wrap="square" lIns="91425" tIns="91425" rIns="91425" bIns="91425" anchor="t" anchorCtr="0">
            <a:spAutoFit/>
          </a:bodyPr>
          <a:lstStyle/>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The dataset contained a column labeled “Exited”, which indicated if the customer left the bank and was used as the churn target (y).</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As a baseline model, the team chose to start with logistic regression</a:t>
            </a:r>
            <a:r>
              <a:rPr lang="en-US" b="1" dirty="0">
                <a:solidFill>
                  <a:srgbClr val="2E5E73"/>
                </a:solidFill>
                <a:latin typeface="Roboto Light"/>
                <a:ea typeface="Roboto Light"/>
                <a:cs typeface="Roboto Light"/>
              </a:rPr>
              <a:t> </a:t>
            </a:r>
            <a:r>
              <a:rPr lang="en-US" dirty="0">
                <a:solidFill>
                  <a:srgbClr val="2E5E73"/>
                </a:solidFill>
                <a:latin typeface="Roboto Light"/>
                <a:ea typeface="Roboto Light"/>
                <a:cs typeface="Roboto Light"/>
              </a:rPr>
              <a:t>as it is a statistical method for predicting binary outcomes from data.</a:t>
            </a:r>
          </a:p>
          <a:p>
            <a:pPr marL="514350" marR="0" indent="-285750">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All other models were compared to the baseline model and include:</a:t>
            </a:r>
          </a:p>
          <a:p>
            <a:pPr marL="917575" marR="0" indent="-277813">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Support Vector Machines (SVM)</a:t>
            </a:r>
          </a:p>
          <a:p>
            <a:pPr marL="917575" marR="0" indent="-277813">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K-Nearest Neighbors (KNN)</a:t>
            </a:r>
          </a:p>
          <a:p>
            <a:pPr marL="917575" marR="0" indent="-277813">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Decision Trees </a:t>
            </a:r>
          </a:p>
          <a:p>
            <a:pPr marL="917575" marR="0" indent="-277813">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Random Forest </a:t>
            </a:r>
          </a:p>
          <a:p>
            <a:pPr marL="917575" marR="0" indent="-277813">
              <a:lnSpc>
                <a:spcPct val="115000"/>
              </a:lnSpc>
              <a:spcBef>
                <a:spcPts val="0"/>
              </a:spcBef>
              <a:spcAft>
                <a:spcPts val="800"/>
              </a:spcAft>
              <a:buFont typeface="Arial" panose="020B0604020202020204" pitchFamily="34" charset="0"/>
              <a:buChar char="•"/>
            </a:pPr>
            <a:r>
              <a:rPr lang="en-US" dirty="0" err="1">
                <a:solidFill>
                  <a:srgbClr val="2E5E73"/>
                </a:solidFill>
                <a:latin typeface="Roboto Light"/>
                <a:ea typeface="Roboto Light"/>
                <a:cs typeface="Roboto Light"/>
              </a:rPr>
              <a:t>XGBoost</a:t>
            </a:r>
            <a:r>
              <a:rPr lang="en-US" dirty="0">
                <a:solidFill>
                  <a:srgbClr val="2E5E73"/>
                </a:solidFill>
                <a:latin typeface="Roboto Light"/>
                <a:ea typeface="Roboto Light"/>
                <a:cs typeface="Roboto Light"/>
              </a:rPr>
              <a:t> </a:t>
            </a:r>
          </a:p>
          <a:p>
            <a:pPr marL="574675" marR="0" indent="-276225">
              <a:lnSpc>
                <a:spcPct val="115000"/>
              </a:lnSpc>
              <a:spcBef>
                <a:spcPts val="0"/>
              </a:spcBef>
              <a:spcAft>
                <a:spcPts val="800"/>
              </a:spcAft>
              <a:buFont typeface="Arial" panose="020B0604020202020204" pitchFamily="34" charset="0"/>
              <a:buChar char="•"/>
            </a:pPr>
            <a:r>
              <a:rPr lang="en-US" dirty="0">
                <a:solidFill>
                  <a:srgbClr val="2E5E73"/>
                </a:solidFill>
                <a:latin typeface="Roboto Light"/>
                <a:ea typeface="Roboto Light"/>
                <a:cs typeface="Roboto Light"/>
              </a:rPr>
              <a:t>A pipeline utility was developed to streamline the data clean up and running multiple models</a:t>
            </a:r>
          </a:p>
        </p:txBody>
      </p:sp>
      <p:sp>
        <p:nvSpPr>
          <p:cNvPr id="3005" name="Google Shape;3005;p249">
            <a:extLst>
              <a:ext uri="{FF2B5EF4-FFF2-40B4-BE49-F238E27FC236}">
                <a16:creationId xmlns:a16="http://schemas.microsoft.com/office/drawing/2014/main" id="{C3BE04D4-4102-0A1C-44C7-8B21E80F9F99}"/>
              </a:ext>
            </a:extLst>
          </p:cNvPr>
          <p:cNvSpPr/>
          <p:nvPr/>
        </p:nvSpPr>
        <p:spPr>
          <a:xfrm>
            <a:off x="136025" y="1073244"/>
            <a:ext cx="487284"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ECEA78D3-39E3-C037-47B0-EBC1C5057818}"/>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spTree>
    <p:extLst>
      <p:ext uri="{BB962C8B-B14F-4D97-AF65-F5344CB8AC3E}">
        <p14:creationId xmlns:p14="http://schemas.microsoft.com/office/powerpoint/2010/main" val="181100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83E64B37-38EB-309C-246F-211BA586F336}"/>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03884D6-A100-CAFD-E802-522BAC12315D}"/>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36D282BD-2B91-8EC0-A785-56A7608A4357}"/>
              </a:ext>
            </a:extLst>
          </p:cNvPr>
          <p:cNvSpPr txBox="1"/>
          <p:nvPr/>
        </p:nvSpPr>
        <p:spPr>
          <a:xfrm>
            <a:off x="708725" y="144604"/>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Initial Results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6A57E2B-FB31-C12F-2ADA-A7B5769E99A8}"/>
              </a:ext>
            </a:extLst>
          </p:cNvPr>
          <p:cNvSpPr/>
          <p:nvPr/>
        </p:nvSpPr>
        <p:spPr>
          <a:xfrm>
            <a:off x="189571" y="2639613"/>
            <a:ext cx="8764858" cy="2042838"/>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B26FCCB8-6DA7-BEE5-9937-2CA9211DACE0}"/>
              </a:ext>
            </a:extLst>
          </p:cNvPr>
          <p:cNvSpPr txBox="1"/>
          <p:nvPr/>
        </p:nvSpPr>
        <p:spPr>
          <a:xfrm>
            <a:off x="296892" y="2712386"/>
            <a:ext cx="8626975" cy="2042837"/>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Comparison of accuracy score for each model shows the highest accuracy in the SVM and </a:t>
            </a:r>
            <a:r>
              <a:rPr lang="en" sz="1200" dirty="0" err="1">
                <a:solidFill>
                  <a:srgbClr val="2E5E73"/>
                </a:solidFill>
                <a:latin typeface="Roboto Light"/>
                <a:ea typeface="Roboto Light"/>
                <a:cs typeface="Roboto Light"/>
                <a:sym typeface="Roboto Light"/>
              </a:rPr>
              <a:t>XGBoost</a:t>
            </a:r>
            <a:r>
              <a:rPr lang="en" sz="1200" dirty="0">
                <a:solidFill>
                  <a:srgbClr val="2E5E73"/>
                </a:solidFill>
                <a:latin typeface="Roboto Light"/>
                <a:ea typeface="Roboto Light"/>
                <a:cs typeface="Roboto Light"/>
                <a:sym typeface="Roboto Light"/>
              </a:rPr>
              <a:t> models.</a:t>
            </a:r>
            <a:endParaRPr lang="en" sz="1200" b="1" dirty="0">
              <a:solidFill>
                <a:srgbClr val="2E5E73"/>
              </a:solidFill>
              <a:latin typeface="Roboto Light"/>
              <a:ea typeface="Roboto Light"/>
              <a:cs typeface="Roboto Light"/>
              <a:sym typeface="Roboto Light"/>
            </a:endParaRP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However, the team was working with an imbalanced dataset with churn present in only 20% of the dataset so other measurements were evaluated too.</a:t>
            </a:r>
          </a:p>
          <a:p>
            <a:pPr marL="574675" lvl="2" indent="-284163">
              <a:lnSpc>
                <a:spcPct val="115000"/>
              </a:lnSpc>
              <a:buFont typeface="Arial" panose="020B0604020202020204" pitchFamily="34" charset="0"/>
              <a:buChar char="•"/>
            </a:pPr>
            <a:r>
              <a:rPr lang="en" sz="1100" dirty="0">
                <a:solidFill>
                  <a:srgbClr val="2E5E73"/>
                </a:solidFill>
                <a:latin typeface="Roboto Light"/>
                <a:ea typeface="Roboto Light"/>
                <a:cs typeface="Roboto Light"/>
                <a:sym typeface="Roboto Light"/>
              </a:rPr>
              <a:t>Balanced accuracy score – metric used to evaluate performance when dealing with imbalanced datasets</a:t>
            </a:r>
          </a:p>
          <a:p>
            <a:pPr marL="574675" lvl="2" indent="-284163">
              <a:lnSpc>
                <a:spcPct val="115000"/>
              </a:lnSpc>
              <a:buFont typeface="Arial" panose="020B0604020202020204" pitchFamily="34" charset="0"/>
              <a:buChar char="•"/>
            </a:pPr>
            <a:r>
              <a:rPr lang="en" sz="1100" dirty="0">
                <a:solidFill>
                  <a:srgbClr val="2E5E73"/>
                </a:solidFill>
                <a:latin typeface="Roboto Light"/>
                <a:ea typeface="Roboto Light"/>
                <a:cs typeface="Roboto Light"/>
                <a:sym typeface="Roboto Light"/>
              </a:rPr>
              <a:t>Precision – indicates the accuracy of the positive predictions</a:t>
            </a:r>
          </a:p>
          <a:p>
            <a:pPr marL="574675" lvl="2" indent="-284163">
              <a:lnSpc>
                <a:spcPct val="115000"/>
              </a:lnSpc>
              <a:buFont typeface="Arial" panose="020B0604020202020204" pitchFamily="34" charset="0"/>
              <a:buChar char="•"/>
            </a:pPr>
            <a:r>
              <a:rPr lang="en" sz="1100" dirty="0">
                <a:solidFill>
                  <a:srgbClr val="2E5E73"/>
                </a:solidFill>
                <a:latin typeface="Roboto Light"/>
                <a:ea typeface="Roboto Light"/>
                <a:cs typeface="Roboto Light"/>
                <a:sym typeface="Roboto Light"/>
              </a:rPr>
              <a:t>Recall – measures the ability of the model to find all the relevant cases (true positives)</a:t>
            </a:r>
          </a:p>
          <a:p>
            <a:pPr marL="574675" lvl="2" indent="-284163">
              <a:lnSpc>
                <a:spcPct val="115000"/>
              </a:lnSpc>
              <a:buFont typeface="Arial" panose="020B0604020202020204" pitchFamily="34" charset="0"/>
              <a:buChar char="•"/>
            </a:pPr>
            <a:r>
              <a:rPr lang="en" sz="1100" dirty="0">
                <a:solidFill>
                  <a:srgbClr val="2E5E73"/>
                </a:solidFill>
                <a:latin typeface="Roboto Light"/>
                <a:ea typeface="Roboto Light"/>
                <a:cs typeface="Roboto Light"/>
                <a:sym typeface="Roboto Light"/>
              </a:rPr>
              <a:t>F1- harmonic mean of the precision and recall, providing a balance between the two</a:t>
            </a:r>
          </a:p>
          <a:p>
            <a:pPr marL="574675" lvl="2" indent="-284163">
              <a:lnSpc>
                <a:spcPct val="115000"/>
              </a:lnSpc>
              <a:buFont typeface="Arial" panose="020B0604020202020204" pitchFamily="34" charset="0"/>
              <a:buChar char="•"/>
            </a:pPr>
            <a:r>
              <a:rPr lang="en" sz="1100" dirty="0">
                <a:solidFill>
                  <a:srgbClr val="2E5E73"/>
                </a:solidFill>
                <a:latin typeface="Roboto Light"/>
                <a:ea typeface="Roboto Light"/>
                <a:cs typeface="Roboto Light"/>
                <a:sym typeface="Roboto Light"/>
              </a:rPr>
              <a:t>AUC – performance measurement at various threshold settings representing the area under the curve</a:t>
            </a: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The random forest model had the highest score in 4 out of 5 of the additional metrics evaluated.</a:t>
            </a:r>
            <a:endParaRPr sz="1200" b="1" dirty="0">
              <a:solidFill>
                <a:srgbClr val="2E5E73"/>
              </a:solidFill>
              <a:latin typeface="Roboto Light"/>
              <a:ea typeface="Roboto Light"/>
              <a:cs typeface="Roboto Light"/>
              <a:sym typeface="Roboto Light"/>
            </a:endParaRPr>
          </a:p>
        </p:txBody>
      </p:sp>
      <p:cxnSp>
        <p:nvCxnSpPr>
          <p:cNvPr id="3009" name="Google Shape;3009;p249">
            <a:extLst>
              <a:ext uri="{FF2B5EF4-FFF2-40B4-BE49-F238E27FC236}">
                <a16:creationId xmlns:a16="http://schemas.microsoft.com/office/drawing/2014/main" id="{1AB337B7-D46D-250C-BB1D-66F22EA79EEC}"/>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AEBAD4F0-8A3D-0129-6BD3-BD96634647F3}"/>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4" name="Picture 3">
            <a:extLst>
              <a:ext uri="{FF2B5EF4-FFF2-40B4-BE49-F238E27FC236}">
                <a16:creationId xmlns:a16="http://schemas.microsoft.com/office/drawing/2014/main" id="{7B2E322F-A555-790B-CAC6-E820B29B11E6}"/>
              </a:ext>
            </a:extLst>
          </p:cNvPr>
          <p:cNvPicPr>
            <a:picLocks noChangeAspect="1"/>
          </p:cNvPicPr>
          <p:nvPr/>
        </p:nvPicPr>
        <p:blipFill>
          <a:blip r:embed="rId4"/>
          <a:stretch>
            <a:fillRect/>
          </a:stretch>
        </p:blipFill>
        <p:spPr>
          <a:xfrm>
            <a:off x="685800" y="990984"/>
            <a:ext cx="7772400" cy="1566635"/>
          </a:xfrm>
          <a:prstGeom prst="rect">
            <a:avLst/>
          </a:prstGeom>
        </p:spPr>
      </p:pic>
    </p:spTree>
    <p:extLst>
      <p:ext uri="{BB962C8B-B14F-4D97-AF65-F5344CB8AC3E}">
        <p14:creationId xmlns:p14="http://schemas.microsoft.com/office/powerpoint/2010/main" val="256266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EE0C5EDB-4674-4C67-074E-19CB9CA870B6}"/>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6F03CC57-18ED-381F-CF74-59C8501C31B2}"/>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7D74956B-965F-855E-D706-3691E573F356}"/>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Model Optimization</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93543C75-50AA-5307-121C-AF2799395FAC}"/>
              </a:ext>
            </a:extLst>
          </p:cNvPr>
          <p:cNvSpPr/>
          <p:nvPr/>
        </p:nvSpPr>
        <p:spPr>
          <a:xfrm>
            <a:off x="309195" y="1053477"/>
            <a:ext cx="4787738" cy="3895482"/>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3A254BDD-8A12-E795-E8DC-B14CF881AB96}"/>
              </a:ext>
            </a:extLst>
          </p:cNvPr>
          <p:cNvSpPr txBox="1"/>
          <p:nvPr/>
        </p:nvSpPr>
        <p:spPr>
          <a:xfrm>
            <a:off x="524045" y="1053476"/>
            <a:ext cx="4358037" cy="3794855"/>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One hot encoder and ordinal encoders were used during initial clean up giving additional features to evaluate</a:t>
            </a:r>
          </a:p>
          <a:p>
            <a:pPr marL="285750" indent="-285750">
              <a:lnSpc>
                <a:spcPct val="115000"/>
              </a:lnSpc>
              <a:buFont typeface="Arial" panose="020B0604020202020204" pitchFamily="34" charset="0"/>
              <a:buChar char="•"/>
            </a:pPr>
            <a:r>
              <a:rPr lang="en" sz="1200" dirty="0">
                <a:solidFill>
                  <a:srgbClr val="2E5E73"/>
                </a:solidFill>
                <a:latin typeface="Roboto Light"/>
                <a:ea typeface="Roboto Light"/>
                <a:cs typeface="Roboto Light"/>
                <a:sym typeface="Roboto Light"/>
              </a:rPr>
              <a:t>KNN – A for loop was utilized to find the optimal value of the k parameter (graph on right)</a:t>
            </a:r>
          </a:p>
          <a:p>
            <a:pPr marL="285750" indent="-285750">
              <a:lnSpc>
                <a:spcPct val="115000"/>
              </a:lnSpc>
              <a:buFont typeface="Arial" panose="020B0604020202020204" pitchFamily="34" charset="0"/>
              <a:buChar char="•"/>
            </a:pPr>
            <a:r>
              <a:rPr lang="en" sz="1200" dirty="0">
                <a:solidFill>
                  <a:srgbClr val="2E5E73"/>
                </a:solidFill>
                <a:latin typeface="Roboto Light"/>
                <a:ea typeface="Roboto Light"/>
                <a:cs typeface="Roboto Light"/>
                <a:sym typeface="Roboto Light"/>
              </a:rPr>
              <a:t>Random Forest – Feature importance analysis was evaluated with </a:t>
            </a:r>
            <a:r>
              <a:rPr lang="en" sz="1200" dirty="0" err="1">
                <a:solidFill>
                  <a:srgbClr val="2E5E73"/>
                </a:solidFill>
                <a:latin typeface="Roboto Light"/>
                <a:ea typeface="Roboto Light"/>
                <a:cs typeface="Roboto Light"/>
                <a:sym typeface="Roboto Light"/>
              </a:rPr>
              <a:t>Geography_Spain</a:t>
            </a:r>
            <a:r>
              <a:rPr lang="en" sz="1200" dirty="0">
                <a:solidFill>
                  <a:srgbClr val="2E5E73"/>
                </a:solidFill>
                <a:latin typeface="Roboto Light"/>
                <a:ea typeface="Roboto Light"/>
                <a:cs typeface="Roboto Light"/>
                <a:sym typeface="Roboto Light"/>
              </a:rPr>
              <a:t> as least important and Age being the most (graph on right)</a:t>
            </a: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SVM – </a:t>
            </a:r>
            <a:r>
              <a:rPr lang="en" sz="1200" dirty="0" err="1">
                <a:solidFill>
                  <a:srgbClr val="2E5E73"/>
                </a:solidFill>
                <a:latin typeface="Roboto Light"/>
                <a:ea typeface="Roboto Light"/>
                <a:cs typeface="Roboto Light"/>
                <a:sym typeface="Roboto Light"/>
              </a:rPr>
              <a:t>GridSearchCV</a:t>
            </a:r>
            <a:r>
              <a:rPr lang="en" sz="1200" dirty="0">
                <a:solidFill>
                  <a:srgbClr val="2E5E73"/>
                </a:solidFill>
                <a:latin typeface="Roboto Light"/>
                <a:ea typeface="Roboto Light"/>
                <a:cs typeface="Roboto Light"/>
                <a:sym typeface="Roboto Light"/>
              </a:rPr>
              <a:t> was used to identify the best C (controls regularization), gamma (defines how far a single training example’s influence reaches, and kernel parameters. </a:t>
            </a:r>
          </a:p>
          <a:p>
            <a:pPr marL="285750" lvl="0" indent="-285750" algn="l" rtl="0">
              <a:lnSpc>
                <a:spcPct val="115000"/>
              </a:lnSpc>
              <a:spcBef>
                <a:spcPts val="0"/>
              </a:spcBef>
              <a:spcAft>
                <a:spcPts val="0"/>
              </a:spcAft>
              <a:buFont typeface="Arial" panose="020B0604020202020204" pitchFamily="34" charset="0"/>
              <a:buChar char="•"/>
            </a:pPr>
            <a:r>
              <a:rPr lang="en" sz="1200" dirty="0">
                <a:solidFill>
                  <a:srgbClr val="2E5E73"/>
                </a:solidFill>
                <a:latin typeface="Roboto Light"/>
                <a:ea typeface="Roboto Light"/>
                <a:cs typeface="Roboto Light"/>
                <a:sym typeface="Roboto Light"/>
              </a:rPr>
              <a:t>Decision Trees – </a:t>
            </a:r>
            <a:r>
              <a:rPr lang="en" sz="1200" dirty="0" err="1">
                <a:solidFill>
                  <a:srgbClr val="2E5E73"/>
                </a:solidFill>
                <a:latin typeface="Roboto Light"/>
                <a:ea typeface="Roboto Light"/>
                <a:cs typeface="Roboto Light"/>
                <a:sym typeface="Roboto Light"/>
              </a:rPr>
              <a:t>GridSearchCV</a:t>
            </a:r>
            <a:r>
              <a:rPr lang="en" sz="1200" dirty="0">
                <a:solidFill>
                  <a:srgbClr val="2E5E73"/>
                </a:solidFill>
                <a:latin typeface="Roboto Light"/>
                <a:ea typeface="Roboto Light"/>
                <a:cs typeface="Roboto Light"/>
                <a:sym typeface="Roboto Light"/>
              </a:rPr>
              <a:t> was used to identify the best max depth, min samples split, min samples leaf, and criterion </a:t>
            </a:r>
          </a:p>
          <a:p>
            <a:pPr marL="285750" lvl="0" indent="-285750" algn="l" rtl="0">
              <a:lnSpc>
                <a:spcPct val="115000"/>
              </a:lnSpc>
              <a:spcBef>
                <a:spcPts val="0"/>
              </a:spcBef>
              <a:spcAft>
                <a:spcPts val="0"/>
              </a:spcAft>
              <a:buFont typeface="Arial" panose="020B0604020202020204" pitchFamily="34" charset="0"/>
              <a:buChar char="•"/>
            </a:pPr>
            <a:r>
              <a:rPr lang="en" sz="1200" dirty="0" err="1">
                <a:solidFill>
                  <a:srgbClr val="2E5E73"/>
                </a:solidFill>
                <a:latin typeface="Roboto Light"/>
                <a:ea typeface="Roboto Light"/>
                <a:cs typeface="Roboto Light"/>
                <a:sym typeface="Roboto Light"/>
              </a:rPr>
              <a:t>XGBoost</a:t>
            </a:r>
            <a:r>
              <a:rPr lang="en" sz="1200" dirty="0">
                <a:solidFill>
                  <a:srgbClr val="2E5E73"/>
                </a:solidFill>
                <a:latin typeface="Roboto Light"/>
                <a:ea typeface="Roboto Light"/>
                <a:cs typeface="Roboto Light"/>
                <a:sym typeface="Roboto Light"/>
              </a:rPr>
              <a:t> -  </a:t>
            </a:r>
            <a:r>
              <a:rPr lang="en" sz="1200" dirty="0" err="1">
                <a:solidFill>
                  <a:srgbClr val="2E5E73"/>
                </a:solidFill>
                <a:latin typeface="Roboto Light"/>
                <a:ea typeface="Roboto Light"/>
                <a:cs typeface="Roboto Light"/>
                <a:sym typeface="Roboto Light"/>
              </a:rPr>
              <a:t>GridSearchCV</a:t>
            </a:r>
            <a:r>
              <a:rPr lang="en" sz="1200" dirty="0">
                <a:solidFill>
                  <a:srgbClr val="2E5E73"/>
                </a:solidFill>
                <a:latin typeface="Roboto Light"/>
                <a:ea typeface="Roboto Light"/>
                <a:cs typeface="Roboto Light"/>
                <a:sym typeface="Roboto Light"/>
              </a:rPr>
              <a:t> was used to identify </a:t>
            </a:r>
            <a:r>
              <a:rPr lang="en" sz="1200" dirty="0" err="1">
                <a:solidFill>
                  <a:srgbClr val="2E5E73"/>
                </a:solidFill>
                <a:latin typeface="Roboto Light"/>
                <a:ea typeface="Roboto Light"/>
                <a:cs typeface="Roboto Light"/>
                <a:sym typeface="Roboto Light"/>
              </a:rPr>
              <a:t>n_estimators</a:t>
            </a:r>
            <a:r>
              <a:rPr lang="en" sz="1200" dirty="0">
                <a:solidFill>
                  <a:srgbClr val="2E5E73"/>
                </a:solidFill>
                <a:latin typeface="Roboto Light"/>
                <a:ea typeface="Roboto Light"/>
                <a:cs typeface="Roboto Light"/>
                <a:sym typeface="Roboto Light"/>
              </a:rPr>
              <a:t>, max depth, </a:t>
            </a:r>
            <a:r>
              <a:rPr lang="en" sz="1200" dirty="0" err="1">
                <a:solidFill>
                  <a:srgbClr val="2E5E73"/>
                </a:solidFill>
                <a:latin typeface="Roboto Light"/>
                <a:ea typeface="Roboto Light"/>
                <a:cs typeface="Roboto Light"/>
                <a:sym typeface="Roboto Light"/>
              </a:rPr>
              <a:t>learning_rate</a:t>
            </a:r>
            <a:r>
              <a:rPr lang="en" sz="1200" dirty="0">
                <a:solidFill>
                  <a:srgbClr val="2E5E73"/>
                </a:solidFill>
                <a:latin typeface="Roboto Light"/>
                <a:ea typeface="Roboto Light"/>
                <a:cs typeface="Roboto Light"/>
                <a:sym typeface="Roboto Light"/>
              </a:rPr>
              <a:t>, and subsample</a:t>
            </a:r>
          </a:p>
          <a:p>
            <a:pPr lvl="0" algn="l" rtl="0">
              <a:lnSpc>
                <a:spcPct val="115000"/>
              </a:lnSpc>
              <a:spcBef>
                <a:spcPts val="0"/>
              </a:spcBef>
              <a:spcAft>
                <a:spcPts val="0"/>
              </a:spcAft>
            </a:pPr>
            <a:endParaRPr sz="1200"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12CE3B8F-E9DD-4287-5C47-25234F9C8EC4}"/>
              </a:ext>
            </a:extLst>
          </p:cNvPr>
          <p:cNvSpPr/>
          <p:nvPr/>
        </p:nvSpPr>
        <p:spPr>
          <a:xfrm>
            <a:off x="116671" y="970315"/>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53C2FD66-8D41-1D16-23D3-06D86A81E96D}"/>
              </a:ext>
            </a:extLst>
          </p:cNvPr>
          <p:cNvCxnSpPr>
            <a:cxnSpLocks/>
          </p:cNvCxnSpPr>
          <p:nvPr/>
        </p:nvCxnSpPr>
        <p:spPr>
          <a:xfrm>
            <a:off x="-9375" y="929900"/>
            <a:ext cx="4780775"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528CFC7E-28FE-FDBC-C803-46CBFCF0056F}"/>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7" name="Picture 6" descr="A graph with blue bars&#10;&#10;Description automatically generated with medium confidence">
            <a:extLst>
              <a:ext uri="{FF2B5EF4-FFF2-40B4-BE49-F238E27FC236}">
                <a16:creationId xmlns:a16="http://schemas.microsoft.com/office/drawing/2014/main" id="{61AF1AD5-60BE-9BB0-12E6-2EAA45CB4195}"/>
              </a:ext>
            </a:extLst>
          </p:cNvPr>
          <p:cNvPicPr>
            <a:picLocks noChangeAspect="1"/>
          </p:cNvPicPr>
          <p:nvPr/>
        </p:nvPicPr>
        <p:blipFill>
          <a:blip r:embed="rId4"/>
          <a:stretch>
            <a:fillRect/>
          </a:stretch>
        </p:blipFill>
        <p:spPr>
          <a:xfrm>
            <a:off x="5387621" y="2670320"/>
            <a:ext cx="3756379" cy="2253827"/>
          </a:xfrm>
          <a:prstGeom prst="rect">
            <a:avLst/>
          </a:prstGeom>
        </p:spPr>
      </p:pic>
      <p:pic>
        <p:nvPicPr>
          <p:cNvPr id="9" name="Picture 8" descr="A graph showing the number of neighbors&#10;&#10;Description automatically generated">
            <a:extLst>
              <a:ext uri="{FF2B5EF4-FFF2-40B4-BE49-F238E27FC236}">
                <a16:creationId xmlns:a16="http://schemas.microsoft.com/office/drawing/2014/main" id="{857124DD-53E1-B8B5-181E-6A0C70E8A5CF}"/>
              </a:ext>
            </a:extLst>
          </p:cNvPr>
          <p:cNvPicPr>
            <a:picLocks noChangeAspect="1"/>
          </p:cNvPicPr>
          <p:nvPr/>
        </p:nvPicPr>
        <p:blipFill>
          <a:blip r:embed="rId5"/>
          <a:stretch>
            <a:fillRect/>
          </a:stretch>
        </p:blipFill>
        <p:spPr>
          <a:xfrm>
            <a:off x="5351286" y="453364"/>
            <a:ext cx="3480007" cy="2290731"/>
          </a:xfrm>
          <a:prstGeom prst="rect">
            <a:avLst/>
          </a:prstGeom>
        </p:spPr>
      </p:pic>
    </p:spTree>
    <p:extLst>
      <p:ext uri="{BB962C8B-B14F-4D97-AF65-F5344CB8AC3E}">
        <p14:creationId xmlns:p14="http://schemas.microsoft.com/office/powerpoint/2010/main" val="327496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0512BB96-DCB1-1DE7-5366-BE477F524102}"/>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F8A49E7E-543D-D2C2-FA8A-9D557AE5C2F8}"/>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3B5F81CE-55D7-23FA-D51B-F5A5184EF7D1}"/>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First Optimization Results</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8A0DD51A-82A6-4C3C-D418-844494BE0F26}"/>
              </a:ext>
            </a:extLst>
          </p:cNvPr>
          <p:cNvSpPr/>
          <p:nvPr/>
        </p:nvSpPr>
        <p:spPr>
          <a:xfrm>
            <a:off x="364852" y="2719183"/>
            <a:ext cx="8389534" cy="2229775"/>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E28DDAF6-548B-91CA-FB1F-7E96A630D035}"/>
              </a:ext>
            </a:extLst>
          </p:cNvPr>
          <p:cNvSpPr txBox="1"/>
          <p:nvPr/>
        </p:nvSpPr>
        <p:spPr>
          <a:xfrm>
            <a:off x="651874" y="2759597"/>
            <a:ext cx="8038901" cy="2166717"/>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KNN model had the most positive improvements with the optimizations with improvements in balanced accuracy score, recall and F1 while SVM had the most improvement in both precision and AUC.</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random forest model scored highest in 2 out of the 5 metrics for imbalanced data with balanced accuracy at 0.78 and F1 at 0.63.</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first optimization results indicate that the organization should use the random forest model to build out their loyalty and retention programs.</a:t>
            </a:r>
          </a:p>
          <a:p>
            <a:pPr lvl="0" algn="l" rtl="0">
              <a:lnSpc>
                <a:spcPct val="115000"/>
              </a:lnSpc>
              <a:spcBef>
                <a:spcPts val="0"/>
              </a:spcBef>
              <a:spcAft>
                <a:spcPts val="0"/>
              </a:spcAft>
            </a:pPr>
            <a:endParaRPr dirty="0">
              <a:solidFill>
                <a:srgbClr val="2E5E73"/>
              </a:solidFill>
              <a:latin typeface="Roboto Light"/>
              <a:ea typeface="Roboto Light"/>
              <a:cs typeface="Roboto Light"/>
              <a:sym typeface="Roboto Light"/>
            </a:endParaRPr>
          </a:p>
        </p:txBody>
      </p:sp>
      <p:sp>
        <p:nvSpPr>
          <p:cNvPr id="3005" name="Google Shape;3005;p249">
            <a:extLst>
              <a:ext uri="{FF2B5EF4-FFF2-40B4-BE49-F238E27FC236}">
                <a16:creationId xmlns:a16="http://schemas.microsoft.com/office/drawing/2014/main" id="{29808394-415C-7674-DE2F-7CFE0768CFC0}"/>
              </a:ext>
            </a:extLst>
          </p:cNvPr>
          <p:cNvSpPr/>
          <p:nvPr/>
        </p:nvSpPr>
        <p:spPr>
          <a:xfrm>
            <a:off x="214378" y="2689788"/>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776C6A98-461E-2514-FBB0-7CDC241B65B6}"/>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7EAF30EA-C40F-6F39-B3AF-0F10AD1926E4}"/>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pic>
        <p:nvPicPr>
          <p:cNvPr id="3" name="Picture 2">
            <a:extLst>
              <a:ext uri="{FF2B5EF4-FFF2-40B4-BE49-F238E27FC236}">
                <a16:creationId xmlns:a16="http://schemas.microsoft.com/office/drawing/2014/main" id="{4F197579-DC0A-CDDD-79B4-778923CFC210}"/>
              </a:ext>
            </a:extLst>
          </p:cNvPr>
          <p:cNvPicPr>
            <a:picLocks noChangeAspect="1"/>
          </p:cNvPicPr>
          <p:nvPr/>
        </p:nvPicPr>
        <p:blipFill>
          <a:blip r:embed="rId4"/>
          <a:stretch>
            <a:fillRect/>
          </a:stretch>
        </p:blipFill>
        <p:spPr>
          <a:xfrm>
            <a:off x="685800" y="1060297"/>
            <a:ext cx="7772400" cy="1566635"/>
          </a:xfrm>
          <a:prstGeom prst="rect">
            <a:avLst/>
          </a:prstGeom>
        </p:spPr>
      </p:pic>
    </p:spTree>
    <p:extLst>
      <p:ext uri="{BB962C8B-B14F-4D97-AF65-F5344CB8AC3E}">
        <p14:creationId xmlns:p14="http://schemas.microsoft.com/office/powerpoint/2010/main" val="349118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3">
          <a:extLst>
            <a:ext uri="{FF2B5EF4-FFF2-40B4-BE49-F238E27FC236}">
              <a16:creationId xmlns:a16="http://schemas.microsoft.com/office/drawing/2014/main" id="{366ABE9E-6035-E311-965C-238B3C4E2111}"/>
            </a:ext>
          </a:extLst>
        </p:cNvPr>
        <p:cNvGrpSpPr/>
        <p:nvPr/>
      </p:nvGrpSpPr>
      <p:grpSpPr>
        <a:xfrm>
          <a:off x="0" y="0"/>
          <a:ext cx="0" cy="0"/>
          <a:chOff x="0" y="0"/>
          <a:chExt cx="0" cy="0"/>
        </a:xfrm>
      </p:grpSpPr>
      <p:sp>
        <p:nvSpPr>
          <p:cNvPr id="2994" name="Google Shape;2994;p249">
            <a:extLst>
              <a:ext uri="{FF2B5EF4-FFF2-40B4-BE49-F238E27FC236}">
                <a16:creationId xmlns:a16="http://schemas.microsoft.com/office/drawing/2014/main" id="{B4FA5F63-D71C-5794-6009-2FC9717FAFD5}"/>
              </a:ext>
            </a:extLst>
          </p:cNvPr>
          <p:cNvSpPr/>
          <p:nvPr/>
        </p:nvSpPr>
        <p:spPr>
          <a:xfrm>
            <a:off x="136025" y="233625"/>
            <a:ext cx="572700" cy="572700"/>
          </a:xfrm>
          <a:prstGeom prst="ellipse">
            <a:avLst/>
          </a:prstGeom>
          <a:solidFill>
            <a:srgbClr val="FCB9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5" name="Google Shape;2995;p249">
            <a:extLst>
              <a:ext uri="{FF2B5EF4-FFF2-40B4-BE49-F238E27FC236}">
                <a16:creationId xmlns:a16="http://schemas.microsoft.com/office/drawing/2014/main" id="{F9B04D7B-0403-61EE-8D82-9908A1834C8E}"/>
              </a:ext>
            </a:extLst>
          </p:cNvPr>
          <p:cNvSpPr txBox="1"/>
          <p:nvPr/>
        </p:nvSpPr>
        <p:spPr>
          <a:xfrm>
            <a:off x="710300" y="127400"/>
            <a:ext cx="812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rgbClr val="2E5E73"/>
                </a:solidFill>
                <a:latin typeface="Roboto"/>
                <a:ea typeface="Roboto"/>
                <a:cs typeface="Roboto"/>
                <a:sym typeface="Roboto"/>
              </a:rPr>
              <a:t>Additional Questions and Next Steps </a:t>
            </a:r>
            <a:endParaRPr sz="2400" b="1" dirty="0">
              <a:solidFill>
                <a:srgbClr val="2E5E73"/>
              </a:solidFill>
              <a:latin typeface="Roboto"/>
              <a:ea typeface="Roboto"/>
              <a:cs typeface="Roboto"/>
              <a:sym typeface="Roboto"/>
            </a:endParaRPr>
          </a:p>
        </p:txBody>
      </p:sp>
      <p:sp>
        <p:nvSpPr>
          <p:cNvPr id="3000" name="Google Shape;3000;p249">
            <a:extLst>
              <a:ext uri="{FF2B5EF4-FFF2-40B4-BE49-F238E27FC236}">
                <a16:creationId xmlns:a16="http://schemas.microsoft.com/office/drawing/2014/main" id="{4878F928-B6DA-A962-FAA5-537B435A2F5F}"/>
              </a:ext>
            </a:extLst>
          </p:cNvPr>
          <p:cNvSpPr/>
          <p:nvPr/>
        </p:nvSpPr>
        <p:spPr>
          <a:xfrm>
            <a:off x="364852" y="1136874"/>
            <a:ext cx="7825078" cy="2454879"/>
          </a:xfrm>
          <a:prstGeom prst="roundRect">
            <a:avLst>
              <a:gd name="adj" fmla="val 16667"/>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49">
            <a:extLst>
              <a:ext uri="{FF2B5EF4-FFF2-40B4-BE49-F238E27FC236}">
                <a16:creationId xmlns:a16="http://schemas.microsoft.com/office/drawing/2014/main" id="{3E37E5FB-9D1B-964F-EA5B-993FD29BB0C7}"/>
              </a:ext>
            </a:extLst>
          </p:cNvPr>
          <p:cNvSpPr txBox="1"/>
          <p:nvPr/>
        </p:nvSpPr>
        <p:spPr>
          <a:xfrm>
            <a:off x="765927" y="1177288"/>
            <a:ext cx="7339848" cy="2414477"/>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0"/>
              </a:spcBef>
              <a:spcAft>
                <a:spcPts val="0"/>
              </a:spcAft>
            </a:pPr>
            <a:r>
              <a:rPr lang="en" u="sng" dirty="0">
                <a:solidFill>
                  <a:srgbClr val="2E5E73"/>
                </a:solidFill>
                <a:latin typeface="Roboto Light"/>
                <a:ea typeface="Roboto Light"/>
                <a:cs typeface="Roboto Light"/>
                <a:sym typeface="Roboto Light"/>
              </a:rPr>
              <a:t>Add</a:t>
            </a:r>
            <a:r>
              <a:rPr lang="en-US" u="sng" dirty="0" err="1">
                <a:solidFill>
                  <a:srgbClr val="2E5E73"/>
                </a:solidFill>
                <a:latin typeface="Roboto Light"/>
                <a:ea typeface="Roboto Light"/>
                <a:cs typeface="Roboto Light"/>
                <a:sym typeface="Roboto Light"/>
              </a:rPr>
              <a:t>i</a:t>
            </a:r>
            <a:r>
              <a:rPr lang="en" u="sng" dirty="0" err="1">
                <a:solidFill>
                  <a:srgbClr val="2E5E73"/>
                </a:solidFill>
                <a:latin typeface="Roboto Light"/>
                <a:ea typeface="Roboto Light"/>
                <a:cs typeface="Roboto Light"/>
                <a:sym typeface="Roboto Light"/>
              </a:rPr>
              <a:t>tional</a:t>
            </a:r>
            <a:r>
              <a:rPr lang="en" u="sng" dirty="0">
                <a:solidFill>
                  <a:srgbClr val="2E5E73"/>
                </a:solidFill>
                <a:latin typeface="Roboto Light"/>
                <a:ea typeface="Roboto Light"/>
                <a:cs typeface="Roboto Light"/>
                <a:sym typeface="Roboto Light"/>
              </a:rPr>
              <a:t> Questions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team found the high feature importance of age and number of products interesting and given more time would look further into those features.</a:t>
            </a:r>
          </a:p>
          <a:p>
            <a:pPr marL="285750" lvl="0" indent="-285750" algn="l" rtl="0">
              <a:lnSpc>
                <a:spcPct val="115000"/>
              </a:lnSpc>
              <a:spcBef>
                <a:spcPts val="0"/>
              </a:spcBef>
              <a:spcAft>
                <a:spcPts val="0"/>
              </a:spcAft>
              <a:buFont typeface="Arial" panose="020B0604020202020204" pitchFamily="34" charset="0"/>
              <a:buChar char="•"/>
            </a:pPr>
            <a:endParaRPr lang="en" dirty="0">
              <a:solidFill>
                <a:srgbClr val="2E5E73"/>
              </a:solidFill>
              <a:latin typeface="Roboto Light"/>
              <a:ea typeface="Roboto Light"/>
              <a:cs typeface="Roboto Light"/>
              <a:sym typeface="Roboto Light"/>
            </a:endParaRPr>
          </a:p>
          <a:p>
            <a:pPr lvl="0" algn="l" rtl="0">
              <a:lnSpc>
                <a:spcPct val="115000"/>
              </a:lnSpc>
              <a:spcBef>
                <a:spcPts val="0"/>
              </a:spcBef>
              <a:spcAft>
                <a:spcPts val="0"/>
              </a:spcAft>
            </a:pPr>
            <a:r>
              <a:rPr lang="en" u="sng" dirty="0">
                <a:solidFill>
                  <a:srgbClr val="2E5E73"/>
                </a:solidFill>
                <a:latin typeface="Roboto Light"/>
                <a:ea typeface="Roboto Light"/>
                <a:cs typeface="Roboto Light"/>
                <a:sym typeface="Roboto Light"/>
              </a:rPr>
              <a:t>Next Steps</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The team recommends further optimizations on the random forest model and would pursue feature engineering, </a:t>
            </a:r>
            <a:r>
              <a:rPr lang="en" dirty="0" err="1">
                <a:solidFill>
                  <a:srgbClr val="2E5E73"/>
                </a:solidFill>
                <a:latin typeface="Roboto Light"/>
                <a:ea typeface="Roboto Light"/>
                <a:cs typeface="Roboto Light"/>
                <a:sym typeface="Roboto Light"/>
              </a:rPr>
              <a:t>RandomizedSearchCV</a:t>
            </a:r>
            <a:r>
              <a:rPr lang="en" dirty="0">
                <a:solidFill>
                  <a:srgbClr val="2E5E73"/>
                </a:solidFill>
                <a:latin typeface="Roboto Light"/>
                <a:ea typeface="Roboto Light"/>
                <a:cs typeface="Roboto Light"/>
                <a:sym typeface="Roboto Light"/>
              </a:rPr>
              <a:t>, and K-Fold Cross-Validation. </a:t>
            </a:r>
          </a:p>
          <a:p>
            <a:pPr marL="285750" lvl="0" indent="-285750" algn="l" rtl="0">
              <a:lnSpc>
                <a:spcPct val="115000"/>
              </a:lnSpc>
              <a:spcBef>
                <a:spcPts val="0"/>
              </a:spcBef>
              <a:spcAft>
                <a:spcPts val="0"/>
              </a:spcAft>
              <a:buFont typeface="Arial" panose="020B0604020202020204" pitchFamily="34" charset="0"/>
              <a:buChar char="•"/>
            </a:pPr>
            <a:r>
              <a:rPr lang="en" dirty="0">
                <a:solidFill>
                  <a:srgbClr val="2E5E73"/>
                </a:solidFill>
                <a:latin typeface="Roboto Light"/>
                <a:ea typeface="Roboto Light"/>
                <a:cs typeface="Roboto Light"/>
                <a:sym typeface="Roboto Light"/>
              </a:rPr>
              <a:t>Additionally strategies like SMOTE and oversampling should be pursued to balance the dataset.</a:t>
            </a:r>
          </a:p>
        </p:txBody>
      </p:sp>
      <p:sp>
        <p:nvSpPr>
          <p:cNvPr id="3005" name="Google Shape;3005;p249">
            <a:extLst>
              <a:ext uri="{FF2B5EF4-FFF2-40B4-BE49-F238E27FC236}">
                <a16:creationId xmlns:a16="http://schemas.microsoft.com/office/drawing/2014/main" id="{B68929F7-C5B7-B9A1-CB2A-2D702FACD6D6}"/>
              </a:ext>
            </a:extLst>
          </p:cNvPr>
          <p:cNvSpPr/>
          <p:nvPr/>
        </p:nvSpPr>
        <p:spPr>
          <a:xfrm>
            <a:off x="214378" y="1107479"/>
            <a:ext cx="459000" cy="459000"/>
          </a:xfrm>
          <a:prstGeom prst="ellipse">
            <a:avLst/>
          </a:prstGeom>
          <a:solidFill>
            <a:srgbClr val="FCB91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82D49"/>
              </a:solidFill>
            </a:endParaRPr>
          </a:p>
        </p:txBody>
      </p:sp>
      <p:cxnSp>
        <p:nvCxnSpPr>
          <p:cNvPr id="3009" name="Google Shape;3009;p249">
            <a:extLst>
              <a:ext uri="{FF2B5EF4-FFF2-40B4-BE49-F238E27FC236}">
                <a16:creationId xmlns:a16="http://schemas.microsoft.com/office/drawing/2014/main" id="{FDCB915C-8065-9335-40B6-9A741DFBBF62}"/>
              </a:ext>
            </a:extLst>
          </p:cNvPr>
          <p:cNvCxnSpPr/>
          <p:nvPr/>
        </p:nvCxnSpPr>
        <p:spPr>
          <a:xfrm>
            <a:off x="-9375" y="929900"/>
            <a:ext cx="7346700" cy="0"/>
          </a:xfrm>
          <a:prstGeom prst="straightConnector1">
            <a:avLst/>
          </a:prstGeom>
          <a:noFill/>
          <a:ln w="19050" cap="flat" cmpd="sng">
            <a:solidFill>
              <a:srgbClr val="2E5E73"/>
            </a:solidFill>
            <a:prstDash val="solid"/>
            <a:round/>
            <a:headEnd type="none" w="med" len="med"/>
            <a:tailEnd type="oval" w="med" len="med"/>
          </a:ln>
        </p:spPr>
      </p:cxnSp>
      <p:pic>
        <p:nvPicPr>
          <p:cNvPr id="2" name="Google Shape;3515;p295">
            <a:extLst>
              <a:ext uri="{FF2B5EF4-FFF2-40B4-BE49-F238E27FC236}">
                <a16:creationId xmlns:a16="http://schemas.microsoft.com/office/drawing/2014/main" id="{0D433A7D-6BEA-04B6-F0A4-454AC848F36A}"/>
              </a:ext>
            </a:extLst>
          </p:cNvPr>
          <p:cNvPicPr preferRelativeResize="0"/>
          <p:nvPr/>
        </p:nvPicPr>
        <p:blipFill>
          <a:blip r:embed="rId3">
            <a:alphaModFix/>
          </a:blip>
          <a:stretch>
            <a:fillRect/>
          </a:stretch>
        </p:blipFill>
        <p:spPr>
          <a:xfrm>
            <a:off x="192875" y="284200"/>
            <a:ext cx="459000" cy="471541"/>
          </a:xfrm>
          <a:prstGeom prst="rect">
            <a:avLst/>
          </a:prstGeom>
          <a:noFill/>
          <a:ln>
            <a:noFill/>
          </a:ln>
        </p:spPr>
      </p:pic>
    </p:spTree>
    <p:extLst>
      <p:ext uri="{BB962C8B-B14F-4D97-AF65-F5344CB8AC3E}">
        <p14:creationId xmlns:p14="http://schemas.microsoft.com/office/powerpoint/2010/main" val="2119401014"/>
      </p:ext>
    </p:extLst>
  </p:cSld>
  <p:clrMapOvr>
    <a:masterClrMapping/>
  </p:clrMapOvr>
</p:sld>
</file>

<file path=ppt/theme/theme1.xml><?xml version="1.0" encoding="utf-8"?>
<a:theme xmlns:a="http://schemas.openxmlformats.org/drawingml/2006/main" name="Trilogy Bootcamps Theme">
  <a:themeElements>
    <a:clrScheme name="Simple Light">
      <a:dk1>
        <a:srgbClr val="005E77"/>
      </a:dk1>
      <a:lt1>
        <a:srgbClr val="FFFFFF"/>
      </a:lt1>
      <a:dk2>
        <a:srgbClr val="082D49"/>
      </a:dk2>
      <a:lt2>
        <a:srgbClr val="EEEEEE"/>
      </a:lt2>
      <a:accent1>
        <a:srgbClr val="FCB912"/>
      </a:accent1>
      <a:accent2>
        <a:srgbClr val="AADCF2"/>
      </a:accent2>
      <a:accent3>
        <a:srgbClr val="0077DB"/>
      </a:accent3>
      <a:accent4>
        <a:srgbClr val="00C7CC"/>
      </a:accent4>
      <a:accent5>
        <a:srgbClr val="002447"/>
      </a:accent5>
      <a:accent6>
        <a:srgbClr val="2E5E73"/>
      </a:accent6>
      <a:hlink>
        <a:srgbClr val="005E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3609</TotalTime>
  <Words>856</Words>
  <Application>Microsoft Macintosh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Roboto Light</vt:lpstr>
      <vt:lpstr>Arial</vt:lpstr>
      <vt:lpstr>Roboto Medium</vt:lpstr>
      <vt:lpstr>Trilogy Bootcamps Theme</vt:lpstr>
      <vt:lpstr>Bank Customer Churn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Mittelstadt, Marianne</cp:lastModifiedBy>
  <cp:revision>90</cp:revision>
  <cp:lastPrinted>2024-10-17T02:37:48Z</cp:lastPrinted>
  <dcterms:modified xsi:type="dcterms:W3CDTF">2024-12-13T03:38:21Z</dcterms:modified>
</cp:coreProperties>
</file>