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1" r:id="rId1"/>
  </p:sldMasterIdLst>
  <p:notesMasterIdLst>
    <p:notesMasterId r:id="rId18"/>
  </p:notesMasterIdLst>
  <p:sldIdLst>
    <p:sldId id="256" r:id="rId2"/>
    <p:sldId id="323" r:id="rId3"/>
    <p:sldId id="257" r:id="rId4"/>
    <p:sldId id="308" r:id="rId5"/>
    <p:sldId id="328" r:id="rId6"/>
    <p:sldId id="325" r:id="rId7"/>
    <p:sldId id="326" r:id="rId8"/>
    <p:sldId id="329" r:id="rId9"/>
    <p:sldId id="327" r:id="rId10"/>
    <p:sldId id="324" r:id="rId11"/>
    <p:sldId id="258" r:id="rId12"/>
    <p:sldId id="301" r:id="rId13"/>
    <p:sldId id="330" r:id="rId14"/>
    <p:sldId id="307" r:id="rId15"/>
    <p:sldId id="331" r:id="rId16"/>
    <p:sldId id="305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C42EF0-0C8A-4108-B988-8B7F51D12FE2}">
  <a:tblStyle styleId="{2FC42EF0-0C8A-4108-B988-8B7F51D12F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4"/>
    <p:restoredTop sz="88062"/>
  </p:normalViewPr>
  <p:slideViewPr>
    <p:cSldViewPr snapToGrid="0">
      <p:cViewPr varScale="1">
        <p:scale>
          <a:sx n="122" d="100"/>
          <a:sy n="122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709B8-6159-EA4D-B2DD-1637A7DCD3F8}" type="doc">
      <dgm:prSet loTypeId="urn:microsoft.com/office/officeart/2005/8/layout/hProcess4" loCatId="" qsTypeId="urn:microsoft.com/office/officeart/2005/8/quickstyle/simple1" qsCatId="simple" csTypeId="urn:microsoft.com/office/officeart/2005/8/colors/colorful4" csCatId="colorful" phldr="1"/>
      <dgm:spPr/>
    </dgm:pt>
    <dgm:pt modelId="{F3D48707-EF4C-6545-A493-D1374688DE13}">
      <dgm:prSet phldrT="[Text]"/>
      <dgm:spPr/>
      <dgm:t>
        <a:bodyPr/>
        <a:lstStyle/>
        <a:p>
          <a:r>
            <a:rPr lang="en-US" dirty="0"/>
            <a:t>MP3 File</a:t>
          </a:r>
        </a:p>
      </dgm:t>
    </dgm:pt>
    <dgm:pt modelId="{BEE69683-A708-FD44-9B6A-A2E196E1A45F}" type="parTrans" cxnId="{CF3FA69E-8BD1-3A45-89DA-37EC0E4C33B3}">
      <dgm:prSet/>
      <dgm:spPr/>
      <dgm:t>
        <a:bodyPr/>
        <a:lstStyle/>
        <a:p>
          <a:endParaRPr lang="en-US"/>
        </a:p>
      </dgm:t>
    </dgm:pt>
    <dgm:pt modelId="{6101E482-EC17-8249-AAFC-AE2F5BEE7B1F}" type="sibTrans" cxnId="{CF3FA69E-8BD1-3A45-89DA-37EC0E4C33B3}">
      <dgm:prSet/>
      <dgm:spPr/>
      <dgm:t>
        <a:bodyPr/>
        <a:lstStyle/>
        <a:p>
          <a:endParaRPr lang="en-US"/>
        </a:p>
      </dgm:t>
    </dgm:pt>
    <dgm:pt modelId="{D0D14AFE-B79B-2F41-AE27-0AA3BFF015B5}">
      <dgm:prSet phldrT="[Text]"/>
      <dgm:spPr/>
      <dgm:t>
        <a:bodyPr/>
        <a:lstStyle/>
        <a:p>
          <a:r>
            <a:rPr lang="en-US" dirty="0"/>
            <a:t>Speech to Text Transformation</a:t>
          </a:r>
        </a:p>
      </dgm:t>
    </dgm:pt>
    <dgm:pt modelId="{829C7A3D-0336-A544-9CD0-DBDFD5454F88}" type="parTrans" cxnId="{8D487F35-2A4C-7C4A-8283-0E52919F9CC4}">
      <dgm:prSet/>
      <dgm:spPr/>
      <dgm:t>
        <a:bodyPr/>
        <a:lstStyle/>
        <a:p>
          <a:endParaRPr lang="en-US"/>
        </a:p>
      </dgm:t>
    </dgm:pt>
    <dgm:pt modelId="{090ED1A6-D3A0-8444-89DC-2E2819CD1546}" type="sibTrans" cxnId="{8D487F35-2A4C-7C4A-8283-0E52919F9CC4}">
      <dgm:prSet/>
      <dgm:spPr/>
      <dgm:t>
        <a:bodyPr/>
        <a:lstStyle/>
        <a:p>
          <a:endParaRPr lang="en-US"/>
        </a:p>
      </dgm:t>
    </dgm:pt>
    <dgm:pt modelId="{88E1ECD8-FDBA-1C44-A74E-8E700779939F}">
      <dgm:prSet phldrT="[Text]"/>
      <dgm:spPr/>
      <dgm:t>
        <a:bodyPr/>
        <a:lstStyle/>
        <a:p>
          <a:r>
            <a:rPr lang="en-US" dirty="0"/>
            <a:t>Text to Summary Transformation</a:t>
          </a:r>
        </a:p>
      </dgm:t>
    </dgm:pt>
    <dgm:pt modelId="{ED463453-7276-E74C-8AD5-2985B7B786E0}" type="parTrans" cxnId="{754CAA3D-07DE-B349-9A6B-972B4E8DEC96}">
      <dgm:prSet/>
      <dgm:spPr/>
      <dgm:t>
        <a:bodyPr/>
        <a:lstStyle/>
        <a:p>
          <a:endParaRPr lang="en-US"/>
        </a:p>
      </dgm:t>
    </dgm:pt>
    <dgm:pt modelId="{AA435D32-1034-474B-88DB-1826CEFF9C5F}" type="sibTrans" cxnId="{754CAA3D-07DE-B349-9A6B-972B4E8DEC96}">
      <dgm:prSet/>
      <dgm:spPr/>
      <dgm:t>
        <a:bodyPr/>
        <a:lstStyle/>
        <a:p>
          <a:endParaRPr lang="en-US"/>
        </a:p>
      </dgm:t>
    </dgm:pt>
    <dgm:pt modelId="{A1E2943F-B93F-7B44-B373-0234374E49E4}">
      <dgm:prSet phldrT="[Text]"/>
      <dgm:spPr/>
      <dgm:t>
        <a:bodyPr/>
        <a:lstStyle/>
        <a:p>
          <a:r>
            <a:rPr lang="en-US" dirty="0"/>
            <a:t>Text Summary Translated to Different Languages</a:t>
          </a:r>
        </a:p>
      </dgm:t>
    </dgm:pt>
    <dgm:pt modelId="{DABF8AD8-2E1B-3747-BE0C-1C48C4CD9601}" type="parTrans" cxnId="{50BBCCC6-67C7-3A41-9F85-453CF6F86FA3}">
      <dgm:prSet/>
      <dgm:spPr/>
      <dgm:t>
        <a:bodyPr/>
        <a:lstStyle/>
        <a:p>
          <a:endParaRPr lang="en-US"/>
        </a:p>
      </dgm:t>
    </dgm:pt>
    <dgm:pt modelId="{1771C6FA-60FE-A94A-A8C3-33CEC81EF464}" type="sibTrans" cxnId="{50BBCCC6-67C7-3A41-9F85-453CF6F86FA3}">
      <dgm:prSet/>
      <dgm:spPr/>
      <dgm:t>
        <a:bodyPr/>
        <a:lstStyle/>
        <a:p>
          <a:endParaRPr lang="en-US"/>
        </a:p>
      </dgm:t>
    </dgm:pt>
    <dgm:pt modelId="{6291C6AD-8126-3A4F-AF36-0CAB54CAF05A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776C222A-644B-9B4B-BCFB-8A8B929C6CFB}" type="parTrans" cxnId="{EF3AFB94-3179-8C45-9323-8A18AAADB88A}">
      <dgm:prSet/>
      <dgm:spPr/>
      <dgm:t>
        <a:bodyPr/>
        <a:lstStyle/>
        <a:p>
          <a:endParaRPr lang="en-US"/>
        </a:p>
      </dgm:t>
    </dgm:pt>
    <dgm:pt modelId="{D095C196-4A48-FD47-B2F5-9734453DA9C7}" type="sibTrans" cxnId="{EF3AFB94-3179-8C45-9323-8A18AAADB88A}">
      <dgm:prSet/>
      <dgm:spPr/>
      <dgm:t>
        <a:bodyPr/>
        <a:lstStyle/>
        <a:p>
          <a:endParaRPr lang="en-US"/>
        </a:p>
      </dgm:t>
    </dgm:pt>
    <dgm:pt modelId="{CE464793-4FEE-9049-89D0-26A2971F8784}" type="pres">
      <dgm:prSet presAssocID="{EC5709B8-6159-EA4D-B2DD-1637A7DCD3F8}" presName="Name0" presStyleCnt="0">
        <dgm:presLayoutVars>
          <dgm:dir/>
          <dgm:animLvl val="lvl"/>
          <dgm:resizeHandles val="exact"/>
        </dgm:presLayoutVars>
      </dgm:prSet>
      <dgm:spPr/>
    </dgm:pt>
    <dgm:pt modelId="{7E0EC006-6428-9247-917B-98455185BDE6}" type="pres">
      <dgm:prSet presAssocID="{EC5709B8-6159-EA4D-B2DD-1637A7DCD3F8}" presName="tSp" presStyleCnt="0"/>
      <dgm:spPr/>
    </dgm:pt>
    <dgm:pt modelId="{30DA7D86-1CAB-734B-81F8-8A46EFC18C45}" type="pres">
      <dgm:prSet presAssocID="{EC5709B8-6159-EA4D-B2DD-1637A7DCD3F8}" presName="bSp" presStyleCnt="0"/>
      <dgm:spPr/>
    </dgm:pt>
    <dgm:pt modelId="{6563E725-0980-1842-BC6F-FB059979FD3E}" type="pres">
      <dgm:prSet presAssocID="{EC5709B8-6159-EA4D-B2DD-1637A7DCD3F8}" presName="process" presStyleCnt="0"/>
      <dgm:spPr/>
    </dgm:pt>
    <dgm:pt modelId="{B7100330-335E-C94E-95C3-AEB4F812C807}" type="pres">
      <dgm:prSet presAssocID="{6291C6AD-8126-3A4F-AF36-0CAB54CAF05A}" presName="composite1" presStyleCnt="0"/>
      <dgm:spPr/>
    </dgm:pt>
    <dgm:pt modelId="{C017F93F-36DA-0F42-AA82-C616871692CE}" type="pres">
      <dgm:prSet presAssocID="{6291C6AD-8126-3A4F-AF36-0CAB54CAF05A}" presName="dummyNode1" presStyleLbl="node1" presStyleIdx="0" presStyleCnt="5"/>
      <dgm:spPr/>
    </dgm:pt>
    <dgm:pt modelId="{EB7C7343-9937-714F-B0F8-C756EDC38665}" type="pres">
      <dgm:prSet presAssocID="{6291C6AD-8126-3A4F-AF36-0CAB54CAF05A}" presName="childNode1" presStyleLbl="bgAcc1" presStyleIdx="0" presStyleCnt="5">
        <dgm:presLayoutVars>
          <dgm:bulletEnabled val="1"/>
        </dgm:presLayoutVars>
      </dgm:prSet>
      <dgm:spPr/>
    </dgm:pt>
    <dgm:pt modelId="{0628E785-9943-B440-A875-C24FE0E98E69}" type="pres">
      <dgm:prSet presAssocID="{6291C6AD-8126-3A4F-AF36-0CAB54CAF05A}" presName="childNode1tx" presStyleLbl="bgAcc1" presStyleIdx="0" presStyleCnt="5">
        <dgm:presLayoutVars>
          <dgm:bulletEnabled val="1"/>
        </dgm:presLayoutVars>
      </dgm:prSet>
      <dgm:spPr/>
    </dgm:pt>
    <dgm:pt modelId="{548A0A26-26DA-AA47-BE1F-E600503C33F5}" type="pres">
      <dgm:prSet presAssocID="{6291C6AD-8126-3A4F-AF36-0CAB54CAF05A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8F177DB6-EF14-6946-963D-E65D2430324C}" type="pres">
      <dgm:prSet presAssocID="{6291C6AD-8126-3A4F-AF36-0CAB54CAF05A}" presName="connSite1" presStyleCnt="0"/>
      <dgm:spPr/>
    </dgm:pt>
    <dgm:pt modelId="{DA171E69-392B-9543-9CBC-76EB264651B7}" type="pres">
      <dgm:prSet presAssocID="{D095C196-4A48-FD47-B2F5-9734453DA9C7}" presName="Name9" presStyleLbl="sibTrans2D1" presStyleIdx="0" presStyleCnt="4"/>
      <dgm:spPr/>
    </dgm:pt>
    <dgm:pt modelId="{BA84E75C-D54A-A54B-9EFF-55AD89860AE4}" type="pres">
      <dgm:prSet presAssocID="{F3D48707-EF4C-6545-A493-D1374688DE13}" presName="composite2" presStyleCnt="0"/>
      <dgm:spPr/>
    </dgm:pt>
    <dgm:pt modelId="{9031A5EA-112D-CB47-AC0A-14865C7B5C01}" type="pres">
      <dgm:prSet presAssocID="{F3D48707-EF4C-6545-A493-D1374688DE13}" presName="dummyNode2" presStyleLbl="node1" presStyleIdx="0" presStyleCnt="5"/>
      <dgm:spPr/>
    </dgm:pt>
    <dgm:pt modelId="{9469BA40-7909-5947-8190-C250B52B8EB2}" type="pres">
      <dgm:prSet presAssocID="{F3D48707-EF4C-6545-A493-D1374688DE13}" presName="childNode2" presStyleLbl="bgAcc1" presStyleIdx="1" presStyleCnt="5">
        <dgm:presLayoutVars>
          <dgm:bulletEnabled val="1"/>
        </dgm:presLayoutVars>
      </dgm:prSet>
      <dgm:spPr/>
    </dgm:pt>
    <dgm:pt modelId="{06000B25-5150-694E-980E-A5707374CE00}" type="pres">
      <dgm:prSet presAssocID="{F3D48707-EF4C-6545-A493-D1374688DE13}" presName="childNode2tx" presStyleLbl="bgAcc1" presStyleIdx="1" presStyleCnt="5">
        <dgm:presLayoutVars>
          <dgm:bulletEnabled val="1"/>
        </dgm:presLayoutVars>
      </dgm:prSet>
      <dgm:spPr/>
    </dgm:pt>
    <dgm:pt modelId="{8CA6D91D-F311-2D4C-88BA-1C1AA4D0189E}" type="pres">
      <dgm:prSet presAssocID="{F3D48707-EF4C-6545-A493-D1374688DE1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C44A061F-6E60-A04C-90CE-15E7A54B614C}" type="pres">
      <dgm:prSet presAssocID="{F3D48707-EF4C-6545-A493-D1374688DE13}" presName="connSite2" presStyleCnt="0"/>
      <dgm:spPr/>
    </dgm:pt>
    <dgm:pt modelId="{5C58DFA4-D0C4-8D43-BEE2-BE0A0E503F84}" type="pres">
      <dgm:prSet presAssocID="{6101E482-EC17-8249-AAFC-AE2F5BEE7B1F}" presName="Name18" presStyleLbl="sibTrans2D1" presStyleIdx="1" presStyleCnt="4"/>
      <dgm:spPr/>
    </dgm:pt>
    <dgm:pt modelId="{CC098AAD-70E1-FD49-B1E1-9BEF24B5834A}" type="pres">
      <dgm:prSet presAssocID="{D0D14AFE-B79B-2F41-AE27-0AA3BFF015B5}" presName="composite1" presStyleCnt="0"/>
      <dgm:spPr/>
    </dgm:pt>
    <dgm:pt modelId="{327E7099-76A7-7546-8561-8668CFE443CB}" type="pres">
      <dgm:prSet presAssocID="{D0D14AFE-B79B-2F41-AE27-0AA3BFF015B5}" presName="dummyNode1" presStyleLbl="node1" presStyleIdx="1" presStyleCnt="5"/>
      <dgm:spPr/>
    </dgm:pt>
    <dgm:pt modelId="{E3D7111E-CEB9-0946-9289-4D06E99E93FC}" type="pres">
      <dgm:prSet presAssocID="{D0D14AFE-B79B-2F41-AE27-0AA3BFF015B5}" presName="childNode1" presStyleLbl="bgAcc1" presStyleIdx="2" presStyleCnt="5">
        <dgm:presLayoutVars>
          <dgm:bulletEnabled val="1"/>
        </dgm:presLayoutVars>
      </dgm:prSet>
      <dgm:spPr/>
    </dgm:pt>
    <dgm:pt modelId="{73E81BE0-CEEA-8749-B423-DF3140958D88}" type="pres">
      <dgm:prSet presAssocID="{D0D14AFE-B79B-2F41-AE27-0AA3BFF015B5}" presName="childNode1tx" presStyleLbl="bgAcc1" presStyleIdx="2" presStyleCnt="5">
        <dgm:presLayoutVars>
          <dgm:bulletEnabled val="1"/>
        </dgm:presLayoutVars>
      </dgm:prSet>
      <dgm:spPr/>
    </dgm:pt>
    <dgm:pt modelId="{71AF820D-7F21-8645-B6B0-B857D8B287F5}" type="pres">
      <dgm:prSet presAssocID="{D0D14AFE-B79B-2F41-AE27-0AA3BFF015B5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7AAC9CAC-0051-154B-A724-E4FDAD1C7941}" type="pres">
      <dgm:prSet presAssocID="{D0D14AFE-B79B-2F41-AE27-0AA3BFF015B5}" presName="connSite1" presStyleCnt="0"/>
      <dgm:spPr/>
    </dgm:pt>
    <dgm:pt modelId="{2E6C388A-1BA3-8247-90D9-3A29842A9B95}" type="pres">
      <dgm:prSet presAssocID="{090ED1A6-D3A0-8444-89DC-2E2819CD1546}" presName="Name9" presStyleLbl="sibTrans2D1" presStyleIdx="2" presStyleCnt="4"/>
      <dgm:spPr/>
    </dgm:pt>
    <dgm:pt modelId="{6B27F244-DACA-FC49-8878-7CCD9C2F2B82}" type="pres">
      <dgm:prSet presAssocID="{88E1ECD8-FDBA-1C44-A74E-8E700779939F}" presName="composite2" presStyleCnt="0"/>
      <dgm:spPr/>
    </dgm:pt>
    <dgm:pt modelId="{399FA96D-76A6-964A-ADA5-331ED41D8333}" type="pres">
      <dgm:prSet presAssocID="{88E1ECD8-FDBA-1C44-A74E-8E700779939F}" presName="dummyNode2" presStyleLbl="node1" presStyleIdx="2" presStyleCnt="5"/>
      <dgm:spPr/>
    </dgm:pt>
    <dgm:pt modelId="{F448BB03-B573-E44D-A3E4-9BA719140195}" type="pres">
      <dgm:prSet presAssocID="{88E1ECD8-FDBA-1C44-A74E-8E700779939F}" presName="childNode2" presStyleLbl="bgAcc1" presStyleIdx="3" presStyleCnt="5">
        <dgm:presLayoutVars>
          <dgm:bulletEnabled val="1"/>
        </dgm:presLayoutVars>
      </dgm:prSet>
      <dgm:spPr/>
    </dgm:pt>
    <dgm:pt modelId="{0BF3802C-8088-CF44-8EA8-2F8C3F9B0C19}" type="pres">
      <dgm:prSet presAssocID="{88E1ECD8-FDBA-1C44-A74E-8E700779939F}" presName="childNode2tx" presStyleLbl="bgAcc1" presStyleIdx="3" presStyleCnt="5">
        <dgm:presLayoutVars>
          <dgm:bulletEnabled val="1"/>
        </dgm:presLayoutVars>
      </dgm:prSet>
      <dgm:spPr/>
    </dgm:pt>
    <dgm:pt modelId="{57CD27C6-1370-694F-9A8A-A9E56E2BA5A3}" type="pres">
      <dgm:prSet presAssocID="{88E1ECD8-FDBA-1C44-A74E-8E700779939F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9552F672-0BB4-F148-8C01-8CD78640AB8B}" type="pres">
      <dgm:prSet presAssocID="{88E1ECD8-FDBA-1C44-A74E-8E700779939F}" presName="connSite2" presStyleCnt="0"/>
      <dgm:spPr/>
    </dgm:pt>
    <dgm:pt modelId="{44915C4A-A129-374F-B698-7E3767C3B612}" type="pres">
      <dgm:prSet presAssocID="{AA435D32-1034-474B-88DB-1826CEFF9C5F}" presName="Name18" presStyleLbl="sibTrans2D1" presStyleIdx="3" presStyleCnt="4"/>
      <dgm:spPr/>
    </dgm:pt>
    <dgm:pt modelId="{F630D206-CFDE-BF44-A054-7F963796A275}" type="pres">
      <dgm:prSet presAssocID="{A1E2943F-B93F-7B44-B373-0234374E49E4}" presName="composite1" presStyleCnt="0"/>
      <dgm:spPr/>
    </dgm:pt>
    <dgm:pt modelId="{A33883E2-98D6-9841-BB85-84EAC58335CD}" type="pres">
      <dgm:prSet presAssocID="{A1E2943F-B93F-7B44-B373-0234374E49E4}" presName="dummyNode1" presStyleLbl="node1" presStyleIdx="3" presStyleCnt="5"/>
      <dgm:spPr/>
    </dgm:pt>
    <dgm:pt modelId="{7ADDBF7A-D4CE-6742-8CDE-EF4DA515D27E}" type="pres">
      <dgm:prSet presAssocID="{A1E2943F-B93F-7B44-B373-0234374E49E4}" presName="childNode1" presStyleLbl="bgAcc1" presStyleIdx="4" presStyleCnt="5">
        <dgm:presLayoutVars>
          <dgm:bulletEnabled val="1"/>
        </dgm:presLayoutVars>
      </dgm:prSet>
      <dgm:spPr/>
    </dgm:pt>
    <dgm:pt modelId="{DC0196FE-7A96-F449-97CB-70C2BFC491D6}" type="pres">
      <dgm:prSet presAssocID="{A1E2943F-B93F-7B44-B373-0234374E49E4}" presName="childNode1tx" presStyleLbl="bgAcc1" presStyleIdx="4" presStyleCnt="5">
        <dgm:presLayoutVars>
          <dgm:bulletEnabled val="1"/>
        </dgm:presLayoutVars>
      </dgm:prSet>
      <dgm:spPr/>
    </dgm:pt>
    <dgm:pt modelId="{77E70F8B-0C2E-FC4B-8D49-87257153F0C3}" type="pres">
      <dgm:prSet presAssocID="{A1E2943F-B93F-7B44-B373-0234374E49E4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FBA6C68C-16A5-6D4B-BC0C-9A22F1B61F05}" type="pres">
      <dgm:prSet presAssocID="{A1E2943F-B93F-7B44-B373-0234374E49E4}" presName="connSite1" presStyleCnt="0"/>
      <dgm:spPr/>
    </dgm:pt>
  </dgm:ptLst>
  <dgm:cxnLst>
    <dgm:cxn modelId="{53385503-DEE8-2E47-9485-72F864A228BB}" type="presOf" srcId="{A1E2943F-B93F-7B44-B373-0234374E49E4}" destId="{77E70F8B-0C2E-FC4B-8D49-87257153F0C3}" srcOrd="0" destOrd="0" presId="urn:microsoft.com/office/officeart/2005/8/layout/hProcess4"/>
    <dgm:cxn modelId="{73E97E19-AD25-4546-B6FA-AE1D1FA7B1F3}" type="presOf" srcId="{AA435D32-1034-474B-88DB-1826CEFF9C5F}" destId="{44915C4A-A129-374F-B698-7E3767C3B612}" srcOrd="0" destOrd="0" presId="urn:microsoft.com/office/officeart/2005/8/layout/hProcess4"/>
    <dgm:cxn modelId="{E5BB6824-D377-E04E-8696-02977767A2CE}" type="presOf" srcId="{6101E482-EC17-8249-AAFC-AE2F5BEE7B1F}" destId="{5C58DFA4-D0C4-8D43-BEE2-BE0A0E503F84}" srcOrd="0" destOrd="0" presId="urn:microsoft.com/office/officeart/2005/8/layout/hProcess4"/>
    <dgm:cxn modelId="{F166D427-482D-6247-9F9A-0A25F6597B7E}" type="presOf" srcId="{6291C6AD-8126-3A4F-AF36-0CAB54CAF05A}" destId="{548A0A26-26DA-AA47-BE1F-E600503C33F5}" srcOrd="0" destOrd="0" presId="urn:microsoft.com/office/officeart/2005/8/layout/hProcess4"/>
    <dgm:cxn modelId="{8D487F35-2A4C-7C4A-8283-0E52919F9CC4}" srcId="{EC5709B8-6159-EA4D-B2DD-1637A7DCD3F8}" destId="{D0D14AFE-B79B-2F41-AE27-0AA3BFF015B5}" srcOrd="2" destOrd="0" parTransId="{829C7A3D-0336-A544-9CD0-DBDFD5454F88}" sibTransId="{090ED1A6-D3A0-8444-89DC-2E2819CD1546}"/>
    <dgm:cxn modelId="{754CAA3D-07DE-B349-9A6B-972B4E8DEC96}" srcId="{EC5709B8-6159-EA4D-B2DD-1637A7DCD3F8}" destId="{88E1ECD8-FDBA-1C44-A74E-8E700779939F}" srcOrd="3" destOrd="0" parTransId="{ED463453-7276-E74C-8AD5-2985B7B786E0}" sibTransId="{AA435D32-1034-474B-88DB-1826CEFF9C5F}"/>
    <dgm:cxn modelId="{FFB5EF42-E598-4948-9AB4-1510F9D40E1E}" type="presOf" srcId="{090ED1A6-D3A0-8444-89DC-2E2819CD1546}" destId="{2E6C388A-1BA3-8247-90D9-3A29842A9B95}" srcOrd="0" destOrd="0" presId="urn:microsoft.com/office/officeart/2005/8/layout/hProcess4"/>
    <dgm:cxn modelId="{F442E14A-B2F5-7841-96BC-A4B9B3FC182A}" type="presOf" srcId="{EC5709B8-6159-EA4D-B2DD-1637A7DCD3F8}" destId="{CE464793-4FEE-9049-89D0-26A2971F8784}" srcOrd="0" destOrd="0" presId="urn:microsoft.com/office/officeart/2005/8/layout/hProcess4"/>
    <dgm:cxn modelId="{2C3BC860-98C3-5141-B14E-FD5C2E03CA09}" type="presOf" srcId="{F3D48707-EF4C-6545-A493-D1374688DE13}" destId="{8CA6D91D-F311-2D4C-88BA-1C1AA4D0189E}" srcOrd="0" destOrd="0" presId="urn:microsoft.com/office/officeart/2005/8/layout/hProcess4"/>
    <dgm:cxn modelId="{DBC61E8E-8839-6042-AA56-AC904DADABE8}" type="presOf" srcId="{88E1ECD8-FDBA-1C44-A74E-8E700779939F}" destId="{57CD27C6-1370-694F-9A8A-A9E56E2BA5A3}" srcOrd="0" destOrd="0" presId="urn:microsoft.com/office/officeart/2005/8/layout/hProcess4"/>
    <dgm:cxn modelId="{EF3AFB94-3179-8C45-9323-8A18AAADB88A}" srcId="{EC5709B8-6159-EA4D-B2DD-1637A7DCD3F8}" destId="{6291C6AD-8126-3A4F-AF36-0CAB54CAF05A}" srcOrd="0" destOrd="0" parTransId="{776C222A-644B-9B4B-BCFB-8A8B929C6CFB}" sibTransId="{D095C196-4A48-FD47-B2F5-9734453DA9C7}"/>
    <dgm:cxn modelId="{CF3FA69E-8BD1-3A45-89DA-37EC0E4C33B3}" srcId="{EC5709B8-6159-EA4D-B2DD-1637A7DCD3F8}" destId="{F3D48707-EF4C-6545-A493-D1374688DE13}" srcOrd="1" destOrd="0" parTransId="{BEE69683-A708-FD44-9B6A-A2E196E1A45F}" sibTransId="{6101E482-EC17-8249-AAFC-AE2F5BEE7B1F}"/>
    <dgm:cxn modelId="{3449D6AD-E955-C148-B231-AABD06999467}" type="presOf" srcId="{D095C196-4A48-FD47-B2F5-9734453DA9C7}" destId="{DA171E69-392B-9543-9CBC-76EB264651B7}" srcOrd="0" destOrd="0" presId="urn:microsoft.com/office/officeart/2005/8/layout/hProcess4"/>
    <dgm:cxn modelId="{50BBCCC6-67C7-3A41-9F85-453CF6F86FA3}" srcId="{EC5709B8-6159-EA4D-B2DD-1637A7DCD3F8}" destId="{A1E2943F-B93F-7B44-B373-0234374E49E4}" srcOrd="4" destOrd="0" parTransId="{DABF8AD8-2E1B-3747-BE0C-1C48C4CD9601}" sibTransId="{1771C6FA-60FE-A94A-A8C3-33CEC81EF464}"/>
    <dgm:cxn modelId="{03F39BD1-975B-4946-B213-01EE3354B2E5}" type="presOf" srcId="{D0D14AFE-B79B-2F41-AE27-0AA3BFF015B5}" destId="{71AF820D-7F21-8645-B6B0-B857D8B287F5}" srcOrd="0" destOrd="0" presId="urn:microsoft.com/office/officeart/2005/8/layout/hProcess4"/>
    <dgm:cxn modelId="{7FBC6FAE-4622-8E40-888F-3EFF0B5FDC8E}" type="presParOf" srcId="{CE464793-4FEE-9049-89D0-26A2971F8784}" destId="{7E0EC006-6428-9247-917B-98455185BDE6}" srcOrd="0" destOrd="0" presId="urn:microsoft.com/office/officeart/2005/8/layout/hProcess4"/>
    <dgm:cxn modelId="{23124311-DD75-E246-AAC3-011F84477D53}" type="presParOf" srcId="{CE464793-4FEE-9049-89D0-26A2971F8784}" destId="{30DA7D86-1CAB-734B-81F8-8A46EFC18C45}" srcOrd="1" destOrd="0" presId="urn:microsoft.com/office/officeart/2005/8/layout/hProcess4"/>
    <dgm:cxn modelId="{6EEAB9D4-D15C-A24F-B2B1-82C94E0BAE30}" type="presParOf" srcId="{CE464793-4FEE-9049-89D0-26A2971F8784}" destId="{6563E725-0980-1842-BC6F-FB059979FD3E}" srcOrd="2" destOrd="0" presId="urn:microsoft.com/office/officeart/2005/8/layout/hProcess4"/>
    <dgm:cxn modelId="{8D73E924-2E3D-0B4C-834A-8EA0D3B1C9BE}" type="presParOf" srcId="{6563E725-0980-1842-BC6F-FB059979FD3E}" destId="{B7100330-335E-C94E-95C3-AEB4F812C807}" srcOrd="0" destOrd="0" presId="urn:microsoft.com/office/officeart/2005/8/layout/hProcess4"/>
    <dgm:cxn modelId="{8BE68104-5B86-EC4A-8F38-CFD287273EAD}" type="presParOf" srcId="{B7100330-335E-C94E-95C3-AEB4F812C807}" destId="{C017F93F-36DA-0F42-AA82-C616871692CE}" srcOrd="0" destOrd="0" presId="urn:microsoft.com/office/officeart/2005/8/layout/hProcess4"/>
    <dgm:cxn modelId="{19B2743D-AE5E-E547-9EAE-A967174CD727}" type="presParOf" srcId="{B7100330-335E-C94E-95C3-AEB4F812C807}" destId="{EB7C7343-9937-714F-B0F8-C756EDC38665}" srcOrd="1" destOrd="0" presId="urn:microsoft.com/office/officeart/2005/8/layout/hProcess4"/>
    <dgm:cxn modelId="{E2976945-291B-0849-BCB3-DEAFCE971D74}" type="presParOf" srcId="{B7100330-335E-C94E-95C3-AEB4F812C807}" destId="{0628E785-9943-B440-A875-C24FE0E98E69}" srcOrd="2" destOrd="0" presId="urn:microsoft.com/office/officeart/2005/8/layout/hProcess4"/>
    <dgm:cxn modelId="{73D0FA01-1A4A-BA42-96D0-2916E429B152}" type="presParOf" srcId="{B7100330-335E-C94E-95C3-AEB4F812C807}" destId="{548A0A26-26DA-AA47-BE1F-E600503C33F5}" srcOrd="3" destOrd="0" presId="urn:microsoft.com/office/officeart/2005/8/layout/hProcess4"/>
    <dgm:cxn modelId="{63BE9F5B-4D2C-7E40-935E-1B3E94ED2BE9}" type="presParOf" srcId="{B7100330-335E-C94E-95C3-AEB4F812C807}" destId="{8F177DB6-EF14-6946-963D-E65D2430324C}" srcOrd="4" destOrd="0" presId="urn:microsoft.com/office/officeart/2005/8/layout/hProcess4"/>
    <dgm:cxn modelId="{35DF6A33-666E-DD45-A40F-2A9AF60F5C49}" type="presParOf" srcId="{6563E725-0980-1842-BC6F-FB059979FD3E}" destId="{DA171E69-392B-9543-9CBC-76EB264651B7}" srcOrd="1" destOrd="0" presId="urn:microsoft.com/office/officeart/2005/8/layout/hProcess4"/>
    <dgm:cxn modelId="{7AB55FE3-1B24-C149-8F06-BCE8C3191B0D}" type="presParOf" srcId="{6563E725-0980-1842-BC6F-FB059979FD3E}" destId="{BA84E75C-D54A-A54B-9EFF-55AD89860AE4}" srcOrd="2" destOrd="0" presId="urn:microsoft.com/office/officeart/2005/8/layout/hProcess4"/>
    <dgm:cxn modelId="{81A15213-BEF3-3B45-B11B-5434E186B5BD}" type="presParOf" srcId="{BA84E75C-D54A-A54B-9EFF-55AD89860AE4}" destId="{9031A5EA-112D-CB47-AC0A-14865C7B5C01}" srcOrd="0" destOrd="0" presId="urn:microsoft.com/office/officeart/2005/8/layout/hProcess4"/>
    <dgm:cxn modelId="{83B0EF50-6E8A-194E-8A5E-DE2549854458}" type="presParOf" srcId="{BA84E75C-D54A-A54B-9EFF-55AD89860AE4}" destId="{9469BA40-7909-5947-8190-C250B52B8EB2}" srcOrd="1" destOrd="0" presId="urn:microsoft.com/office/officeart/2005/8/layout/hProcess4"/>
    <dgm:cxn modelId="{35A05BD2-6EF1-954F-81A9-11F7771C57A2}" type="presParOf" srcId="{BA84E75C-D54A-A54B-9EFF-55AD89860AE4}" destId="{06000B25-5150-694E-980E-A5707374CE00}" srcOrd="2" destOrd="0" presId="urn:microsoft.com/office/officeart/2005/8/layout/hProcess4"/>
    <dgm:cxn modelId="{CB8805F3-690A-5342-AEBD-BA8B8387C9B2}" type="presParOf" srcId="{BA84E75C-D54A-A54B-9EFF-55AD89860AE4}" destId="{8CA6D91D-F311-2D4C-88BA-1C1AA4D0189E}" srcOrd="3" destOrd="0" presId="urn:microsoft.com/office/officeart/2005/8/layout/hProcess4"/>
    <dgm:cxn modelId="{6789A64F-1109-234B-B76A-AE46C247E3B7}" type="presParOf" srcId="{BA84E75C-D54A-A54B-9EFF-55AD89860AE4}" destId="{C44A061F-6E60-A04C-90CE-15E7A54B614C}" srcOrd="4" destOrd="0" presId="urn:microsoft.com/office/officeart/2005/8/layout/hProcess4"/>
    <dgm:cxn modelId="{33C0A9F8-09E6-FF4F-BA87-090B833101FE}" type="presParOf" srcId="{6563E725-0980-1842-BC6F-FB059979FD3E}" destId="{5C58DFA4-D0C4-8D43-BEE2-BE0A0E503F84}" srcOrd="3" destOrd="0" presId="urn:microsoft.com/office/officeart/2005/8/layout/hProcess4"/>
    <dgm:cxn modelId="{2115250A-9E10-CC46-991C-4C60B1468EA7}" type="presParOf" srcId="{6563E725-0980-1842-BC6F-FB059979FD3E}" destId="{CC098AAD-70E1-FD49-B1E1-9BEF24B5834A}" srcOrd="4" destOrd="0" presId="urn:microsoft.com/office/officeart/2005/8/layout/hProcess4"/>
    <dgm:cxn modelId="{9B81D4D7-9240-3A4E-8559-4D4AA3D02668}" type="presParOf" srcId="{CC098AAD-70E1-FD49-B1E1-9BEF24B5834A}" destId="{327E7099-76A7-7546-8561-8668CFE443CB}" srcOrd="0" destOrd="0" presId="urn:microsoft.com/office/officeart/2005/8/layout/hProcess4"/>
    <dgm:cxn modelId="{6EE74F52-8D29-4146-A7F9-5295D4F9075B}" type="presParOf" srcId="{CC098AAD-70E1-FD49-B1E1-9BEF24B5834A}" destId="{E3D7111E-CEB9-0946-9289-4D06E99E93FC}" srcOrd="1" destOrd="0" presId="urn:microsoft.com/office/officeart/2005/8/layout/hProcess4"/>
    <dgm:cxn modelId="{2B27698B-B40C-F64A-88A7-282EDB998A3D}" type="presParOf" srcId="{CC098AAD-70E1-FD49-B1E1-9BEF24B5834A}" destId="{73E81BE0-CEEA-8749-B423-DF3140958D88}" srcOrd="2" destOrd="0" presId="urn:microsoft.com/office/officeart/2005/8/layout/hProcess4"/>
    <dgm:cxn modelId="{73E8A58B-C68D-DD4F-9C17-37743E1EFBBD}" type="presParOf" srcId="{CC098AAD-70E1-FD49-B1E1-9BEF24B5834A}" destId="{71AF820D-7F21-8645-B6B0-B857D8B287F5}" srcOrd="3" destOrd="0" presId="urn:microsoft.com/office/officeart/2005/8/layout/hProcess4"/>
    <dgm:cxn modelId="{7633EC4D-D792-A94B-9388-11F7E5B6FD72}" type="presParOf" srcId="{CC098AAD-70E1-FD49-B1E1-9BEF24B5834A}" destId="{7AAC9CAC-0051-154B-A724-E4FDAD1C7941}" srcOrd="4" destOrd="0" presId="urn:microsoft.com/office/officeart/2005/8/layout/hProcess4"/>
    <dgm:cxn modelId="{409ED405-8786-674C-9872-F9D30156F55C}" type="presParOf" srcId="{6563E725-0980-1842-BC6F-FB059979FD3E}" destId="{2E6C388A-1BA3-8247-90D9-3A29842A9B95}" srcOrd="5" destOrd="0" presId="urn:microsoft.com/office/officeart/2005/8/layout/hProcess4"/>
    <dgm:cxn modelId="{58E15AAC-9CFF-A243-840D-6AF2175D7C3E}" type="presParOf" srcId="{6563E725-0980-1842-BC6F-FB059979FD3E}" destId="{6B27F244-DACA-FC49-8878-7CCD9C2F2B82}" srcOrd="6" destOrd="0" presId="urn:microsoft.com/office/officeart/2005/8/layout/hProcess4"/>
    <dgm:cxn modelId="{636159D2-4943-5342-B96A-DB1CD0650CB0}" type="presParOf" srcId="{6B27F244-DACA-FC49-8878-7CCD9C2F2B82}" destId="{399FA96D-76A6-964A-ADA5-331ED41D8333}" srcOrd="0" destOrd="0" presId="urn:microsoft.com/office/officeart/2005/8/layout/hProcess4"/>
    <dgm:cxn modelId="{9C847D6D-3E50-6D4F-9EFD-DFBF0E43C16D}" type="presParOf" srcId="{6B27F244-DACA-FC49-8878-7CCD9C2F2B82}" destId="{F448BB03-B573-E44D-A3E4-9BA719140195}" srcOrd="1" destOrd="0" presId="urn:microsoft.com/office/officeart/2005/8/layout/hProcess4"/>
    <dgm:cxn modelId="{7DE1F835-B196-3346-AF37-C38DA0A7CEAE}" type="presParOf" srcId="{6B27F244-DACA-FC49-8878-7CCD9C2F2B82}" destId="{0BF3802C-8088-CF44-8EA8-2F8C3F9B0C19}" srcOrd="2" destOrd="0" presId="urn:microsoft.com/office/officeart/2005/8/layout/hProcess4"/>
    <dgm:cxn modelId="{36C1EEBA-18AF-CD46-AACB-7963FE271F57}" type="presParOf" srcId="{6B27F244-DACA-FC49-8878-7CCD9C2F2B82}" destId="{57CD27C6-1370-694F-9A8A-A9E56E2BA5A3}" srcOrd="3" destOrd="0" presId="urn:microsoft.com/office/officeart/2005/8/layout/hProcess4"/>
    <dgm:cxn modelId="{78DF32C3-D245-4D49-A14D-A17E3C427673}" type="presParOf" srcId="{6B27F244-DACA-FC49-8878-7CCD9C2F2B82}" destId="{9552F672-0BB4-F148-8C01-8CD78640AB8B}" srcOrd="4" destOrd="0" presId="urn:microsoft.com/office/officeart/2005/8/layout/hProcess4"/>
    <dgm:cxn modelId="{D8B174B9-2B42-0A41-BB58-D064BC0CA4B6}" type="presParOf" srcId="{6563E725-0980-1842-BC6F-FB059979FD3E}" destId="{44915C4A-A129-374F-B698-7E3767C3B612}" srcOrd="7" destOrd="0" presId="urn:microsoft.com/office/officeart/2005/8/layout/hProcess4"/>
    <dgm:cxn modelId="{B9543141-7E5A-AF4C-93BA-DAF68E95C882}" type="presParOf" srcId="{6563E725-0980-1842-BC6F-FB059979FD3E}" destId="{F630D206-CFDE-BF44-A054-7F963796A275}" srcOrd="8" destOrd="0" presId="urn:microsoft.com/office/officeart/2005/8/layout/hProcess4"/>
    <dgm:cxn modelId="{EEFAB00C-5290-A24A-8AE2-84B934FCB032}" type="presParOf" srcId="{F630D206-CFDE-BF44-A054-7F963796A275}" destId="{A33883E2-98D6-9841-BB85-84EAC58335CD}" srcOrd="0" destOrd="0" presId="urn:microsoft.com/office/officeart/2005/8/layout/hProcess4"/>
    <dgm:cxn modelId="{CA87F76A-E31B-A745-BE49-4A3177BAD969}" type="presParOf" srcId="{F630D206-CFDE-BF44-A054-7F963796A275}" destId="{7ADDBF7A-D4CE-6742-8CDE-EF4DA515D27E}" srcOrd="1" destOrd="0" presId="urn:microsoft.com/office/officeart/2005/8/layout/hProcess4"/>
    <dgm:cxn modelId="{7E414B67-DF74-E647-A5D6-09CED2F7AF81}" type="presParOf" srcId="{F630D206-CFDE-BF44-A054-7F963796A275}" destId="{DC0196FE-7A96-F449-97CB-70C2BFC491D6}" srcOrd="2" destOrd="0" presId="urn:microsoft.com/office/officeart/2005/8/layout/hProcess4"/>
    <dgm:cxn modelId="{F98D06EF-3876-7A47-90B2-750F776EB82D}" type="presParOf" srcId="{F630D206-CFDE-BF44-A054-7F963796A275}" destId="{77E70F8B-0C2E-FC4B-8D49-87257153F0C3}" srcOrd="3" destOrd="0" presId="urn:microsoft.com/office/officeart/2005/8/layout/hProcess4"/>
    <dgm:cxn modelId="{14CBD70C-2EFE-3B4A-98E7-A10995D08EF2}" type="presParOf" srcId="{F630D206-CFDE-BF44-A054-7F963796A275}" destId="{FBA6C68C-16A5-6D4B-BC0C-9A22F1B61F0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7343-9937-714F-B0F8-C756EDC38665}">
      <dsp:nvSpPr>
        <dsp:cNvPr id="0" name=""/>
        <dsp:cNvSpPr/>
      </dsp:nvSpPr>
      <dsp:spPr>
        <a:xfrm>
          <a:off x="5999" y="1484570"/>
          <a:ext cx="1327438" cy="1094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71E69-392B-9543-9CBC-76EB264651B7}">
      <dsp:nvSpPr>
        <dsp:cNvPr id="0" name=""/>
        <dsp:cNvSpPr/>
      </dsp:nvSpPr>
      <dsp:spPr>
        <a:xfrm>
          <a:off x="749487" y="1736361"/>
          <a:ext cx="1477170" cy="1477170"/>
        </a:xfrm>
        <a:prstGeom prst="leftCircularArrow">
          <a:avLst>
            <a:gd name="adj1" fmla="val 3243"/>
            <a:gd name="adj2" fmla="val 399990"/>
            <a:gd name="adj3" fmla="val 2175501"/>
            <a:gd name="adj4" fmla="val 9024489"/>
            <a:gd name="adj5" fmla="val 378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0A26-26DA-AA47-BE1F-E600503C33F5}">
      <dsp:nvSpPr>
        <dsp:cNvPr id="0" name=""/>
        <dsp:cNvSpPr/>
      </dsp:nvSpPr>
      <dsp:spPr>
        <a:xfrm>
          <a:off x="300985" y="2344816"/>
          <a:ext cx="1179945" cy="4692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User Interface</a:t>
          </a:r>
          <a:endParaRPr lang="en-US" sz="900" kern="1200" dirty="0"/>
        </a:p>
      </dsp:txBody>
      <dsp:txXfrm>
        <a:off x="314728" y="2358559"/>
        <a:ext cx="1152459" cy="441739"/>
      </dsp:txXfrm>
    </dsp:sp>
    <dsp:sp modelId="{9469BA40-7909-5947-8190-C250B52B8EB2}">
      <dsp:nvSpPr>
        <dsp:cNvPr id="0" name=""/>
        <dsp:cNvSpPr/>
      </dsp:nvSpPr>
      <dsp:spPr>
        <a:xfrm>
          <a:off x="1709079" y="1484570"/>
          <a:ext cx="1327438" cy="1094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21628"/>
              <a:satOff val="0"/>
              <a:lumOff val="-6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8DFA4-D0C4-8D43-BEE2-BE0A0E503F84}">
      <dsp:nvSpPr>
        <dsp:cNvPr id="0" name=""/>
        <dsp:cNvSpPr/>
      </dsp:nvSpPr>
      <dsp:spPr>
        <a:xfrm>
          <a:off x="2441505" y="807539"/>
          <a:ext cx="1646787" cy="1646787"/>
        </a:xfrm>
        <a:prstGeom prst="circularArrow">
          <a:avLst>
            <a:gd name="adj1" fmla="val 2909"/>
            <a:gd name="adj2" fmla="val 355978"/>
            <a:gd name="adj3" fmla="val 19468511"/>
            <a:gd name="adj4" fmla="val 12575511"/>
            <a:gd name="adj5" fmla="val 3394"/>
          </a:avLst>
        </a:prstGeom>
        <a:solidFill>
          <a:schemeClr val="accent4">
            <a:hueOff val="562170"/>
            <a:satOff val="0"/>
            <a:lumOff val="-86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D91D-F311-2D4C-88BA-1C1AA4D0189E}">
      <dsp:nvSpPr>
        <dsp:cNvPr id="0" name=""/>
        <dsp:cNvSpPr/>
      </dsp:nvSpPr>
      <dsp:spPr>
        <a:xfrm>
          <a:off x="2004065" y="1249957"/>
          <a:ext cx="1179945" cy="469225"/>
        </a:xfrm>
        <a:prstGeom prst="roundRect">
          <a:avLst>
            <a:gd name="adj" fmla="val 10000"/>
          </a:avLst>
        </a:prstGeom>
        <a:solidFill>
          <a:schemeClr val="accent4">
            <a:hueOff val="421628"/>
            <a:satOff val="0"/>
            <a:lumOff val="-6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MP3 File</a:t>
          </a:r>
        </a:p>
      </dsp:txBody>
      <dsp:txXfrm>
        <a:off x="2017808" y="1263700"/>
        <a:ext cx="1152459" cy="441739"/>
      </dsp:txXfrm>
    </dsp:sp>
    <dsp:sp modelId="{E3D7111E-CEB9-0946-9289-4D06E99E93FC}">
      <dsp:nvSpPr>
        <dsp:cNvPr id="0" name=""/>
        <dsp:cNvSpPr/>
      </dsp:nvSpPr>
      <dsp:spPr>
        <a:xfrm>
          <a:off x="3412159" y="1484570"/>
          <a:ext cx="1327438" cy="1094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843255"/>
              <a:satOff val="0"/>
              <a:lumOff val="-1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C388A-1BA3-8247-90D9-3A29842A9B95}">
      <dsp:nvSpPr>
        <dsp:cNvPr id="0" name=""/>
        <dsp:cNvSpPr/>
      </dsp:nvSpPr>
      <dsp:spPr>
        <a:xfrm>
          <a:off x="4155647" y="1736361"/>
          <a:ext cx="1477170" cy="1477170"/>
        </a:xfrm>
        <a:prstGeom prst="leftCircularArrow">
          <a:avLst>
            <a:gd name="adj1" fmla="val 3243"/>
            <a:gd name="adj2" fmla="val 399990"/>
            <a:gd name="adj3" fmla="val 2175501"/>
            <a:gd name="adj4" fmla="val 9024489"/>
            <a:gd name="adj5" fmla="val 3784"/>
          </a:avLst>
        </a:prstGeom>
        <a:solidFill>
          <a:schemeClr val="accent4">
            <a:hueOff val="1124340"/>
            <a:satOff val="0"/>
            <a:lumOff val="-173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F820D-7F21-8645-B6B0-B857D8B287F5}">
      <dsp:nvSpPr>
        <dsp:cNvPr id="0" name=""/>
        <dsp:cNvSpPr/>
      </dsp:nvSpPr>
      <dsp:spPr>
        <a:xfrm>
          <a:off x="3707145" y="2344816"/>
          <a:ext cx="1179945" cy="469225"/>
        </a:xfrm>
        <a:prstGeom prst="roundRect">
          <a:avLst>
            <a:gd name="adj" fmla="val 10000"/>
          </a:avLst>
        </a:prstGeom>
        <a:solidFill>
          <a:schemeClr val="accent4">
            <a:hueOff val="843255"/>
            <a:satOff val="0"/>
            <a:lumOff val="-1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Speech to Text Transformation</a:t>
          </a:r>
        </a:p>
      </dsp:txBody>
      <dsp:txXfrm>
        <a:off x="3720888" y="2358559"/>
        <a:ext cx="1152459" cy="441739"/>
      </dsp:txXfrm>
    </dsp:sp>
    <dsp:sp modelId="{F448BB03-B573-E44D-A3E4-9BA719140195}">
      <dsp:nvSpPr>
        <dsp:cNvPr id="0" name=""/>
        <dsp:cNvSpPr/>
      </dsp:nvSpPr>
      <dsp:spPr>
        <a:xfrm>
          <a:off x="5115239" y="1484570"/>
          <a:ext cx="1327438" cy="1094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264883"/>
              <a:satOff val="0"/>
              <a:lumOff val="-19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15C4A-A129-374F-B698-7E3767C3B612}">
      <dsp:nvSpPr>
        <dsp:cNvPr id="0" name=""/>
        <dsp:cNvSpPr/>
      </dsp:nvSpPr>
      <dsp:spPr>
        <a:xfrm>
          <a:off x="5847665" y="807539"/>
          <a:ext cx="1646787" cy="1646787"/>
        </a:xfrm>
        <a:prstGeom prst="circularArrow">
          <a:avLst>
            <a:gd name="adj1" fmla="val 2909"/>
            <a:gd name="adj2" fmla="val 355978"/>
            <a:gd name="adj3" fmla="val 19468511"/>
            <a:gd name="adj4" fmla="val 12575511"/>
            <a:gd name="adj5" fmla="val 3394"/>
          </a:avLst>
        </a:prstGeom>
        <a:solidFill>
          <a:schemeClr val="accent4">
            <a:hueOff val="1686510"/>
            <a:satOff val="0"/>
            <a:lumOff val="-2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D27C6-1370-694F-9A8A-A9E56E2BA5A3}">
      <dsp:nvSpPr>
        <dsp:cNvPr id="0" name=""/>
        <dsp:cNvSpPr/>
      </dsp:nvSpPr>
      <dsp:spPr>
        <a:xfrm>
          <a:off x="5410225" y="1249957"/>
          <a:ext cx="1179945" cy="469225"/>
        </a:xfrm>
        <a:prstGeom prst="roundRect">
          <a:avLst>
            <a:gd name="adj" fmla="val 10000"/>
          </a:avLst>
        </a:prstGeom>
        <a:solidFill>
          <a:schemeClr val="accent4">
            <a:hueOff val="1264883"/>
            <a:satOff val="0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Text to Summary Transformation</a:t>
          </a:r>
        </a:p>
      </dsp:txBody>
      <dsp:txXfrm>
        <a:off x="5423968" y="1263700"/>
        <a:ext cx="1152459" cy="441739"/>
      </dsp:txXfrm>
    </dsp:sp>
    <dsp:sp modelId="{7ADDBF7A-D4CE-6742-8CDE-EF4DA515D27E}">
      <dsp:nvSpPr>
        <dsp:cNvPr id="0" name=""/>
        <dsp:cNvSpPr/>
      </dsp:nvSpPr>
      <dsp:spPr>
        <a:xfrm>
          <a:off x="6818319" y="1484570"/>
          <a:ext cx="1327438" cy="1094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686510"/>
              <a:satOff val="0"/>
              <a:lumOff val="-2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70F8B-0C2E-FC4B-8D49-87257153F0C3}">
      <dsp:nvSpPr>
        <dsp:cNvPr id="0" name=""/>
        <dsp:cNvSpPr/>
      </dsp:nvSpPr>
      <dsp:spPr>
        <a:xfrm>
          <a:off x="7113305" y="2344816"/>
          <a:ext cx="1179945" cy="469225"/>
        </a:xfrm>
        <a:prstGeom prst="roundRect">
          <a:avLst>
            <a:gd name="adj" fmla="val 10000"/>
          </a:avLst>
        </a:prstGeom>
        <a:solidFill>
          <a:schemeClr val="accent4">
            <a:hueOff val="1686510"/>
            <a:satOff val="0"/>
            <a:lumOff val="-2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Text Summary Translated to Different Languages</a:t>
          </a:r>
        </a:p>
      </dsp:txBody>
      <dsp:txXfrm>
        <a:off x="7127048" y="2358559"/>
        <a:ext cx="1152459" cy="441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21f2d3f9243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21f2d3f9243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F3972FAF-8F89-FA04-9F8A-4819BAFC6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E89F86B0-FEA6-A53C-FFD0-541EBD62E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BB74D8EE-BBE2-053C-1121-1F3BC4F56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Marianne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568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255eb3fbdb4_0_2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255eb3fbdb4_0_2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21caf3e8b0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21caf3e8b0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>
          <a:extLst>
            <a:ext uri="{FF2B5EF4-FFF2-40B4-BE49-F238E27FC236}">
              <a16:creationId xmlns:a16="http://schemas.microsoft.com/office/drawing/2014/main" id="{0FCFE9B1-F547-A7A3-7F72-2613FDE4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255eb3fbdb4_0_2989:notes">
            <a:extLst>
              <a:ext uri="{FF2B5EF4-FFF2-40B4-BE49-F238E27FC236}">
                <a16:creationId xmlns:a16="http://schemas.microsoft.com/office/drawing/2014/main" id="{E3FE548A-73DA-A530-E043-728116B46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255eb3fbdb4_0_2989:notes">
            <a:extLst>
              <a:ext uri="{FF2B5EF4-FFF2-40B4-BE49-F238E27FC236}">
                <a16:creationId xmlns:a16="http://schemas.microsoft.com/office/drawing/2014/main" id="{222EE456-EF14-A367-B8AF-754B49D0E3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07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862647C9-00A6-9E8B-AB45-FDF351AB8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91CD856C-0C0C-D154-0FD5-6FA96E26E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7562ABB4-47E1-B08A-3EFD-2B904BE8A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671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B5A355A0-A584-FBDC-26D4-F425484D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5977D281-CF79-AFA3-1BA5-979386229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7E3F194C-D517-4388-B949-9A39F49047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0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22911063bb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22911063bb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33B2E870-CF0D-3ECF-DA61-0CCEC746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3F20578A-948A-9ADB-3512-3F41AB9DB7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87F10207-10F0-0E4E-6A32-B1643B93B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59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025AF7F4-ABB4-3C9C-A1C3-634214437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2C7EC35C-590D-C17C-AB18-99E36FAB9F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8030465E-4D37-B36A-A241-43C6F9678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30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B959A425-474C-F1A6-88D5-3EB96EBC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7105FAA6-955E-4153-C36B-34013DE7B3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201BBE27-5D3A-8169-C0A5-2494071B6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Jesse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08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55C9D2C1-CBA4-369F-32D0-F15595141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3A9637DA-E05B-7182-64FB-EC40C8271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0E728212-B5C2-AEB4-15BA-972A34A05B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77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4B5A283E-7B39-31D2-AEB3-DE061C6A9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ADE88C08-6B47-8F73-6BB4-9EBC74B2E9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C1C35379-3460-0751-E51D-57E543C2E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4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F6E604CB-23E3-BA75-4021-F5420701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4AAF94B3-8687-48D3-F78D-6A5F64FD5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71180465-3B81-EDF7-1DC5-55266473DF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29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>
          <a:extLst>
            <a:ext uri="{FF2B5EF4-FFF2-40B4-BE49-F238E27FC236}">
              <a16:creationId xmlns:a16="http://schemas.microsoft.com/office/drawing/2014/main" id="{EAB014E0-ACEB-8618-0AF1-56547D066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209a37a66c9_7_0:notes">
            <a:extLst>
              <a:ext uri="{FF2B5EF4-FFF2-40B4-BE49-F238E27FC236}">
                <a16:creationId xmlns:a16="http://schemas.microsoft.com/office/drawing/2014/main" id="{7877F8A4-3122-C96B-D1E7-EA3BDE8E2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209a37a66c9_7_0:notes">
            <a:extLst>
              <a:ext uri="{FF2B5EF4-FFF2-40B4-BE49-F238E27FC236}">
                <a16:creationId xmlns:a16="http://schemas.microsoft.com/office/drawing/2014/main" id="{348B2858-FAC3-AB92-0AC2-79FFD5D78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99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311700" y="268845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 Slide Example</a:t>
            </a:r>
            <a:endParaRPr sz="4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7525" y="1744050"/>
            <a:ext cx="902675" cy="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2 2 1 1">
  <p:cSld name="CUSTOM_21_2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300" y="286700"/>
            <a:ext cx="466150" cy="4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2 1">
  <p:cSld name="CUSTOM_2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330600" y="127400"/>
            <a:ext cx="393600" cy="3936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" name="Google Shape;105;p12"/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6" name="Google Shape;10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938" y="271538"/>
            <a:ext cx="496875" cy="4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/>
          <p:nvPr/>
        </p:nvSpPr>
        <p:spPr>
          <a:xfrm>
            <a:off x="953325" y="177866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953325" y="2421088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953325" y="306352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953325" y="370531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953325" y="113687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1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802850" y="17492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2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802850" y="239169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3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802850" y="30268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4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802850" y="366204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5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ubTitle" idx="1"/>
          </p:nvPr>
        </p:nvSpPr>
        <p:spPr>
          <a:xfrm>
            <a:off x="1224625" y="1129175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subTitle" idx="3"/>
          </p:nvPr>
        </p:nvSpPr>
        <p:spPr>
          <a:xfrm>
            <a:off x="1224625" y="179368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subTitle" idx="4"/>
          </p:nvPr>
        </p:nvSpPr>
        <p:spPr>
          <a:xfrm>
            <a:off x="1224625" y="243578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5"/>
          </p:nvPr>
        </p:nvSpPr>
        <p:spPr>
          <a:xfrm>
            <a:off x="1224625" y="3063525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6"/>
          </p:nvPr>
        </p:nvSpPr>
        <p:spPr>
          <a:xfrm>
            <a:off x="1224625" y="372803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2 1 1">
  <p:cSld name="CUSTOM_2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>
            <a:off x="330600" y="127400"/>
            <a:ext cx="393600" cy="3936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28" name="Google Shape;12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938" y="271538"/>
            <a:ext cx="496875" cy="4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/>
          <p:nvPr/>
        </p:nvSpPr>
        <p:spPr>
          <a:xfrm>
            <a:off x="953325" y="177866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953325" y="2421088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953325" y="306352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953325" y="113687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1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802850" y="17492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2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802850" y="239169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3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02850" y="30268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4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1224625" y="1129175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3"/>
          </p:nvPr>
        </p:nvSpPr>
        <p:spPr>
          <a:xfrm>
            <a:off x="1224625" y="179368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4"/>
          </p:nvPr>
        </p:nvSpPr>
        <p:spPr>
          <a:xfrm>
            <a:off x="1224625" y="243578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5"/>
          </p:nvPr>
        </p:nvSpPr>
        <p:spPr>
          <a:xfrm>
            <a:off x="1224625" y="3063525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body" idx="1"/>
          </p:nvPr>
        </p:nvSpPr>
        <p:spPr>
          <a:xfrm>
            <a:off x="590350" y="1121725"/>
            <a:ext cx="53196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11721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>
            <a:off x="5919625" y="0"/>
            <a:ext cx="32205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590350" y="1121725"/>
            <a:ext cx="53196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 idx="3"/>
          </p:nvPr>
        </p:nvSpPr>
        <p:spPr>
          <a:xfrm>
            <a:off x="6324825" y="544450"/>
            <a:ext cx="24255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4"/>
          </p:nvPr>
        </p:nvSpPr>
        <p:spPr>
          <a:xfrm>
            <a:off x="6324700" y="1121900"/>
            <a:ext cx="24255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459099" y="1336050"/>
            <a:ext cx="2471400" cy="24714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8" y="1643513"/>
            <a:ext cx="1856475" cy="18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5672475" y="2991225"/>
            <a:ext cx="3471525" cy="22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3141250" y="1925250"/>
            <a:ext cx="5555100" cy="13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459099" y="1336050"/>
            <a:ext cx="2471400" cy="24714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5672475" y="2991225"/>
            <a:ext cx="3471525" cy="22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3141250" y="1925250"/>
            <a:ext cx="5555100" cy="13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800"/>
              <a:buNone/>
              <a:defRPr sz="3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38" y="1946150"/>
            <a:ext cx="904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425994" y="1687050"/>
            <a:ext cx="1985400" cy="19854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528198" y="1687050"/>
            <a:ext cx="1985400" cy="19854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4630402" y="1687050"/>
            <a:ext cx="1985400" cy="19854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732606" y="1687050"/>
            <a:ext cx="1985400" cy="19854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2252708" y="2450242"/>
            <a:ext cx="459000" cy="459000"/>
            <a:chOff x="4898908" y="4195167"/>
            <a:chExt cx="459000" cy="459000"/>
          </a:xfrm>
        </p:grpSpPr>
        <p:sp>
          <p:nvSpPr>
            <p:cNvPr id="190" name="Google Shape;190;p19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82D49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4342508" y="2450242"/>
            <a:ext cx="459000" cy="459000"/>
            <a:chOff x="4898908" y="4195167"/>
            <a:chExt cx="459000" cy="459000"/>
          </a:xfrm>
        </p:grpSpPr>
        <p:sp>
          <p:nvSpPr>
            <p:cNvPr id="193" name="Google Shape;193;p19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82D49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9"/>
          <p:cNvGrpSpPr/>
          <p:nvPr/>
        </p:nvGrpSpPr>
        <p:grpSpPr>
          <a:xfrm>
            <a:off x="6432308" y="2450242"/>
            <a:ext cx="459000" cy="459000"/>
            <a:chOff x="4898908" y="4195167"/>
            <a:chExt cx="459000" cy="459000"/>
          </a:xfrm>
        </p:grpSpPr>
        <p:sp>
          <p:nvSpPr>
            <p:cNvPr id="196" name="Google Shape;196;p19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82D49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33005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 idx="2"/>
          </p:nvPr>
        </p:nvSpPr>
        <p:spPr>
          <a:xfrm>
            <a:off x="34860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537875" y="2459250"/>
            <a:ext cx="1731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702913" y="2459250"/>
            <a:ext cx="1731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891288" y="2459250"/>
            <a:ext cx="1731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4757438" y="2459250"/>
            <a:ext cx="1731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33005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title" idx="2"/>
          </p:nvPr>
        </p:nvSpPr>
        <p:spPr>
          <a:xfrm>
            <a:off x="34860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304800" y="1086450"/>
            <a:ext cx="2024100" cy="3682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2475917" y="1086450"/>
            <a:ext cx="2024100" cy="3682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647033" y="1086450"/>
            <a:ext cx="2024100" cy="3682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6818150" y="1086450"/>
            <a:ext cx="2024100" cy="3682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6964850" y="1133784"/>
            <a:ext cx="1730700" cy="2688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28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17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116375" y="2062013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7271838" y="2040413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6948614" y="2032604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2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4793738" y="1133784"/>
            <a:ext cx="1730700" cy="2688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28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17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2622625" y="1133784"/>
            <a:ext cx="1730700" cy="2688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28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17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51525" y="1133784"/>
            <a:ext cx="1730700" cy="2688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28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17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603050" y="2062019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758513" y="2040419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35289" y="2032611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2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603050" y="1618216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758513" y="1596616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435289" y="1588808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1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603050" y="2505822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758513" y="2484222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435289" y="2476414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3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603050" y="2949625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758513" y="2928025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435289" y="2920216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4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603050" y="3393427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758513" y="3371827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435289" y="3364019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5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603050" y="3837230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758513" y="3815630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435289" y="3807822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6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03050" y="4281033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758513" y="4259433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35289" y="4251625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7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7116375" y="1618216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7271838" y="1596616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6948614" y="1588808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1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7116375" y="2505822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7271838" y="2484222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6948614" y="2476414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3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774137" y="2062019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929600" y="2040419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606377" y="2032611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2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2774137" y="1618216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929600" y="1596616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2606377" y="1588808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1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2774137" y="2505822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2929600" y="2484222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2606377" y="2476414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3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4945275" y="2062019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5100738" y="2040419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4777514" y="2032611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2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4945275" y="1618216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5100738" y="1596616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4777514" y="1588808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1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2774137" y="2949625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2929600" y="2928025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2606377" y="2920216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4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2774137" y="3393427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2929600" y="3371827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2606377" y="3364019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5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2774137" y="3837230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2929600" y="3815630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2606377" y="3807822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6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2774137" y="4281033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2929600" y="4259433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2606377" y="4251625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7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4945262" y="2949625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5100725" y="2928025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4777502" y="2920216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4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4945262" y="3393427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5100725" y="3371827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4777502" y="3364019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5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4945262" y="3837230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5100725" y="3815630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4777502" y="3807822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6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945262" y="4281033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5100725" y="4259433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4777502" y="4251625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7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7116387" y="2949625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7271850" y="2928025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6948627" y="2920216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4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7116387" y="3393427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7271850" y="3371827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6948627" y="3364019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5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7116387" y="3837230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7271850" y="3815630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6948627" y="3807822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6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7116387" y="4281033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7271850" y="4259433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6948627" y="4251625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7</a:t>
            </a:r>
            <a:endParaRPr>
              <a:solidFill>
                <a:srgbClr val="2E5E73"/>
              </a:solidFill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4945275" y="2505822"/>
            <a:ext cx="1595400" cy="31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5100738" y="2484222"/>
            <a:ext cx="143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1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4777514" y="2476414"/>
            <a:ext cx="365700" cy="3657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5E73"/>
                </a:solidFill>
              </a:rPr>
              <a:t>3</a:t>
            </a:r>
            <a:endParaRPr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">
  <p:cSld name="CUSTOM_2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1959725" y="164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301" name="Google Shape;301;p21"/>
          <p:cNvPicPr preferRelativeResize="0"/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5672475" y="2991225"/>
            <a:ext cx="3471525" cy="22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 rot="10800000" flipH="1">
            <a:off x="688800" y="692100"/>
            <a:ext cx="7766400" cy="37593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1104268" y="1039688"/>
            <a:ext cx="6935464" cy="3131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 txBox="1">
            <a:spLocks noGrp="1"/>
          </p:cNvSpPr>
          <p:nvPr>
            <p:ph type="title" idx="2"/>
          </p:nvPr>
        </p:nvSpPr>
        <p:spPr>
          <a:xfrm>
            <a:off x="1450375" y="1039700"/>
            <a:ext cx="6244200" cy="31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400"/>
              <a:buNone/>
              <a:defRPr sz="3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4347750" y="1976050"/>
            <a:ext cx="968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3"/>
          <p:cNvCxnSpPr/>
          <p:nvPr/>
        </p:nvCxnSpPr>
        <p:spPr>
          <a:xfrm>
            <a:off x="4358200" y="1975950"/>
            <a:ext cx="5446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234700" y="1975950"/>
            <a:ext cx="4909200" cy="1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234700" y="1475700"/>
            <a:ext cx="2859000" cy="4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2"/>
          </p:nvPr>
        </p:nvSpPr>
        <p:spPr>
          <a:xfrm>
            <a:off x="4271500" y="3046550"/>
            <a:ext cx="3536700" cy="4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22"/>
          <p:cNvGraphicFramePr/>
          <p:nvPr/>
        </p:nvGraphicFramePr>
        <p:xfrm>
          <a:off x="742075" y="10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{2FC42EF0-0C8A-4108-B988-8B7F51D12FE2}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" name="Google Shape;307;p22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8180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81528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>
            <a:spLocks noGrp="1"/>
          </p:cNvSpPr>
          <p:nvPr>
            <p:ph type="pic" idx="2"/>
          </p:nvPr>
        </p:nvSpPr>
        <p:spPr>
          <a:xfrm>
            <a:off x="5923375" y="150"/>
            <a:ext cx="3220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23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3"/>
          <p:cNvSpPr txBox="1">
            <a:spLocks noGrp="1"/>
          </p:cNvSpPr>
          <p:nvPr>
            <p:ph type="title" idx="3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590350" y="1121725"/>
            <a:ext cx="53196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>
            <a:spLocks noGrp="1"/>
          </p:cNvSpPr>
          <p:nvPr>
            <p:ph type="pic" idx="2"/>
          </p:nvPr>
        </p:nvSpPr>
        <p:spPr>
          <a:xfrm>
            <a:off x="0" y="150"/>
            <a:ext cx="3220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3710050" y="127400"/>
            <a:ext cx="51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3"/>
          </p:nvPr>
        </p:nvSpPr>
        <p:spPr>
          <a:xfrm>
            <a:off x="3721829" y="478650"/>
            <a:ext cx="51771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3585225" y="1121725"/>
            <a:ext cx="53196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25"/>
          <p:cNvCxnSpPr/>
          <p:nvPr/>
        </p:nvCxnSpPr>
        <p:spPr>
          <a:xfrm rot="10800000">
            <a:off x="2919275" y="2376436"/>
            <a:ext cx="585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3" name="Google Shape;323;p25"/>
          <p:cNvCxnSpPr/>
          <p:nvPr/>
        </p:nvCxnSpPr>
        <p:spPr>
          <a:xfrm rot="10800000">
            <a:off x="2919275" y="3815850"/>
            <a:ext cx="585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Google Shape;324;p25"/>
          <p:cNvSpPr>
            <a:spLocks noGrp="1"/>
          </p:cNvSpPr>
          <p:nvPr>
            <p:ph type="pic" idx="2"/>
          </p:nvPr>
        </p:nvSpPr>
        <p:spPr>
          <a:xfrm>
            <a:off x="3586025" y="1555425"/>
            <a:ext cx="4930500" cy="266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325" name="Google Shape;325;p25"/>
          <p:cNvSpPr txBox="1">
            <a:spLocks noGrp="1"/>
          </p:cNvSpPr>
          <p:nvPr>
            <p:ph type="title"/>
          </p:nvPr>
        </p:nvSpPr>
        <p:spPr>
          <a:xfrm>
            <a:off x="724200" y="2188600"/>
            <a:ext cx="21135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3"/>
          </p:nvPr>
        </p:nvSpPr>
        <p:spPr>
          <a:xfrm>
            <a:off x="724325" y="3626125"/>
            <a:ext cx="21135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title" idx="4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5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26"/>
          <p:cNvCxnSpPr/>
          <p:nvPr/>
        </p:nvCxnSpPr>
        <p:spPr>
          <a:xfrm rot="10800000">
            <a:off x="1707150" y="2376425"/>
            <a:ext cx="47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2" name="Google Shape;332;p26"/>
          <p:cNvCxnSpPr/>
          <p:nvPr/>
        </p:nvCxnSpPr>
        <p:spPr>
          <a:xfrm rot="10800000">
            <a:off x="7122675" y="3812211"/>
            <a:ext cx="27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3" name="Google Shape;333;p26"/>
          <p:cNvSpPr>
            <a:spLocks noGrp="1"/>
          </p:cNvSpPr>
          <p:nvPr>
            <p:ph type="pic" idx="2"/>
          </p:nvPr>
        </p:nvSpPr>
        <p:spPr>
          <a:xfrm>
            <a:off x="2292525" y="1555425"/>
            <a:ext cx="4744800" cy="2566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xfrm>
            <a:off x="724200" y="2156025"/>
            <a:ext cx="1014900" cy="1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title" idx="3"/>
          </p:nvPr>
        </p:nvSpPr>
        <p:spPr>
          <a:xfrm>
            <a:off x="7478025" y="2213525"/>
            <a:ext cx="1305000" cy="18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title" idx="4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title" idx="5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2">
  <p:cSld name="CUSTOM_10_2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/>
        </p:nvSpPr>
        <p:spPr>
          <a:xfrm>
            <a:off x="311700" y="268845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40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1" name="Google Shape;3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5000" y="1536950"/>
            <a:ext cx="1194000" cy="114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">
  <p:cSld name="CUSTOM_10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/>
        </p:nvSpPr>
        <p:spPr>
          <a:xfrm>
            <a:off x="311700" y="268845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40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34827" y="1454325"/>
            <a:ext cx="1274325" cy="123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 1">
  <p:cSld name="CUSTOM_10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/>
        </p:nvSpPr>
        <p:spPr>
          <a:xfrm>
            <a:off x="311700" y="268845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40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7" name="Google Shape;34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5850" y="1659175"/>
            <a:ext cx="1312300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 1 1">
  <p:cSld name="CUSTOM_10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/>
        </p:nvSpPr>
        <p:spPr>
          <a:xfrm>
            <a:off x="311700" y="293810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" sz="40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40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6225" y="1453000"/>
            <a:ext cx="1291550" cy="12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 1 1 2">
  <p:cSld name="CUSTOM_10_1_1_1_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/>
        </p:nvSpPr>
        <p:spPr>
          <a:xfrm>
            <a:off x="311700" y="293810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6225" y="1435359"/>
            <a:ext cx="1291550" cy="132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0" y="1975950"/>
            <a:ext cx="5532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34700" y="1975950"/>
            <a:ext cx="4909200" cy="20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4234700" y="761025"/>
            <a:ext cx="1656900" cy="12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 1 1 2 2">
  <p:cSld name="CUSTOM_10_1_1_1_2_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/>
        </p:nvSpPr>
        <p:spPr>
          <a:xfrm>
            <a:off x="311700" y="293810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6" name="Google Shape;356;p32"/>
          <p:cNvGrpSpPr/>
          <p:nvPr/>
        </p:nvGrpSpPr>
        <p:grpSpPr>
          <a:xfrm>
            <a:off x="3926232" y="1470628"/>
            <a:ext cx="1291534" cy="1291580"/>
            <a:chOff x="4898908" y="4195167"/>
            <a:chExt cx="459000" cy="459000"/>
          </a:xfrm>
        </p:grpSpPr>
        <p:sp>
          <p:nvSpPr>
            <p:cNvPr id="357" name="Google Shape;357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noFill/>
            <a:ln w="19050" cap="flat" cmpd="sng">
              <a:solidFill>
                <a:srgbClr val="2836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82D49"/>
                </a:solidFill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8363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 1 1 2 1">
  <p:cSld name="CUSTOM_10_1_1_1_2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/>
          <p:nvPr/>
        </p:nvSpPr>
        <p:spPr>
          <a:xfrm>
            <a:off x="4447475" y="925050"/>
            <a:ext cx="1281000" cy="1281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 txBox="1"/>
          <p:nvPr/>
        </p:nvSpPr>
        <p:spPr>
          <a:xfrm>
            <a:off x="311700" y="293810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9450" y="1325700"/>
            <a:ext cx="1612400" cy="16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 1 1 1">
  <p:cSld name="CUSTOM_10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/>
        </p:nvSpPr>
        <p:spPr>
          <a:xfrm>
            <a:off x="311700" y="2688450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62650" y="1443625"/>
            <a:ext cx="1345550" cy="105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4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53025" y="3974475"/>
            <a:ext cx="870750" cy="1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1651350" y="4211600"/>
            <a:ext cx="783075" cy="9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3638200" y="4387525"/>
            <a:ext cx="712575" cy="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4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2655487" y="3820875"/>
            <a:ext cx="982713" cy="13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4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4517888" y="3982537"/>
            <a:ext cx="870750" cy="1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4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5979175" y="4016252"/>
            <a:ext cx="783075" cy="11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650" y="3820875"/>
            <a:ext cx="870750" cy="1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 1 1 1 1 1">
  <p:cSld name="CUSTOM_10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 flipH="1">
            <a:off x="1251238" y="1174875"/>
            <a:ext cx="2443200" cy="2443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5449563" y="1174875"/>
            <a:ext cx="2443200" cy="2443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3586938" y="1399275"/>
            <a:ext cx="1994400" cy="19947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5"/>
          <p:cNvSpPr txBox="1"/>
          <p:nvPr/>
        </p:nvSpPr>
        <p:spPr>
          <a:xfrm>
            <a:off x="1418338" y="2020425"/>
            <a:ext cx="2109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4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3529638" y="2020425"/>
            <a:ext cx="2109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4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5469363" y="2020425"/>
            <a:ext cx="2403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4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">
  <p:cSld name="CUSTOM_11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>
            <a:off x="953325" y="177866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953325" y="2421088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953325" y="306352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953325" y="370531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953325" y="113687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1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802850" y="17492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2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802850" y="239169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3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802850" y="30268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4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802850" y="366204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5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7"/>
          <p:cNvSpPr txBox="1">
            <a:spLocks noGrp="1"/>
          </p:cNvSpPr>
          <p:nvPr>
            <p:ph type="subTitle" idx="1"/>
          </p:nvPr>
        </p:nvSpPr>
        <p:spPr>
          <a:xfrm>
            <a:off x="1354400" y="1129175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7"/>
          <p:cNvSpPr txBox="1">
            <a:spLocks noGrp="1"/>
          </p:cNvSpPr>
          <p:nvPr>
            <p:ph type="subTitle" idx="3"/>
          </p:nvPr>
        </p:nvSpPr>
        <p:spPr>
          <a:xfrm>
            <a:off x="1354400" y="1771638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7"/>
          <p:cNvSpPr txBox="1">
            <a:spLocks noGrp="1"/>
          </p:cNvSpPr>
          <p:nvPr>
            <p:ph type="subTitle" idx="4"/>
          </p:nvPr>
        </p:nvSpPr>
        <p:spPr>
          <a:xfrm>
            <a:off x="1354400" y="2417425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subTitle" idx="5"/>
          </p:nvPr>
        </p:nvSpPr>
        <p:spPr>
          <a:xfrm>
            <a:off x="1354400" y="3063213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6"/>
          </p:nvPr>
        </p:nvSpPr>
        <p:spPr>
          <a:xfrm>
            <a:off x="1354400" y="3705625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">
  <p:cSld name="CUSTOM_1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/>
          <p:nvPr/>
        </p:nvSpPr>
        <p:spPr>
          <a:xfrm>
            <a:off x="953325" y="177866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953325" y="2421088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953325" y="306352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953325" y="113687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1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802850" y="17492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2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802850" y="239169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3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802850" y="30268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4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424" name="Google Shape;424;p38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1354400" y="1129175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subTitle" idx="3"/>
          </p:nvPr>
        </p:nvSpPr>
        <p:spPr>
          <a:xfrm>
            <a:off x="1354400" y="1771638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subTitle" idx="4"/>
          </p:nvPr>
        </p:nvSpPr>
        <p:spPr>
          <a:xfrm>
            <a:off x="1354400" y="2417425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subTitle" idx="5"/>
          </p:nvPr>
        </p:nvSpPr>
        <p:spPr>
          <a:xfrm>
            <a:off x="1354400" y="3063213"/>
            <a:ext cx="7116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/>
        </p:nvSpPr>
        <p:spPr>
          <a:xfrm>
            <a:off x="705516" y="1475925"/>
            <a:ext cx="1026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3780364" y="1475925"/>
            <a:ext cx="1026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846058" y="1475925"/>
            <a:ext cx="1026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5" name="Google Shape;435;p39"/>
          <p:cNvCxnSpPr/>
          <p:nvPr/>
        </p:nvCxnSpPr>
        <p:spPr>
          <a:xfrm>
            <a:off x="820566" y="2314925"/>
            <a:ext cx="18099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39"/>
          <p:cNvCxnSpPr/>
          <p:nvPr/>
        </p:nvCxnSpPr>
        <p:spPr>
          <a:xfrm>
            <a:off x="3894916" y="2314925"/>
            <a:ext cx="18099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39"/>
          <p:cNvCxnSpPr/>
          <p:nvPr/>
        </p:nvCxnSpPr>
        <p:spPr>
          <a:xfrm>
            <a:off x="6954158" y="2314925"/>
            <a:ext cx="18099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39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39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9"/>
          <p:cNvSpPr txBox="1">
            <a:spLocks noGrp="1"/>
          </p:cNvSpPr>
          <p:nvPr>
            <p:ph type="subTitle" idx="1"/>
          </p:nvPr>
        </p:nvSpPr>
        <p:spPr>
          <a:xfrm>
            <a:off x="705500" y="3044000"/>
            <a:ext cx="19245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9"/>
          <p:cNvSpPr txBox="1">
            <a:spLocks noGrp="1"/>
          </p:cNvSpPr>
          <p:nvPr>
            <p:ph type="subTitle" idx="3"/>
          </p:nvPr>
        </p:nvSpPr>
        <p:spPr>
          <a:xfrm>
            <a:off x="3780350" y="3044000"/>
            <a:ext cx="19245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9"/>
          <p:cNvSpPr txBox="1">
            <a:spLocks noGrp="1"/>
          </p:cNvSpPr>
          <p:nvPr>
            <p:ph type="subTitle" idx="4"/>
          </p:nvPr>
        </p:nvSpPr>
        <p:spPr>
          <a:xfrm>
            <a:off x="6855175" y="3044000"/>
            <a:ext cx="19062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9"/>
          <p:cNvSpPr txBox="1">
            <a:spLocks noGrp="1"/>
          </p:cNvSpPr>
          <p:nvPr>
            <p:ph type="title" idx="5"/>
          </p:nvPr>
        </p:nvSpPr>
        <p:spPr>
          <a:xfrm>
            <a:off x="705500" y="2498225"/>
            <a:ext cx="19062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44" name="Google Shape;444;p39"/>
          <p:cNvSpPr txBox="1">
            <a:spLocks noGrp="1"/>
          </p:cNvSpPr>
          <p:nvPr>
            <p:ph type="title" idx="6"/>
          </p:nvPr>
        </p:nvSpPr>
        <p:spPr>
          <a:xfrm>
            <a:off x="3780342" y="2498225"/>
            <a:ext cx="19062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title" idx="7"/>
          </p:nvPr>
        </p:nvSpPr>
        <p:spPr>
          <a:xfrm>
            <a:off x="6855172" y="2498225"/>
            <a:ext cx="19062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>
            <a:off x="834750" y="1661900"/>
            <a:ext cx="770100" cy="7701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3719135" y="1661900"/>
            <a:ext cx="770100" cy="7701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6614025" y="1661900"/>
            <a:ext cx="770100" cy="7701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"/>
          <p:cNvSpPr txBox="1"/>
          <p:nvPr/>
        </p:nvSpPr>
        <p:spPr>
          <a:xfrm>
            <a:off x="834750" y="1740300"/>
            <a:ext cx="7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3719250" y="1740300"/>
            <a:ext cx="7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6614025" y="1740300"/>
            <a:ext cx="7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subTitle" idx="1"/>
          </p:nvPr>
        </p:nvSpPr>
        <p:spPr>
          <a:xfrm>
            <a:off x="896450" y="2967800"/>
            <a:ext cx="19245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896450" y="2422025"/>
            <a:ext cx="19062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subTitle" idx="4"/>
          </p:nvPr>
        </p:nvSpPr>
        <p:spPr>
          <a:xfrm>
            <a:off x="3804700" y="2967800"/>
            <a:ext cx="19245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5"/>
          </p:nvPr>
        </p:nvSpPr>
        <p:spPr>
          <a:xfrm>
            <a:off x="3804692" y="2422025"/>
            <a:ext cx="19062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6"/>
          </p:nvPr>
        </p:nvSpPr>
        <p:spPr>
          <a:xfrm>
            <a:off x="6732600" y="2967800"/>
            <a:ext cx="19062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title" idx="7"/>
          </p:nvPr>
        </p:nvSpPr>
        <p:spPr>
          <a:xfrm>
            <a:off x="6732597" y="2422025"/>
            <a:ext cx="19062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/>
          <p:nvPr/>
        </p:nvSpPr>
        <p:spPr>
          <a:xfrm>
            <a:off x="7060588" y="1805512"/>
            <a:ext cx="1600800" cy="16008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6783224" y="1752025"/>
            <a:ext cx="1062300" cy="19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6" name="Google Shape;466;p41"/>
          <p:cNvCxnSpPr>
            <a:stCxn id="467" idx="2"/>
          </p:cNvCxnSpPr>
          <p:nvPr/>
        </p:nvCxnSpPr>
        <p:spPr>
          <a:xfrm>
            <a:off x="1027532" y="1805519"/>
            <a:ext cx="6865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41"/>
          <p:cNvSpPr/>
          <p:nvPr/>
        </p:nvSpPr>
        <p:spPr>
          <a:xfrm>
            <a:off x="1027532" y="1643969"/>
            <a:ext cx="323100" cy="3231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2878397" y="1643969"/>
            <a:ext cx="323100" cy="3231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4729234" y="1643969"/>
            <a:ext cx="323100" cy="32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6580084" y="1643969"/>
            <a:ext cx="323100" cy="32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800088" y="3406437"/>
            <a:ext cx="6857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2" name="Google Shape;472;p41"/>
          <p:cNvSpPr/>
          <p:nvPr/>
        </p:nvSpPr>
        <p:spPr>
          <a:xfrm>
            <a:off x="1969832" y="3274946"/>
            <a:ext cx="323100" cy="32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3820697" y="3274946"/>
            <a:ext cx="323100" cy="32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5671534" y="3274946"/>
            <a:ext cx="323100" cy="32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7522384" y="3274946"/>
            <a:ext cx="323100" cy="323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9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1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1"/>
          </p:nvPr>
        </p:nvSpPr>
        <p:spPr>
          <a:xfrm>
            <a:off x="518525" y="22579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title" idx="3"/>
          </p:nvPr>
        </p:nvSpPr>
        <p:spPr>
          <a:xfrm>
            <a:off x="518525" y="20888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80" name="Google Shape;480;p41"/>
          <p:cNvSpPr txBox="1">
            <a:spLocks noGrp="1"/>
          </p:cNvSpPr>
          <p:nvPr>
            <p:ph type="subTitle" idx="4"/>
          </p:nvPr>
        </p:nvSpPr>
        <p:spPr>
          <a:xfrm>
            <a:off x="2243488" y="22579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81" name="Google Shape;481;p41"/>
          <p:cNvSpPr txBox="1">
            <a:spLocks noGrp="1"/>
          </p:cNvSpPr>
          <p:nvPr>
            <p:ph type="title" idx="5"/>
          </p:nvPr>
        </p:nvSpPr>
        <p:spPr>
          <a:xfrm>
            <a:off x="2243501" y="20888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82" name="Google Shape;482;p41"/>
          <p:cNvSpPr txBox="1">
            <a:spLocks noGrp="1"/>
          </p:cNvSpPr>
          <p:nvPr>
            <p:ph type="subTitle" idx="6"/>
          </p:nvPr>
        </p:nvSpPr>
        <p:spPr>
          <a:xfrm>
            <a:off x="4228950" y="22579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41"/>
          <p:cNvSpPr txBox="1">
            <a:spLocks noGrp="1"/>
          </p:cNvSpPr>
          <p:nvPr>
            <p:ph type="title" idx="7"/>
          </p:nvPr>
        </p:nvSpPr>
        <p:spPr>
          <a:xfrm>
            <a:off x="4228950" y="20888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8"/>
          </p:nvPr>
        </p:nvSpPr>
        <p:spPr>
          <a:xfrm>
            <a:off x="5953913" y="22579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41"/>
          <p:cNvSpPr txBox="1">
            <a:spLocks noGrp="1"/>
          </p:cNvSpPr>
          <p:nvPr>
            <p:ph type="title" idx="9"/>
          </p:nvPr>
        </p:nvSpPr>
        <p:spPr>
          <a:xfrm>
            <a:off x="5953926" y="20888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41"/>
          <p:cNvSpPr txBox="1">
            <a:spLocks noGrp="1"/>
          </p:cNvSpPr>
          <p:nvPr>
            <p:ph type="subTitle" idx="13"/>
          </p:nvPr>
        </p:nvSpPr>
        <p:spPr>
          <a:xfrm>
            <a:off x="1538650" y="39410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41"/>
          <p:cNvSpPr txBox="1">
            <a:spLocks noGrp="1"/>
          </p:cNvSpPr>
          <p:nvPr>
            <p:ph type="title" idx="14"/>
          </p:nvPr>
        </p:nvSpPr>
        <p:spPr>
          <a:xfrm>
            <a:off x="1538650" y="37719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41"/>
          <p:cNvSpPr txBox="1">
            <a:spLocks noGrp="1"/>
          </p:cNvSpPr>
          <p:nvPr>
            <p:ph type="subTitle" idx="15"/>
          </p:nvPr>
        </p:nvSpPr>
        <p:spPr>
          <a:xfrm>
            <a:off x="3263613" y="39410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41"/>
          <p:cNvSpPr txBox="1">
            <a:spLocks noGrp="1"/>
          </p:cNvSpPr>
          <p:nvPr>
            <p:ph type="title" idx="16"/>
          </p:nvPr>
        </p:nvSpPr>
        <p:spPr>
          <a:xfrm>
            <a:off x="3263626" y="37719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41"/>
          <p:cNvSpPr txBox="1">
            <a:spLocks noGrp="1"/>
          </p:cNvSpPr>
          <p:nvPr>
            <p:ph type="subTitle" idx="17"/>
          </p:nvPr>
        </p:nvSpPr>
        <p:spPr>
          <a:xfrm>
            <a:off x="5143500" y="39410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41"/>
          <p:cNvSpPr txBox="1">
            <a:spLocks noGrp="1"/>
          </p:cNvSpPr>
          <p:nvPr>
            <p:ph type="title" idx="18"/>
          </p:nvPr>
        </p:nvSpPr>
        <p:spPr>
          <a:xfrm>
            <a:off x="5143500" y="37719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41"/>
          <p:cNvSpPr txBox="1">
            <a:spLocks noGrp="1"/>
          </p:cNvSpPr>
          <p:nvPr>
            <p:ph type="subTitle" idx="19"/>
          </p:nvPr>
        </p:nvSpPr>
        <p:spPr>
          <a:xfrm>
            <a:off x="6868463" y="3941000"/>
            <a:ext cx="14514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41"/>
          <p:cNvSpPr txBox="1">
            <a:spLocks noGrp="1"/>
          </p:cNvSpPr>
          <p:nvPr>
            <p:ph type="title" idx="20"/>
          </p:nvPr>
        </p:nvSpPr>
        <p:spPr>
          <a:xfrm>
            <a:off x="6868476" y="3771900"/>
            <a:ext cx="1550100" cy="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00"/>
              <a:buNone/>
              <a:defRPr sz="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/>
          <p:nvPr/>
        </p:nvSpPr>
        <p:spPr>
          <a:xfrm>
            <a:off x="3268863" y="2279593"/>
            <a:ext cx="2384100" cy="6600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742649" y="3117381"/>
            <a:ext cx="3431700" cy="6600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3826850" y="996313"/>
            <a:ext cx="1263300" cy="10494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0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2245875" y="3955170"/>
            <a:ext cx="4439100" cy="6600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0" name="Google Shape;500;p42"/>
          <p:cNvCxnSpPr/>
          <p:nvPr/>
        </p:nvCxnSpPr>
        <p:spPr>
          <a:xfrm rot="10800000">
            <a:off x="4725150" y="1849000"/>
            <a:ext cx="16359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Google Shape;501;p42"/>
          <p:cNvCxnSpPr/>
          <p:nvPr/>
        </p:nvCxnSpPr>
        <p:spPr>
          <a:xfrm rot="10800000">
            <a:off x="5534475" y="3447375"/>
            <a:ext cx="16359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2" name="Google Shape;502;p42"/>
          <p:cNvCxnSpPr/>
          <p:nvPr/>
        </p:nvCxnSpPr>
        <p:spPr>
          <a:xfrm rot="10800000">
            <a:off x="2055775" y="2609600"/>
            <a:ext cx="16359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03" name="Google Shape;503;p42"/>
          <p:cNvCxnSpPr>
            <a:endCxn id="499" idx="1"/>
          </p:cNvCxnSpPr>
          <p:nvPr/>
        </p:nvCxnSpPr>
        <p:spPr>
          <a:xfrm rot="10800000">
            <a:off x="2471235" y="4285170"/>
            <a:ext cx="453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04" name="Google Shape;504;p42"/>
          <p:cNvCxnSpPr>
            <a:stCxn id="499" idx="1"/>
          </p:cNvCxnSpPr>
          <p:nvPr/>
        </p:nvCxnSpPr>
        <p:spPr>
          <a:xfrm rot="10800000">
            <a:off x="1303335" y="4285170"/>
            <a:ext cx="11679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42"/>
          <p:cNvSpPr txBox="1"/>
          <p:nvPr/>
        </p:nvSpPr>
        <p:spPr>
          <a:xfrm>
            <a:off x="5181175" y="1479700"/>
            <a:ext cx="12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200" b="1">
              <a:solidFill>
                <a:srgbClr val="2E5E73"/>
              </a:solidFill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1958775" y="2240275"/>
            <a:ext cx="12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200" b="1">
              <a:solidFill>
                <a:srgbClr val="2E5E73"/>
              </a:solidFill>
            </a:endParaRPr>
          </a:p>
        </p:txBody>
      </p:sp>
      <p:sp>
        <p:nvSpPr>
          <p:cNvPr id="507" name="Google Shape;507;p42"/>
          <p:cNvSpPr txBox="1"/>
          <p:nvPr/>
        </p:nvSpPr>
        <p:spPr>
          <a:xfrm>
            <a:off x="1207925" y="3915875"/>
            <a:ext cx="12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200" b="1">
              <a:solidFill>
                <a:srgbClr val="2E5E73"/>
              </a:solidFill>
            </a:endParaRPr>
          </a:p>
        </p:txBody>
      </p:sp>
      <p:pic>
        <p:nvPicPr>
          <p:cNvPr id="508" name="Google Shape;50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045" y="3951924"/>
            <a:ext cx="5990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79" y="2138574"/>
            <a:ext cx="6971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571" y="1501650"/>
            <a:ext cx="56490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948" y="3062798"/>
            <a:ext cx="599075" cy="769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42"/>
          <p:cNvCxnSpPr>
            <a:endCxn id="496" idx="1"/>
          </p:cNvCxnSpPr>
          <p:nvPr/>
        </p:nvCxnSpPr>
        <p:spPr>
          <a:xfrm rot="10800000">
            <a:off x="3498242" y="2609593"/>
            <a:ext cx="2667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13" name="Google Shape;513;p42"/>
          <p:cNvCxnSpPr>
            <a:stCxn id="497" idx="3"/>
          </p:cNvCxnSpPr>
          <p:nvPr/>
        </p:nvCxnSpPr>
        <p:spPr>
          <a:xfrm rot="10800000">
            <a:off x="5534389" y="3447381"/>
            <a:ext cx="4146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4" name="Google Shape;514;p42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42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">
  <p:cSld name="CUSTOM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 amt="12000"/>
          </a:blip>
          <a:srcRect b="21874"/>
          <a:stretch/>
        </p:blipFill>
        <p:spPr>
          <a:xfrm>
            <a:off x="6504875" y="3069475"/>
            <a:ext cx="2639125" cy="207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5"/>
          <p:cNvCxnSpPr/>
          <p:nvPr/>
        </p:nvCxnSpPr>
        <p:spPr>
          <a:xfrm>
            <a:off x="0" y="1975950"/>
            <a:ext cx="55329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234700" y="1975950"/>
            <a:ext cx="4909200" cy="20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234700" y="761025"/>
            <a:ext cx="1656900" cy="12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43"/>
          <p:cNvCxnSpPr/>
          <p:nvPr/>
        </p:nvCxnSpPr>
        <p:spPr>
          <a:xfrm rot="10800000">
            <a:off x="4984248" y="3979850"/>
            <a:ext cx="323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43"/>
          <p:cNvCxnSpPr/>
          <p:nvPr/>
        </p:nvCxnSpPr>
        <p:spPr>
          <a:xfrm rot="10800000">
            <a:off x="5598648" y="2760650"/>
            <a:ext cx="26175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43"/>
          <p:cNvCxnSpPr/>
          <p:nvPr/>
        </p:nvCxnSpPr>
        <p:spPr>
          <a:xfrm rot="10800000">
            <a:off x="5165750" y="1616800"/>
            <a:ext cx="30504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1" name="Google Shape;521;p43"/>
          <p:cNvCxnSpPr/>
          <p:nvPr/>
        </p:nvCxnSpPr>
        <p:spPr>
          <a:xfrm rot="10800000">
            <a:off x="457250" y="3446450"/>
            <a:ext cx="30315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p43"/>
          <p:cNvCxnSpPr/>
          <p:nvPr/>
        </p:nvCxnSpPr>
        <p:spPr>
          <a:xfrm rot="10800000">
            <a:off x="457300" y="2074850"/>
            <a:ext cx="34077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3" name="Google Shape;523;p43"/>
          <p:cNvSpPr/>
          <p:nvPr/>
        </p:nvSpPr>
        <p:spPr>
          <a:xfrm rot="-4979340">
            <a:off x="3196687" y="1456287"/>
            <a:ext cx="2767493" cy="2771887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 rot="7923045">
            <a:off x="3174958" y="1453927"/>
            <a:ext cx="2774756" cy="277520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/>
          <p:nvPr/>
        </p:nvSpPr>
        <p:spPr>
          <a:xfrm rot="3597646">
            <a:off x="3178355" y="1465981"/>
            <a:ext cx="2774111" cy="2776438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3"/>
          <p:cNvSpPr/>
          <p:nvPr/>
        </p:nvSpPr>
        <p:spPr>
          <a:xfrm rot="4022619">
            <a:off x="5320201" y="2220795"/>
            <a:ext cx="577648" cy="579030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3"/>
          <p:cNvSpPr/>
          <p:nvPr/>
        </p:nvSpPr>
        <p:spPr>
          <a:xfrm rot="-6818172">
            <a:off x="5317472" y="2211275"/>
            <a:ext cx="577660" cy="5789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3"/>
          <p:cNvSpPr/>
          <p:nvPr/>
        </p:nvSpPr>
        <p:spPr>
          <a:xfrm rot="-9361798">
            <a:off x="3184638" y="1447961"/>
            <a:ext cx="2776555" cy="277345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3"/>
          <p:cNvSpPr/>
          <p:nvPr/>
        </p:nvSpPr>
        <p:spPr>
          <a:xfrm rot="-8939422">
            <a:off x="3649612" y="3442339"/>
            <a:ext cx="578242" cy="578192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3"/>
          <p:cNvSpPr/>
          <p:nvPr/>
        </p:nvSpPr>
        <p:spPr>
          <a:xfrm rot="1821421">
            <a:off x="3649857" y="3442103"/>
            <a:ext cx="578171" cy="57810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3"/>
          <p:cNvSpPr/>
          <p:nvPr/>
        </p:nvSpPr>
        <p:spPr>
          <a:xfrm rot="-598995">
            <a:off x="3189261" y="1467415"/>
            <a:ext cx="2777455" cy="2773180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3"/>
          <p:cNvSpPr/>
          <p:nvPr/>
        </p:nvSpPr>
        <p:spPr>
          <a:xfrm rot="-176551">
            <a:off x="4302435" y="1467379"/>
            <a:ext cx="578563" cy="57826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3"/>
          <p:cNvSpPr/>
          <p:nvPr/>
        </p:nvSpPr>
        <p:spPr>
          <a:xfrm rot="10584085">
            <a:off x="4302418" y="1467587"/>
            <a:ext cx="578340" cy="57804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3"/>
          <p:cNvSpPr/>
          <p:nvPr/>
        </p:nvSpPr>
        <p:spPr>
          <a:xfrm rot="8347474">
            <a:off x="4931456" y="3431417"/>
            <a:ext cx="578072" cy="57843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3"/>
          <p:cNvSpPr/>
          <p:nvPr/>
        </p:nvSpPr>
        <p:spPr>
          <a:xfrm rot="-2492975">
            <a:off x="4931530" y="3431343"/>
            <a:ext cx="578047" cy="57864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3"/>
          <p:cNvSpPr/>
          <p:nvPr/>
        </p:nvSpPr>
        <p:spPr>
          <a:xfrm rot="-4555659">
            <a:off x="3248102" y="2209369"/>
            <a:ext cx="577429" cy="578884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"/>
          <p:cNvSpPr/>
          <p:nvPr/>
        </p:nvSpPr>
        <p:spPr>
          <a:xfrm rot="6205784">
            <a:off x="3248236" y="2209364"/>
            <a:ext cx="577388" cy="578847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3"/>
          <p:cNvSpPr txBox="1"/>
          <p:nvPr/>
        </p:nvSpPr>
        <p:spPr>
          <a:xfrm>
            <a:off x="5715000" y="1620850"/>
            <a:ext cx="28497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5715000" y="2763850"/>
            <a:ext cx="2724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0" y="2078050"/>
            <a:ext cx="2779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" sz="10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0" y="3449650"/>
            <a:ext cx="2809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5715000" y="3983050"/>
            <a:ext cx="2724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" sz="10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3264550" y="2289010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4332231" y="1543736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4945653" y="3516001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3675648" y="3516001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6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5355068" y="2289010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6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3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43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p44"/>
          <p:cNvCxnSpPr/>
          <p:nvPr/>
        </p:nvCxnSpPr>
        <p:spPr>
          <a:xfrm rot="10800000">
            <a:off x="4984248" y="3979850"/>
            <a:ext cx="323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44"/>
          <p:cNvCxnSpPr/>
          <p:nvPr/>
        </p:nvCxnSpPr>
        <p:spPr>
          <a:xfrm rot="10800000">
            <a:off x="5598648" y="2760650"/>
            <a:ext cx="2617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44"/>
          <p:cNvCxnSpPr/>
          <p:nvPr/>
        </p:nvCxnSpPr>
        <p:spPr>
          <a:xfrm rot="10800000">
            <a:off x="5165750" y="1616800"/>
            <a:ext cx="30504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44"/>
          <p:cNvCxnSpPr/>
          <p:nvPr/>
        </p:nvCxnSpPr>
        <p:spPr>
          <a:xfrm rot="10800000">
            <a:off x="457250" y="3446450"/>
            <a:ext cx="3031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44"/>
          <p:cNvCxnSpPr/>
          <p:nvPr/>
        </p:nvCxnSpPr>
        <p:spPr>
          <a:xfrm rot="10800000">
            <a:off x="457300" y="2074850"/>
            <a:ext cx="34077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7" name="Google Shape;557;p44"/>
          <p:cNvSpPr/>
          <p:nvPr/>
        </p:nvSpPr>
        <p:spPr>
          <a:xfrm rot="-4979340">
            <a:off x="3196687" y="1456287"/>
            <a:ext cx="2767493" cy="2771887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4"/>
          <p:cNvSpPr/>
          <p:nvPr/>
        </p:nvSpPr>
        <p:spPr>
          <a:xfrm rot="7923045">
            <a:off x="3174958" y="1453927"/>
            <a:ext cx="2774756" cy="277520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4"/>
          <p:cNvSpPr/>
          <p:nvPr/>
        </p:nvSpPr>
        <p:spPr>
          <a:xfrm rot="3597646">
            <a:off x="3178355" y="1465981"/>
            <a:ext cx="2774111" cy="2776438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4"/>
          <p:cNvSpPr/>
          <p:nvPr/>
        </p:nvSpPr>
        <p:spPr>
          <a:xfrm rot="4022619">
            <a:off x="5320201" y="2220795"/>
            <a:ext cx="577648" cy="579030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4"/>
          <p:cNvSpPr/>
          <p:nvPr/>
        </p:nvSpPr>
        <p:spPr>
          <a:xfrm rot="-6818172">
            <a:off x="5317472" y="2211275"/>
            <a:ext cx="577660" cy="5789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4"/>
          <p:cNvSpPr/>
          <p:nvPr/>
        </p:nvSpPr>
        <p:spPr>
          <a:xfrm rot="-9361798">
            <a:off x="3184638" y="1447961"/>
            <a:ext cx="2776555" cy="277345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4"/>
          <p:cNvSpPr/>
          <p:nvPr/>
        </p:nvSpPr>
        <p:spPr>
          <a:xfrm rot="-8939422">
            <a:off x="3649612" y="3442339"/>
            <a:ext cx="578242" cy="578192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4"/>
          <p:cNvSpPr/>
          <p:nvPr/>
        </p:nvSpPr>
        <p:spPr>
          <a:xfrm rot="1821421">
            <a:off x="3649857" y="3442103"/>
            <a:ext cx="578171" cy="57810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 rot="-598995">
            <a:off x="3189261" y="1467415"/>
            <a:ext cx="2777455" cy="2773180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4"/>
          <p:cNvSpPr/>
          <p:nvPr/>
        </p:nvSpPr>
        <p:spPr>
          <a:xfrm rot="-176551">
            <a:off x="4302435" y="1467379"/>
            <a:ext cx="578563" cy="57826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4"/>
          <p:cNvSpPr/>
          <p:nvPr/>
        </p:nvSpPr>
        <p:spPr>
          <a:xfrm rot="10584085">
            <a:off x="4302418" y="1467587"/>
            <a:ext cx="578340" cy="57804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4"/>
          <p:cNvSpPr/>
          <p:nvPr/>
        </p:nvSpPr>
        <p:spPr>
          <a:xfrm rot="8347474">
            <a:off x="4931456" y="3431417"/>
            <a:ext cx="578072" cy="57843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4"/>
          <p:cNvSpPr/>
          <p:nvPr/>
        </p:nvSpPr>
        <p:spPr>
          <a:xfrm rot="-2492975">
            <a:off x="4931530" y="3431343"/>
            <a:ext cx="578047" cy="57864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4"/>
          <p:cNvSpPr/>
          <p:nvPr/>
        </p:nvSpPr>
        <p:spPr>
          <a:xfrm rot="-4555659">
            <a:off x="3248102" y="2209369"/>
            <a:ext cx="577429" cy="578884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4"/>
          <p:cNvSpPr/>
          <p:nvPr/>
        </p:nvSpPr>
        <p:spPr>
          <a:xfrm rot="6205784">
            <a:off x="3248236" y="2209364"/>
            <a:ext cx="577388" cy="578847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4"/>
          <p:cNvSpPr txBox="1"/>
          <p:nvPr/>
        </p:nvSpPr>
        <p:spPr>
          <a:xfrm>
            <a:off x="5715000" y="1616800"/>
            <a:ext cx="28497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4"/>
          <p:cNvSpPr txBox="1"/>
          <p:nvPr/>
        </p:nvSpPr>
        <p:spPr>
          <a:xfrm>
            <a:off x="0" y="2078050"/>
            <a:ext cx="2779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4"/>
          <p:cNvSpPr txBox="1"/>
          <p:nvPr/>
        </p:nvSpPr>
        <p:spPr>
          <a:xfrm>
            <a:off x="0" y="3445600"/>
            <a:ext cx="2809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4"/>
          <p:cNvSpPr txBox="1"/>
          <p:nvPr/>
        </p:nvSpPr>
        <p:spPr>
          <a:xfrm>
            <a:off x="5715000" y="3979000"/>
            <a:ext cx="2724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4"/>
          <p:cNvSpPr txBox="1"/>
          <p:nvPr/>
        </p:nvSpPr>
        <p:spPr>
          <a:xfrm>
            <a:off x="3264550" y="2289010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4"/>
          <p:cNvSpPr txBox="1"/>
          <p:nvPr/>
        </p:nvSpPr>
        <p:spPr>
          <a:xfrm>
            <a:off x="3675648" y="3516001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4"/>
          <p:cNvSpPr txBox="1"/>
          <p:nvPr/>
        </p:nvSpPr>
        <p:spPr>
          <a:xfrm>
            <a:off x="4945653" y="3516001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4"/>
          <p:cNvSpPr txBox="1"/>
          <p:nvPr/>
        </p:nvSpPr>
        <p:spPr>
          <a:xfrm>
            <a:off x="5355068" y="2289010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4"/>
          <p:cNvSpPr txBox="1"/>
          <p:nvPr/>
        </p:nvSpPr>
        <p:spPr>
          <a:xfrm>
            <a:off x="4332231" y="1543736"/>
            <a:ext cx="5079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6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4"/>
          <p:cNvSpPr txBox="1"/>
          <p:nvPr/>
        </p:nvSpPr>
        <p:spPr>
          <a:xfrm>
            <a:off x="5715000" y="2759800"/>
            <a:ext cx="2724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" sz="1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44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/>
          <p:nvPr/>
        </p:nvSpPr>
        <p:spPr>
          <a:xfrm>
            <a:off x="4515854" y="1187675"/>
            <a:ext cx="3633900" cy="15324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73150" tIns="182875" rIns="73150" bIns="365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" sz="1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A9B7C0"/>
              </a:solidFill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823525" y="2781575"/>
            <a:ext cx="3633900" cy="15324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73150" tIns="365750" rIns="73150" bIns="1828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" sz="1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" sz="1100">
                <a:solidFill>
                  <a:srgbClr val="9E9E9E"/>
                </a:solidFill>
              </a:rPr>
              <a:t> </a:t>
            </a:r>
            <a:endParaRPr sz="1000">
              <a:solidFill>
                <a:srgbClr val="9E9E9E"/>
              </a:solidFill>
            </a:endParaRPr>
          </a:p>
        </p:txBody>
      </p:sp>
      <p:sp>
        <p:nvSpPr>
          <p:cNvPr id="588" name="Google Shape;588;p45"/>
          <p:cNvSpPr/>
          <p:nvPr/>
        </p:nvSpPr>
        <p:spPr>
          <a:xfrm flipH="1">
            <a:off x="4515700" y="2781575"/>
            <a:ext cx="3633900" cy="15324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73150" tIns="365750" rIns="73150" bIns="1828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" sz="1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45"/>
          <p:cNvSpPr/>
          <p:nvPr/>
        </p:nvSpPr>
        <p:spPr>
          <a:xfrm flipH="1">
            <a:off x="825871" y="1187675"/>
            <a:ext cx="3629400" cy="15324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73150" tIns="182875" rIns="73150" bIns="365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3857625" y="2247875"/>
            <a:ext cx="6582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4457550" y="2247875"/>
            <a:ext cx="600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3857625" y="2705075"/>
            <a:ext cx="6582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4457550" y="2705075"/>
            <a:ext cx="600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45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45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/>
          <p:nvPr/>
        </p:nvSpPr>
        <p:spPr>
          <a:xfrm>
            <a:off x="4515854" y="1187675"/>
            <a:ext cx="3633900" cy="15324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73150" tIns="182875" rIns="73150" bIns="365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A9B7C0"/>
              </a:solidFill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823625" y="2781575"/>
            <a:ext cx="3633900" cy="15324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73150" tIns="365750" rIns="73150" bIns="1828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" sz="11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0" name="Google Shape;600;p46"/>
          <p:cNvSpPr/>
          <p:nvPr/>
        </p:nvSpPr>
        <p:spPr>
          <a:xfrm flipH="1">
            <a:off x="4515700" y="2781575"/>
            <a:ext cx="3633900" cy="15324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73150" tIns="365750" rIns="73150" bIns="1828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" sz="11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0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6"/>
          <p:cNvSpPr/>
          <p:nvPr/>
        </p:nvSpPr>
        <p:spPr>
          <a:xfrm flipH="1">
            <a:off x="825871" y="1187675"/>
            <a:ext cx="3629400" cy="15324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73150" tIns="182875" rIns="73150" bIns="365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" sz="11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0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3857625" y="2247875"/>
            <a:ext cx="6582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4457550" y="2247875"/>
            <a:ext cx="600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3857625" y="2705075"/>
            <a:ext cx="6582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4457550" y="2705075"/>
            <a:ext cx="6000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6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/>
          <p:nvPr/>
        </p:nvSpPr>
        <p:spPr>
          <a:xfrm>
            <a:off x="3552852" y="1425422"/>
            <a:ext cx="2031000" cy="20310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7"/>
          <p:cNvSpPr/>
          <p:nvPr/>
        </p:nvSpPr>
        <p:spPr>
          <a:xfrm>
            <a:off x="2824599" y="2450459"/>
            <a:ext cx="2031000" cy="20310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7"/>
          <p:cNvSpPr/>
          <p:nvPr/>
        </p:nvSpPr>
        <p:spPr>
          <a:xfrm>
            <a:off x="4256816" y="2450459"/>
            <a:ext cx="2031000" cy="20310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47"/>
          <p:cNvCxnSpPr/>
          <p:nvPr/>
        </p:nvCxnSpPr>
        <p:spPr>
          <a:xfrm rot="10800000">
            <a:off x="2425150" y="1824750"/>
            <a:ext cx="21048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614" name="Google Shape;614;p47"/>
          <p:cNvSpPr txBox="1"/>
          <p:nvPr/>
        </p:nvSpPr>
        <p:spPr>
          <a:xfrm>
            <a:off x="298901" y="1776643"/>
            <a:ext cx="21273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5" name="Google Shape;615;p47"/>
          <p:cNvCxnSpPr/>
          <p:nvPr/>
        </p:nvCxnSpPr>
        <p:spPr>
          <a:xfrm rot="10800000">
            <a:off x="2430775" y="3915050"/>
            <a:ext cx="11007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616" name="Google Shape;616;p47"/>
          <p:cNvSpPr txBox="1"/>
          <p:nvPr/>
        </p:nvSpPr>
        <p:spPr>
          <a:xfrm>
            <a:off x="298901" y="3867018"/>
            <a:ext cx="21273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7" name="Google Shape;617;p47"/>
          <p:cNvCxnSpPr/>
          <p:nvPr/>
        </p:nvCxnSpPr>
        <p:spPr>
          <a:xfrm rot="10800000">
            <a:off x="4530050" y="3294850"/>
            <a:ext cx="197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618" name="Google Shape;618;p47"/>
          <p:cNvSpPr txBox="1"/>
          <p:nvPr/>
        </p:nvSpPr>
        <p:spPr>
          <a:xfrm>
            <a:off x="6586728" y="3257425"/>
            <a:ext cx="22296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2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8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9" name="Google Shape;619;p47"/>
          <p:cNvCxnSpPr/>
          <p:nvPr/>
        </p:nvCxnSpPr>
        <p:spPr>
          <a:xfrm rot="10800000">
            <a:off x="5153575" y="2534663"/>
            <a:ext cx="143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620" name="Google Shape;620;p47"/>
          <p:cNvSpPr txBox="1"/>
          <p:nvPr/>
        </p:nvSpPr>
        <p:spPr>
          <a:xfrm>
            <a:off x="6589976" y="2505343"/>
            <a:ext cx="21273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2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8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47"/>
          <p:cNvCxnSpPr/>
          <p:nvPr/>
        </p:nvCxnSpPr>
        <p:spPr>
          <a:xfrm rot="10800000">
            <a:off x="2473225" y="2777675"/>
            <a:ext cx="1268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622" name="Google Shape;622;p47"/>
          <p:cNvSpPr txBox="1"/>
          <p:nvPr/>
        </p:nvSpPr>
        <p:spPr>
          <a:xfrm>
            <a:off x="353901" y="2729630"/>
            <a:ext cx="21273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2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8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Google Shape;623;p47"/>
          <p:cNvCxnSpPr/>
          <p:nvPr/>
        </p:nvCxnSpPr>
        <p:spPr>
          <a:xfrm rot="10800000">
            <a:off x="5334000" y="4057525"/>
            <a:ext cx="12804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624" name="Google Shape;624;p47"/>
          <p:cNvSpPr txBox="1"/>
          <p:nvPr/>
        </p:nvSpPr>
        <p:spPr>
          <a:xfrm>
            <a:off x="6586728" y="4009500"/>
            <a:ext cx="22296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8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7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47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 txBox="1">
            <a:spLocks noGrp="1"/>
          </p:cNvSpPr>
          <p:nvPr>
            <p:ph type="body" idx="1"/>
          </p:nvPr>
        </p:nvSpPr>
        <p:spPr>
          <a:xfrm>
            <a:off x="692300" y="1122950"/>
            <a:ext cx="8139900" cy="3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0" name="Google Shape;630;p48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48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4">
  <p:cSld name="CUSTOM_2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0"/>
          <p:cNvSpPr txBox="1">
            <a:spLocks noGrp="1"/>
          </p:cNvSpPr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7" name="Google Shape;637;p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8" name="Google Shape;63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710290" y="1039031"/>
            <a:ext cx="6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710290" y="1691406"/>
            <a:ext cx="6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710290" y="2322756"/>
            <a:ext cx="6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710290" y="2954106"/>
            <a:ext cx="6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710290" y="3585431"/>
            <a:ext cx="6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5380615" y="1039031"/>
            <a:ext cx="69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5380615" y="1691406"/>
            <a:ext cx="69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5380615" y="2322756"/>
            <a:ext cx="69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5380615" y="2954106"/>
            <a:ext cx="69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380615" y="3585431"/>
            <a:ext cx="69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950" y="271541"/>
            <a:ext cx="363800" cy="4613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1224625" y="1129175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3"/>
          </p:nvPr>
        </p:nvSpPr>
        <p:spPr>
          <a:xfrm>
            <a:off x="1224625" y="1757838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4"/>
          </p:nvPr>
        </p:nvSpPr>
        <p:spPr>
          <a:xfrm>
            <a:off x="1224625" y="2399688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5"/>
          </p:nvPr>
        </p:nvSpPr>
        <p:spPr>
          <a:xfrm>
            <a:off x="1224625" y="3031025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6"/>
          </p:nvPr>
        </p:nvSpPr>
        <p:spPr>
          <a:xfrm>
            <a:off x="1224625" y="3662400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7"/>
          </p:nvPr>
        </p:nvSpPr>
        <p:spPr>
          <a:xfrm>
            <a:off x="5989200" y="1129175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8"/>
          </p:nvPr>
        </p:nvSpPr>
        <p:spPr>
          <a:xfrm>
            <a:off x="5989200" y="1757838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9"/>
          </p:nvPr>
        </p:nvSpPr>
        <p:spPr>
          <a:xfrm>
            <a:off x="5989200" y="2399688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3"/>
          </p:nvPr>
        </p:nvSpPr>
        <p:spPr>
          <a:xfrm>
            <a:off x="5989200" y="3031025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4"/>
          </p:nvPr>
        </p:nvSpPr>
        <p:spPr>
          <a:xfrm>
            <a:off x="5989200" y="3662400"/>
            <a:ext cx="3971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ransition Slide">
  <p:cSld name="CUSTOM_17_2_1_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3"/>
          <p:cNvSpPr txBox="1">
            <a:spLocks noGrp="1"/>
          </p:cNvSpPr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CUSTOM_2_7_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54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54"/>
          <p:cNvSpPr txBox="1">
            <a:spLocks noGrp="1"/>
          </p:cNvSpPr>
          <p:nvPr>
            <p:ph type="body" idx="2"/>
          </p:nvPr>
        </p:nvSpPr>
        <p:spPr>
          <a:xfrm>
            <a:off x="175" y="1284250"/>
            <a:ext cx="8979000" cy="34350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ransition Slide 1">
  <p:cSld name="CUSTOM_17_2_1_2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5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5"/>
          <p:cNvSpPr txBox="1">
            <a:spLocks noGrp="1"/>
          </p:cNvSpPr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55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55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 1">
  <p:cSld name="CUSTOM_2_7_2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6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56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59" name="Google Shape;659;p56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6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1" name="Google Shape;661;p56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56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56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4608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ransition Slide 2">
  <p:cSld name="CUSTOM_17_2_1_2_2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7"/>
          <p:cNvSpPr/>
          <p:nvPr/>
        </p:nvSpPr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57"/>
          <p:cNvSpPr txBox="1">
            <a:spLocks noGrp="1"/>
          </p:cNvSpPr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7" name="Google Shape;667;p57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8" name="Google Shape;668;p57"/>
          <p:cNvSpPr txBox="1">
            <a:spLocks noGrp="1"/>
          </p:cNvSpPr>
          <p:nvPr>
            <p:ph type="sldNum" idx="12"/>
          </p:nvPr>
        </p:nvSpPr>
        <p:spPr>
          <a:xfrm>
            <a:off x="8607659" y="495119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 2">
  <p:cSld name="CUSTOM_2_7_2_2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8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1" name="Google Shape;671;p58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cxnSp>
        <p:nvCxnSpPr>
          <p:cNvPr id="672" name="Google Shape;672;p58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58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58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5" name="Google Shape;675;p58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6" name="Google Shape;676;p58"/>
          <p:cNvSpPr txBox="1">
            <a:spLocks noGrp="1"/>
          </p:cNvSpPr>
          <p:nvPr>
            <p:ph type="sldNum" idx="12"/>
          </p:nvPr>
        </p:nvSpPr>
        <p:spPr>
          <a:xfrm>
            <a:off x="8607659" y="495119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 4">
  <p:cSld name="CUSTOM_2_7_2_6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9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59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80" name="Google Shape;680;p59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59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2" name="Google Shape;682;p59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59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59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 6">
  <p:cSld name="CUSTOM_2_7_2_8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0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60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88" name="Google Shape;688;p6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9" name="Google Shape;689;p60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0" name="Google Shape;690;p6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1" name="Google Shape;691;p60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60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CUSTOM_2_7_2_9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1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1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96" name="Google Shape;696;p61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61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8" name="Google Shape;698;p61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61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2">
  <p:cSld name="CUSTOM_2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953325" y="177866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953325" y="2421088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953325" y="306352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953325" y="3705313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953325" y="4347738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953325" y="1136875"/>
            <a:ext cx="7517100" cy="400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1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802850" y="17492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2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802850" y="239169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3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802850" y="302686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4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802850" y="366204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5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802850" y="4297217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2D49"/>
                </a:solidFill>
              </a:rPr>
              <a:t>6</a:t>
            </a:r>
            <a:endParaRPr>
              <a:solidFill>
                <a:srgbClr val="082D49"/>
              </a:solidFill>
            </a:endParaRPr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1224625" y="1129175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3"/>
          </p:nvPr>
        </p:nvSpPr>
        <p:spPr>
          <a:xfrm>
            <a:off x="1224625" y="179368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4"/>
          </p:nvPr>
        </p:nvSpPr>
        <p:spPr>
          <a:xfrm>
            <a:off x="1224625" y="243578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5"/>
          </p:nvPr>
        </p:nvSpPr>
        <p:spPr>
          <a:xfrm>
            <a:off x="1224625" y="3063525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6"/>
          </p:nvPr>
        </p:nvSpPr>
        <p:spPr>
          <a:xfrm>
            <a:off x="1224625" y="372803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7"/>
          </p:nvPr>
        </p:nvSpPr>
        <p:spPr>
          <a:xfrm>
            <a:off x="1224625" y="4370138"/>
            <a:ext cx="711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650" y="271550"/>
            <a:ext cx="459000" cy="47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2 2">
  <p:cSld name="CUSTOM_21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650" y="271550"/>
            <a:ext cx="459000" cy="47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2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330600" y="127400"/>
            <a:ext cx="393600" cy="3936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724200" y="127400"/>
            <a:ext cx="44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24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5901175" y="3977950"/>
            <a:ext cx="2872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7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77" y="269548"/>
            <a:ext cx="434800" cy="42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 rotWithShape="1">
          <a:blip r:embed="rId3">
            <a:alphaModFix amt="12000"/>
          </a:blip>
          <a:srcRect l="-3280" t="-19179" r="-37524" b="41054"/>
          <a:stretch/>
        </p:blipFill>
        <p:spPr>
          <a:xfrm>
            <a:off x="0" y="3069475"/>
            <a:ext cx="3716100" cy="207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9"/>
          <p:cNvCxnSpPr/>
          <p:nvPr/>
        </p:nvCxnSpPr>
        <p:spPr>
          <a:xfrm>
            <a:off x="0" y="929900"/>
            <a:ext cx="73374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818575" y="1726975"/>
            <a:ext cx="6518700" cy="21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2"/>
          </p:nvPr>
        </p:nvSpPr>
        <p:spPr>
          <a:xfrm>
            <a:off x="2184800" y="4246400"/>
            <a:ext cx="65187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3"/>
          </p:nvPr>
        </p:nvSpPr>
        <p:spPr>
          <a:xfrm>
            <a:off x="724200" y="478650"/>
            <a:ext cx="66132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2 2 1">
  <p:cSld name="CUSTOM_21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330600" y="127400"/>
            <a:ext cx="393600" cy="3936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938" y="271538"/>
            <a:ext cx="496875" cy="4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24200" y="127400"/>
            <a:ext cx="445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title" idx="2"/>
          </p:nvPr>
        </p:nvSpPr>
        <p:spPr>
          <a:xfrm>
            <a:off x="742750" y="478650"/>
            <a:ext cx="445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0"/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"/>
              <a:buNone/>
              <a:defRPr sz="24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800"/>
              <a:buFont typeface="Roboto Light"/>
              <a:buChar char="●"/>
              <a:defRPr sz="18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○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■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●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○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■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●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○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400"/>
              <a:buFont typeface="Roboto Light"/>
              <a:buChar char="■"/>
              <a:defRPr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TheBloke/Mistral-7B-OpenOrca-GGUF/blob/main/mistral-7b-openorca.Q6_K.gguf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s://www.wikihow.com/Install-FFmpeg-on-Windo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Relationship Id="rId6" Type="http://schemas.openxmlformats.org/officeDocument/2006/relationships/hyperlink" Target="https://github.com/openai/whisper" TargetMode="External"/><Relationship Id="rId5" Type="http://schemas.openxmlformats.org/officeDocument/2006/relationships/hyperlink" Target="https://medium.com/@kharatmoljagdish/using-openai-whisper-python-library-for-speech-to-text-dda4f558fccc" TargetMode="External"/><Relationship Id="rId4" Type="http://schemas.openxmlformats.org/officeDocument/2006/relationships/hyperlink" Target="https://events.q4inc.com/attendee/313193359/guest" TargetMode="External"/><Relationship Id="rId9" Type="http://schemas.openxmlformats.org/officeDocument/2006/relationships/hyperlink" Target="https://docs.mistral.ai/getting-started/models/models_overview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248"/>
          <p:cNvSpPr txBox="1"/>
          <p:nvPr/>
        </p:nvSpPr>
        <p:spPr>
          <a:xfrm>
            <a:off x="4271499" y="1606750"/>
            <a:ext cx="2368500" cy="6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– Project 3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5" name="Google Shape;2985;p248"/>
          <p:cNvSpPr txBox="1">
            <a:spLocks noGrp="1"/>
          </p:cNvSpPr>
          <p:nvPr>
            <p:ph type="title"/>
          </p:nvPr>
        </p:nvSpPr>
        <p:spPr>
          <a:xfrm>
            <a:off x="4234699" y="1976050"/>
            <a:ext cx="4843800" cy="12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0" dirty="0">
                <a:solidFill>
                  <a:schemeClr val="lt1"/>
                </a:solidFill>
              </a:rPr>
              <a:t>Speech to Text Summarization App</a:t>
            </a:r>
            <a:endParaRPr sz="4000" b="0" dirty="0">
              <a:solidFill>
                <a:schemeClr val="lt1"/>
              </a:solidFill>
            </a:endParaRPr>
          </a:p>
        </p:txBody>
      </p:sp>
      <p:sp>
        <p:nvSpPr>
          <p:cNvPr id="2986" name="Google Shape;2986;p248"/>
          <p:cNvSpPr txBox="1"/>
          <p:nvPr/>
        </p:nvSpPr>
        <p:spPr>
          <a:xfrm>
            <a:off x="4271499" y="3167450"/>
            <a:ext cx="3054300" cy="6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Module 23 &amp; 24</a:t>
            </a:r>
            <a:endParaRPr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987" name="Google Shape;2987;p248"/>
          <p:cNvCxnSpPr/>
          <p:nvPr/>
        </p:nvCxnSpPr>
        <p:spPr>
          <a:xfrm>
            <a:off x="4347750" y="1976050"/>
            <a:ext cx="968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8" name="Google Shape;2988;p248"/>
          <p:cNvCxnSpPr/>
          <p:nvPr/>
        </p:nvCxnSpPr>
        <p:spPr>
          <a:xfrm>
            <a:off x="4358200" y="1975950"/>
            <a:ext cx="5446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5A0EA962-DFC7-0E1D-515C-D74A451F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EA621F2E-ECFF-8837-566D-5523A981F5DE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FF27F668-09AA-4216-A783-C043CC6B46C7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Additional Thoughts…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49">
            <a:extLst>
              <a:ext uri="{FF2B5EF4-FFF2-40B4-BE49-F238E27FC236}">
                <a16:creationId xmlns:a16="http://schemas.microsoft.com/office/drawing/2014/main" id="{C4E6DF0E-BF88-5F27-DCE3-B006372C81A5}"/>
              </a:ext>
            </a:extLst>
          </p:cNvPr>
          <p:cNvSpPr/>
          <p:nvPr/>
        </p:nvSpPr>
        <p:spPr>
          <a:xfrm>
            <a:off x="778933" y="1136873"/>
            <a:ext cx="7562217" cy="380631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249">
            <a:extLst>
              <a:ext uri="{FF2B5EF4-FFF2-40B4-BE49-F238E27FC236}">
                <a16:creationId xmlns:a16="http://schemas.microsoft.com/office/drawing/2014/main" id="{9A62DF7B-DA13-B52B-0193-666D691F6138}"/>
              </a:ext>
            </a:extLst>
          </p:cNvPr>
          <p:cNvSpPr txBox="1"/>
          <p:nvPr/>
        </p:nvSpPr>
        <p:spPr>
          <a:xfrm>
            <a:off x="1111991" y="1076730"/>
            <a:ext cx="7159942" cy="397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Performance metrics</a:t>
            </a:r>
            <a:endParaRPr lang="en-US" dirty="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523875" lvl="0" indent="-282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To develop a confidence score for both the summarization and the translation, a comparison to human summarizations and translations is needed</a:t>
            </a:r>
          </a:p>
          <a:p>
            <a:pPr marL="523875" lvl="0" indent="-282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Although a doable approach, comparisons to human summarizations and translations is difficult and can be expensive</a:t>
            </a:r>
          </a:p>
          <a:p>
            <a:pPr marL="523875" lvl="0" indent="-282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Given more time the team would explore different ways to develop a confidence score in an efficient manner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Summarization models</a:t>
            </a:r>
          </a:p>
          <a:p>
            <a:pPr marL="523875" indent="-28257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team explored different </a:t>
            </a: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pre-trained models to summarize the transcription text including </a:t>
            </a:r>
            <a:r>
              <a:rPr lang="en-US" sz="14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Mistral 7b </a:t>
            </a:r>
            <a:r>
              <a:rPr lang="en-US" sz="14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openorca.Q6_K.gguf</a:t>
            </a:r>
          </a:p>
          <a:p>
            <a:pPr marL="523875" indent="-28257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However, the team had difficulty integrating the model into the developed code so moved to a streamlined approach of using GPT-3.5 Turbo for ease of use and less local resources required</a:t>
            </a:r>
          </a:p>
          <a:p>
            <a:pPr marL="287338" indent="-287338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Given more time the team would look to e</a:t>
            </a:r>
            <a:r>
              <a:rPr lang="en-US" sz="14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xpand to more languages and test input of other languages</a:t>
            </a:r>
          </a:p>
        </p:txBody>
      </p:sp>
      <p:sp>
        <p:nvSpPr>
          <p:cNvPr id="3005" name="Google Shape;3005;p249">
            <a:extLst>
              <a:ext uri="{FF2B5EF4-FFF2-40B4-BE49-F238E27FC236}">
                <a16:creationId xmlns:a16="http://schemas.microsoft.com/office/drawing/2014/main" id="{CB0DB3E7-A3EC-4D33-21DB-42D6D9503820}"/>
              </a:ext>
            </a:extLst>
          </p:cNvPr>
          <p:cNvSpPr/>
          <p:nvPr/>
        </p:nvSpPr>
        <p:spPr>
          <a:xfrm>
            <a:off x="498049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F6E0EB35-B9A3-E2D1-0F4F-A4912E906005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oogle Shape;3390;p282">
            <a:extLst>
              <a:ext uri="{FF2B5EF4-FFF2-40B4-BE49-F238E27FC236}">
                <a16:creationId xmlns:a16="http://schemas.microsoft.com/office/drawing/2014/main" id="{BDB50B98-062C-9027-64BD-0BD8D7C03B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" y="330505"/>
            <a:ext cx="366784" cy="392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09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250"/>
          <p:cNvSpPr/>
          <p:nvPr/>
        </p:nvSpPr>
        <p:spPr>
          <a:xfrm>
            <a:off x="3731050" y="1119050"/>
            <a:ext cx="1681800" cy="1681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250"/>
          <p:cNvSpPr txBox="1"/>
          <p:nvPr/>
        </p:nvSpPr>
        <p:spPr>
          <a:xfrm>
            <a:off x="311700" y="2920725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Demonstration</a:t>
            </a:r>
            <a:endParaRPr sz="2400" dirty="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16" name="Google Shape;3016;p250"/>
          <p:cNvSpPr txBox="1"/>
          <p:nvPr/>
        </p:nvSpPr>
        <p:spPr>
          <a:xfrm>
            <a:off x="0" y="3438425"/>
            <a:ext cx="91440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Google Shape;3515;p295">
            <a:extLst>
              <a:ext uri="{FF2B5EF4-FFF2-40B4-BE49-F238E27FC236}">
                <a16:creationId xmlns:a16="http://schemas.microsoft.com/office/drawing/2014/main" id="{6AA0F454-EB91-8F49-FE2E-687140FE03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216" y="1385180"/>
            <a:ext cx="1189206" cy="113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3"/>
          <p:cNvSpPr txBox="1">
            <a:spLocks noGrp="1"/>
          </p:cNvSpPr>
          <p:nvPr>
            <p:ph type="title"/>
          </p:nvPr>
        </p:nvSpPr>
        <p:spPr>
          <a:xfrm>
            <a:off x="311700" y="2688450"/>
            <a:ext cx="8520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82" name="Google Shape;3482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650" y="1443625"/>
            <a:ext cx="1345550" cy="105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653025" y="3974475"/>
            <a:ext cx="870750" cy="1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293"/>
          <p:cNvPicPr preferRelativeResize="0"/>
          <p:nvPr/>
        </p:nvPicPr>
        <p:blipFill rotWithShape="1">
          <a:blip r:embed="rId4">
            <a:alphaModFix/>
          </a:blip>
          <a:srcRect b="19665"/>
          <a:stretch/>
        </p:blipFill>
        <p:spPr>
          <a:xfrm flipH="1">
            <a:off x="1651350" y="4211600"/>
            <a:ext cx="783075" cy="9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293"/>
          <p:cNvPicPr preferRelativeResize="0"/>
          <p:nvPr/>
        </p:nvPicPr>
        <p:blipFill rotWithShape="1">
          <a:blip r:embed="rId4">
            <a:alphaModFix/>
          </a:blip>
          <a:srcRect b="30598"/>
          <a:stretch/>
        </p:blipFill>
        <p:spPr>
          <a:xfrm flipH="1">
            <a:off x="3638200" y="4387525"/>
            <a:ext cx="712575" cy="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2655487" y="3820875"/>
            <a:ext cx="982713" cy="13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4517888" y="3982537"/>
            <a:ext cx="870750" cy="1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293"/>
          <p:cNvPicPr preferRelativeResize="0"/>
          <p:nvPr/>
        </p:nvPicPr>
        <p:blipFill rotWithShape="1">
          <a:blip r:embed="rId4">
            <a:alphaModFix/>
          </a:blip>
          <a:srcRect b="5687"/>
          <a:stretch/>
        </p:blipFill>
        <p:spPr>
          <a:xfrm flipH="1">
            <a:off x="5979175" y="4016252"/>
            <a:ext cx="783075" cy="11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650" y="3820875"/>
            <a:ext cx="870750" cy="1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3">
          <a:extLst>
            <a:ext uri="{FF2B5EF4-FFF2-40B4-BE49-F238E27FC236}">
              <a16:creationId xmlns:a16="http://schemas.microsoft.com/office/drawing/2014/main" id="{64FDE866-DE1E-2DFB-569D-AD1A2D05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250">
            <a:extLst>
              <a:ext uri="{FF2B5EF4-FFF2-40B4-BE49-F238E27FC236}">
                <a16:creationId xmlns:a16="http://schemas.microsoft.com/office/drawing/2014/main" id="{566EECBA-042C-F087-AFBE-06C17D22AEDA}"/>
              </a:ext>
            </a:extLst>
          </p:cNvPr>
          <p:cNvSpPr txBox="1"/>
          <p:nvPr/>
        </p:nvSpPr>
        <p:spPr>
          <a:xfrm>
            <a:off x="311700" y="2920725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Appendix</a:t>
            </a:r>
            <a:endParaRPr sz="2400" dirty="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16" name="Google Shape;3016;p250">
            <a:extLst>
              <a:ext uri="{FF2B5EF4-FFF2-40B4-BE49-F238E27FC236}">
                <a16:creationId xmlns:a16="http://schemas.microsoft.com/office/drawing/2014/main" id="{5D83C70B-EC1B-F587-24ED-A31D4B8D9DF7}"/>
              </a:ext>
            </a:extLst>
          </p:cNvPr>
          <p:cNvSpPr txBox="1"/>
          <p:nvPr/>
        </p:nvSpPr>
        <p:spPr>
          <a:xfrm>
            <a:off x="0" y="3438425"/>
            <a:ext cx="91440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42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16017B82-5DCF-8CAD-2B3D-8EABAFBE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AF350B72-4A45-0FBC-4531-545CC611F0F6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559BA490-DB37-5CC6-840A-68F39B518BCC}"/>
              </a:ext>
            </a:extLst>
          </p:cNvPr>
          <p:cNvSpPr txBox="1"/>
          <p:nvPr/>
        </p:nvSpPr>
        <p:spPr>
          <a:xfrm>
            <a:off x="708725" y="233625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400" b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2A2C1AED-5092-1A88-7F3B-55202E1FA675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oogle Shape;3017;p250">
            <a:extLst>
              <a:ext uri="{FF2B5EF4-FFF2-40B4-BE49-F238E27FC236}">
                <a16:creationId xmlns:a16="http://schemas.microsoft.com/office/drawing/2014/main" id="{296C251E-CEB2-6617-ECCF-7130D75E5B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3" y="339546"/>
            <a:ext cx="433034" cy="360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7E736C5C-3B43-7BD6-1B6E-487559593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6560" y="2419350"/>
            <a:ext cx="176784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678B930-031A-5FC2-1816-3C2E984A2D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Google Shape;3001;p249">
            <a:extLst>
              <a:ext uri="{FF2B5EF4-FFF2-40B4-BE49-F238E27FC236}">
                <a16:creationId xmlns:a16="http://schemas.microsoft.com/office/drawing/2014/main" id="{012749C9-F64E-EEB4-F7AD-7B777303C8E7}"/>
              </a:ext>
            </a:extLst>
          </p:cNvPr>
          <p:cNvSpPr txBox="1"/>
          <p:nvPr/>
        </p:nvSpPr>
        <p:spPr>
          <a:xfrm>
            <a:off x="642797" y="1076730"/>
            <a:ext cx="81222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Nvidia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https://events.q4inc.com/attendee/313193359/guest</a:t>
            </a:r>
            <a:endParaRPr lang="en-US" sz="2000" u="sng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AmongMedium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https://medium.com/@kharatmoljagdish/using-openai-whisper-python-library-for-speech-to-text-dda4f558fccc</a:t>
            </a:r>
            <a:endParaRPr lang="en-US" sz="2000" u="sng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AmongWhisper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https://github.com/openai/whisper</a:t>
            </a:r>
            <a:endParaRPr lang="en-US" sz="2000" u="sng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AmongFFmpeg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https://www.wikihow.com/Install-FFmpeg-on-Windows</a:t>
            </a:r>
            <a:endParaRPr lang="en-US" sz="2000" u="sng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AmongHuggingFace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https://huggingface.co/TheBloke/Mistral-7B-OpenOrca-GGUF/blob/main/mistral-7b-openorca.Q6_K.gguf</a:t>
            </a:r>
            <a:endParaRPr lang="en-US" sz="2000" u="sng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AmongMistral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https://docs.mistral.ai/getting-started/models/models_overview/</a:t>
            </a: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b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5460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48161929-BB13-2DFC-C42F-8F315E34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2F61383A-05D4-9F93-0FAC-087A7A0BDEBC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7AD0640C-1BAB-0E56-3C41-4EF97D12B8E3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1D16070E-F1DA-8AFA-146D-726F8986F896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oogle Shape;3017;p250">
            <a:extLst>
              <a:ext uri="{FF2B5EF4-FFF2-40B4-BE49-F238E27FC236}">
                <a16:creationId xmlns:a16="http://schemas.microsoft.com/office/drawing/2014/main" id="{E1BC1BE3-2A34-CFD7-D495-36DBA1FFDC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3" y="339546"/>
            <a:ext cx="433034" cy="360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8E3893B1-90DB-5D85-7500-41F4BA4F0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6560" y="2419350"/>
            <a:ext cx="176784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9C54221-2FC2-3456-1480-366103792A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C6B988-8B28-6931-8D67-EEAFC96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3" y="967931"/>
            <a:ext cx="3939767" cy="4090024"/>
          </a:xfrm>
          <a:prstGeom prst="rect">
            <a:avLst/>
          </a:prstGeom>
        </p:spPr>
      </p:pic>
      <p:pic>
        <p:nvPicPr>
          <p:cNvPr id="18" name="Picture 1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543E4CC-A82F-EBF9-7E2E-8749ACF18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282" y="1018731"/>
            <a:ext cx="4656165" cy="39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297"/>
          <p:cNvSpPr/>
          <p:nvPr/>
        </p:nvSpPr>
        <p:spPr>
          <a:xfrm>
            <a:off x="3731050" y="1119050"/>
            <a:ext cx="1681800" cy="1681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3529;p297"/>
          <p:cNvSpPr txBox="1"/>
          <p:nvPr/>
        </p:nvSpPr>
        <p:spPr>
          <a:xfrm>
            <a:off x="311700" y="2924819"/>
            <a:ext cx="8520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 End</a:t>
            </a:r>
            <a:endParaRPr sz="40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0" name="Google Shape;3530;p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875" y="1496700"/>
            <a:ext cx="1051550" cy="1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F329FDDB-D2B4-9075-0864-FAFCC8412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1D332F1A-81D7-D6D1-3478-24A47BFAFE94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A65A2CCE-E59A-F9D2-9BD3-A818D8BF5EBB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 Development Team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6" name="Google Shape;2996;p249">
            <a:extLst>
              <a:ext uri="{FF2B5EF4-FFF2-40B4-BE49-F238E27FC236}">
                <a16:creationId xmlns:a16="http://schemas.microsoft.com/office/drawing/2014/main" id="{C45005E7-9E99-52CC-6DD7-A074B7CDE0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8" y="271538"/>
            <a:ext cx="496875" cy="49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C547DDF0-53C3-A41D-34FA-3C94FCC06B0B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B91E0F-F12B-E57C-61CC-992144C07C72}"/>
              </a:ext>
            </a:extLst>
          </p:cNvPr>
          <p:cNvGrpSpPr/>
          <p:nvPr/>
        </p:nvGrpSpPr>
        <p:grpSpPr>
          <a:xfrm>
            <a:off x="206980" y="2035981"/>
            <a:ext cx="5185242" cy="717309"/>
            <a:chOff x="206980" y="2035981"/>
            <a:chExt cx="5185242" cy="717309"/>
          </a:xfrm>
        </p:grpSpPr>
        <p:sp>
          <p:nvSpPr>
            <p:cNvPr id="2" name="Google Shape;3000;p249">
              <a:extLst>
                <a:ext uri="{FF2B5EF4-FFF2-40B4-BE49-F238E27FC236}">
                  <a16:creationId xmlns:a16="http://schemas.microsoft.com/office/drawing/2014/main" id="{F27B5084-6F96-391B-81AA-9B338D226E9D}"/>
                </a:ext>
              </a:extLst>
            </p:cNvPr>
            <p:cNvSpPr/>
            <p:nvPr/>
          </p:nvSpPr>
          <p:spPr>
            <a:xfrm>
              <a:off x="349045" y="2143847"/>
              <a:ext cx="5043177" cy="53415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3001;p249">
              <a:extLst>
                <a:ext uri="{FF2B5EF4-FFF2-40B4-BE49-F238E27FC236}">
                  <a16:creationId xmlns:a16="http://schemas.microsoft.com/office/drawing/2014/main" id="{2BEB5B87-A5D6-877C-687E-B60CD9041FA4}"/>
                </a:ext>
              </a:extLst>
            </p:cNvPr>
            <p:cNvSpPr txBox="1"/>
            <p:nvPr/>
          </p:nvSpPr>
          <p:spPr>
            <a:xfrm>
              <a:off x="490978" y="2182908"/>
              <a:ext cx="4543359" cy="57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2860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2E5E73"/>
                  </a:solidFill>
                  <a:latin typeface="Roboto Light"/>
                  <a:ea typeface="Roboto Light"/>
                  <a:cs typeface="Roboto Light"/>
                </a:rPr>
                <a:t>Mark Johnson</a:t>
              </a:r>
            </a:p>
          </p:txBody>
        </p:sp>
        <p:sp>
          <p:nvSpPr>
            <p:cNvPr id="5" name="Google Shape;3005;p249">
              <a:extLst>
                <a:ext uri="{FF2B5EF4-FFF2-40B4-BE49-F238E27FC236}">
                  <a16:creationId xmlns:a16="http://schemas.microsoft.com/office/drawing/2014/main" id="{EDA8EE11-F129-C607-9A2A-B6A2E01DE74A}"/>
                </a:ext>
              </a:extLst>
            </p:cNvPr>
            <p:cNvSpPr/>
            <p:nvPr/>
          </p:nvSpPr>
          <p:spPr>
            <a:xfrm>
              <a:off x="206980" y="2035981"/>
              <a:ext cx="274195" cy="263704"/>
            </a:xfrm>
            <a:prstGeom prst="ellipse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82D49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7035F3-8C12-2170-3D89-94BC454747F9}"/>
              </a:ext>
            </a:extLst>
          </p:cNvPr>
          <p:cNvGrpSpPr/>
          <p:nvPr/>
        </p:nvGrpSpPr>
        <p:grpSpPr>
          <a:xfrm>
            <a:off x="215544" y="2763732"/>
            <a:ext cx="5185242" cy="717309"/>
            <a:chOff x="215544" y="2722634"/>
            <a:chExt cx="5185242" cy="717309"/>
          </a:xfrm>
        </p:grpSpPr>
        <p:sp>
          <p:nvSpPr>
            <p:cNvPr id="6" name="Google Shape;3000;p249">
              <a:extLst>
                <a:ext uri="{FF2B5EF4-FFF2-40B4-BE49-F238E27FC236}">
                  <a16:creationId xmlns:a16="http://schemas.microsoft.com/office/drawing/2014/main" id="{577B00CE-799E-5BB4-6D71-69E712278987}"/>
                </a:ext>
              </a:extLst>
            </p:cNvPr>
            <p:cNvSpPr/>
            <p:nvPr/>
          </p:nvSpPr>
          <p:spPr>
            <a:xfrm>
              <a:off x="357609" y="2830500"/>
              <a:ext cx="5043177" cy="53415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01;p249">
              <a:extLst>
                <a:ext uri="{FF2B5EF4-FFF2-40B4-BE49-F238E27FC236}">
                  <a16:creationId xmlns:a16="http://schemas.microsoft.com/office/drawing/2014/main" id="{B1F07B83-89DD-236B-7070-8707E8634335}"/>
                </a:ext>
              </a:extLst>
            </p:cNvPr>
            <p:cNvSpPr txBox="1"/>
            <p:nvPr/>
          </p:nvSpPr>
          <p:spPr>
            <a:xfrm>
              <a:off x="499542" y="2869561"/>
              <a:ext cx="4543359" cy="57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2860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2E5E73"/>
                  </a:solidFill>
                  <a:latin typeface="Roboto Light"/>
                  <a:ea typeface="Roboto Light"/>
                  <a:cs typeface="Roboto Light"/>
                </a:rPr>
                <a:t>Marianne Mittelstadt</a:t>
              </a:r>
            </a:p>
          </p:txBody>
        </p:sp>
        <p:sp>
          <p:nvSpPr>
            <p:cNvPr id="8" name="Google Shape;3005;p249">
              <a:extLst>
                <a:ext uri="{FF2B5EF4-FFF2-40B4-BE49-F238E27FC236}">
                  <a16:creationId xmlns:a16="http://schemas.microsoft.com/office/drawing/2014/main" id="{E43AEE6F-CB87-D985-106B-14EA6FBA0EC2}"/>
                </a:ext>
              </a:extLst>
            </p:cNvPr>
            <p:cNvSpPr/>
            <p:nvPr/>
          </p:nvSpPr>
          <p:spPr>
            <a:xfrm>
              <a:off x="215544" y="2722634"/>
              <a:ext cx="274195" cy="263704"/>
            </a:xfrm>
            <a:prstGeom prst="ellipse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82D49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1EF544-9F71-280E-F64F-8E70E67E854E}"/>
              </a:ext>
            </a:extLst>
          </p:cNvPr>
          <p:cNvGrpSpPr/>
          <p:nvPr/>
        </p:nvGrpSpPr>
        <p:grpSpPr>
          <a:xfrm>
            <a:off x="224108" y="3491483"/>
            <a:ext cx="5185242" cy="717309"/>
            <a:chOff x="224108" y="3522305"/>
            <a:chExt cx="5185242" cy="717309"/>
          </a:xfrm>
        </p:grpSpPr>
        <p:sp>
          <p:nvSpPr>
            <p:cNvPr id="9" name="Google Shape;3000;p249">
              <a:extLst>
                <a:ext uri="{FF2B5EF4-FFF2-40B4-BE49-F238E27FC236}">
                  <a16:creationId xmlns:a16="http://schemas.microsoft.com/office/drawing/2014/main" id="{744E3EEE-8F62-08F6-8F79-FF0ACA9041C7}"/>
                </a:ext>
              </a:extLst>
            </p:cNvPr>
            <p:cNvSpPr/>
            <p:nvPr/>
          </p:nvSpPr>
          <p:spPr>
            <a:xfrm>
              <a:off x="366173" y="3630171"/>
              <a:ext cx="5043177" cy="53415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01;p249">
              <a:extLst>
                <a:ext uri="{FF2B5EF4-FFF2-40B4-BE49-F238E27FC236}">
                  <a16:creationId xmlns:a16="http://schemas.microsoft.com/office/drawing/2014/main" id="{7A14A3EE-6957-6DCA-5512-2CE098A8A09B}"/>
                </a:ext>
              </a:extLst>
            </p:cNvPr>
            <p:cNvSpPr txBox="1"/>
            <p:nvPr/>
          </p:nvSpPr>
          <p:spPr>
            <a:xfrm>
              <a:off x="508106" y="3669232"/>
              <a:ext cx="4543359" cy="57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2860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2E5E73"/>
                  </a:solidFill>
                  <a:latin typeface="Roboto Light"/>
                  <a:ea typeface="Roboto Light"/>
                  <a:cs typeface="Roboto Light"/>
                </a:rPr>
                <a:t>Tanya Soriano</a:t>
              </a:r>
            </a:p>
          </p:txBody>
        </p:sp>
        <p:sp>
          <p:nvSpPr>
            <p:cNvPr id="11" name="Google Shape;3005;p249">
              <a:extLst>
                <a:ext uri="{FF2B5EF4-FFF2-40B4-BE49-F238E27FC236}">
                  <a16:creationId xmlns:a16="http://schemas.microsoft.com/office/drawing/2014/main" id="{90F97537-EB5D-5AD8-6D88-E1D870756F50}"/>
                </a:ext>
              </a:extLst>
            </p:cNvPr>
            <p:cNvSpPr/>
            <p:nvPr/>
          </p:nvSpPr>
          <p:spPr>
            <a:xfrm>
              <a:off x="224108" y="3522305"/>
              <a:ext cx="274195" cy="263704"/>
            </a:xfrm>
            <a:prstGeom prst="ellipse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82D49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C78E95-A12F-7A63-D66A-AFD823C60BCE}"/>
              </a:ext>
            </a:extLst>
          </p:cNvPr>
          <p:cNvGrpSpPr/>
          <p:nvPr/>
        </p:nvGrpSpPr>
        <p:grpSpPr>
          <a:xfrm>
            <a:off x="242946" y="4219234"/>
            <a:ext cx="5185242" cy="717309"/>
            <a:chOff x="242946" y="4219234"/>
            <a:chExt cx="5185242" cy="717309"/>
          </a:xfrm>
        </p:grpSpPr>
        <p:sp>
          <p:nvSpPr>
            <p:cNvPr id="12" name="Google Shape;3000;p249">
              <a:extLst>
                <a:ext uri="{FF2B5EF4-FFF2-40B4-BE49-F238E27FC236}">
                  <a16:creationId xmlns:a16="http://schemas.microsoft.com/office/drawing/2014/main" id="{5C1F5153-DEC3-0266-FAEE-7E09B43BC2A2}"/>
                </a:ext>
              </a:extLst>
            </p:cNvPr>
            <p:cNvSpPr/>
            <p:nvPr/>
          </p:nvSpPr>
          <p:spPr>
            <a:xfrm>
              <a:off x="385011" y="4327100"/>
              <a:ext cx="5043177" cy="53415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01;p249">
              <a:extLst>
                <a:ext uri="{FF2B5EF4-FFF2-40B4-BE49-F238E27FC236}">
                  <a16:creationId xmlns:a16="http://schemas.microsoft.com/office/drawing/2014/main" id="{B12D7DDA-DC4F-1B7C-943D-29DE4B0FE04C}"/>
                </a:ext>
              </a:extLst>
            </p:cNvPr>
            <p:cNvSpPr txBox="1"/>
            <p:nvPr/>
          </p:nvSpPr>
          <p:spPr>
            <a:xfrm>
              <a:off x="526944" y="4366161"/>
              <a:ext cx="4543359" cy="57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2860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2E5E73"/>
                  </a:solidFill>
                  <a:latin typeface="Roboto Light"/>
                  <a:ea typeface="Roboto Light"/>
                  <a:cs typeface="Roboto Light"/>
                </a:rPr>
                <a:t>Ethan Wyman</a:t>
              </a:r>
            </a:p>
          </p:txBody>
        </p:sp>
        <p:sp>
          <p:nvSpPr>
            <p:cNvPr id="14" name="Google Shape;3005;p249">
              <a:extLst>
                <a:ext uri="{FF2B5EF4-FFF2-40B4-BE49-F238E27FC236}">
                  <a16:creationId xmlns:a16="http://schemas.microsoft.com/office/drawing/2014/main" id="{AE26FDC7-43CB-9D14-2C03-FD663E51C686}"/>
                </a:ext>
              </a:extLst>
            </p:cNvPr>
            <p:cNvSpPr/>
            <p:nvPr/>
          </p:nvSpPr>
          <p:spPr>
            <a:xfrm>
              <a:off x="242946" y="4219234"/>
              <a:ext cx="274195" cy="263704"/>
            </a:xfrm>
            <a:prstGeom prst="ellipse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82D49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EC483F-AEE0-1386-9451-6228B7765E4B}"/>
              </a:ext>
            </a:extLst>
          </p:cNvPr>
          <p:cNvGrpSpPr/>
          <p:nvPr/>
        </p:nvGrpSpPr>
        <p:grpSpPr>
          <a:xfrm>
            <a:off x="215544" y="1325354"/>
            <a:ext cx="5168114" cy="700185"/>
            <a:chOff x="215544" y="1325354"/>
            <a:chExt cx="5168114" cy="700185"/>
          </a:xfrm>
        </p:grpSpPr>
        <p:sp>
          <p:nvSpPr>
            <p:cNvPr id="3000" name="Google Shape;3000;p249">
              <a:extLst>
                <a:ext uri="{FF2B5EF4-FFF2-40B4-BE49-F238E27FC236}">
                  <a16:creationId xmlns:a16="http://schemas.microsoft.com/office/drawing/2014/main" id="{3A39780D-44C9-A297-538F-3B0ED7C5A215}"/>
                </a:ext>
              </a:extLst>
            </p:cNvPr>
            <p:cNvSpPr/>
            <p:nvPr/>
          </p:nvSpPr>
          <p:spPr>
            <a:xfrm>
              <a:off x="340481" y="1416095"/>
              <a:ext cx="5043177" cy="53415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49">
              <a:extLst>
                <a:ext uri="{FF2B5EF4-FFF2-40B4-BE49-F238E27FC236}">
                  <a16:creationId xmlns:a16="http://schemas.microsoft.com/office/drawing/2014/main" id="{FA04FF73-400A-681E-D21B-86466F9D8986}"/>
                </a:ext>
              </a:extLst>
            </p:cNvPr>
            <p:cNvSpPr txBox="1"/>
            <p:nvPr/>
          </p:nvSpPr>
          <p:spPr>
            <a:xfrm>
              <a:off x="482415" y="1455157"/>
              <a:ext cx="4089586" cy="57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2860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2E5E73"/>
                  </a:solidFill>
                  <a:latin typeface="Roboto Light"/>
                  <a:ea typeface="Roboto Light"/>
                  <a:cs typeface="Roboto Light"/>
                </a:rPr>
                <a:t>Jesse Gunter</a:t>
              </a:r>
            </a:p>
          </p:txBody>
        </p:sp>
        <p:sp>
          <p:nvSpPr>
            <p:cNvPr id="20" name="Google Shape;3005;p249">
              <a:extLst>
                <a:ext uri="{FF2B5EF4-FFF2-40B4-BE49-F238E27FC236}">
                  <a16:creationId xmlns:a16="http://schemas.microsoft.com/office/drawing/2014/main" id="{5B2CD9C9-9833-11C9-014B-A57FCB8816E2}"/>
                </a:ext>
              </a:extLst>
            </p:cNvPr>
            <p:cNvSpPr/>
            <p:nvPr/>
          </p:nvSpPr>
          <p:spPr>
            <a:xfrm>
              <a:off x="215544" y="1325354"/>
              <a:ext cx="274195" cy="263704"/>
            </a:xfrm>
            <a:prstGeom prst="ellipse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82D49"/>
                </a:solidFill>
              </a:endParaRPr>
            </a:p>
          </p:txBody>
        </p:sp>
      </p:grpSp>
      <p:pic>
        <p:nvPicPr>
          <p:cNvPr id="4" name="Picture 3" descr="A group of people standing around a phone&#10;&#10;AI-generated content may be incorrect.">
            <a:extLst>
              <a:ext uri="{FF2B5EF4-FFF2-40B4-BE49-F238E27FC236}">
                <a16:creationId xmlns:a16="http://schemas.microsoft.com/office/drawing/2014/main" id="{3D4AF5B8-5BB1-7DA2-E044-0CC7C652F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56" y="1010000"/>
            <a:ext cx="3975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/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249"/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Project Objectives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6" name="Google Shape;2996;p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8" y="271538"/>
            <a:ext cx="496875" cy="4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0" name="Google Shape;3000;p249"/>
          <p:cNvSpPr/>
          <p:nvPr/>
        </p:nvSpPr>
        <p:spPr>
          <a:xfrm>
            <a:off x="543035" y="1217494"/>
            <a:ext cx="8218079" cy="342653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249"/>
          <p:cNvSpPr txBox="1"/>
          <p:nvPr/>
        </p:nvSpPr>
        <p:spPr>
          <a:xfrm>
            <a:off x="500039" y="1318201"/>
            <a:ext cx="8218079" cy="342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Most publicly traded companies have quarterly earnings calls where the company’s management team discusses the financial performance, future plans, and answers questions from investors and analysts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These calls provide valuable insights into current performance and management perspective; however, analysts and investors may not have the time to sit through the earnings call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To address this challenge the team has developed an application where an audio file could be uploaded and the app would translate speech to text, provide a summary and then also translate into other languages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During development, the team recognized there could be broader usages</a:t>
            </a:r>
          </a:p>
        </p:txBody>
      </p:sp>
      <p:sp>
        <p:nvSpPr>
          <p:cNvPr id="3005" name="Google Shape;3005;p249"/>
          <p:cNvSpPr/>
          <p:nvPr/>
        </p:nvSpPr>
        <p:spPr>
          <a:xfrm>
            <a:off x="302326" y="1024982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</a:endParaRPr>
          </a:p>
        </p:txBody>
      </p:sp>
      <p:cxnSp>
        <p:nvCxnSpPr>
          <p:cNvPr id="3009" name="Google Shape;3009;p249"/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472215F6-4D4D-235D-C90A-B687B8C03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4EB60699-1375-5BF5-B999-C5BACBDDD9C5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C46CE07B-00AE-ECC0-A958-3152F4137990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Approach in Achieving Project Goals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3D2F48B0-80F1-E3B0-BFD4-B6057D276BD1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oogle Shape;3390;p282">
            <a:extLst>
              <a:ext uri="{FF2B5EF4-FFF2-40B4-BE49-F238E27FC236}">
                <a16:creationId xmlns:a16="http://schemas.microsoft.com/office/drawing/2014/main" id="{EBD51B88-9E38-E461-DE02-37F826D327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" y="330505"/>
            <a:ext cx="366784" cy="3924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F8D5BB6-D776-BAAD-4473-12C4B7E57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059927"/>
              </p:ext>
            </p:extLst>
          </p:nvPr>
        </p:nvGraphicFramePr>
        <p:xfrm>
          <a:off x="422375" y="234950"/>
          <a:ext cx="82992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1ED924-72F2-46D9-26C0-D8CA57AEDC5E}"/>
              </a:ext>
            </a:extLst>
          </p:cNvPr>
          <p:cNvSpPr txBox="1"/>
          <p:nvPr/>
        </p:nvSpPr>
        <p:spPr>
          <a:xfrm>
            <a:off x="3831771" y="1827776"/>
            <a:ext cx="1328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Whisper was utilized to transform speech into a text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2411C-B7A5-19F6-CAEB-1F9892B37EBB}"/>
              </a:ext>
            </a:extLst>
          </p:cNvPr>
          <p:cNvSpPr txBox="1"/>
          <p:nvPr/>
        </p:nvSpPr>
        <p:spPr>
          <a:xfrm>
            <a:off x="5538940" y="1940079"/>
            <a:ext cx="13284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GPT-3.5-turbo was utilized to summarize the text file generated with Whisper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C3E5F-A29E-EB85-1909-D8EEA74C4F79}"/>
              </a:ext>
            </a:extLst>
          </p:cNvPr>
          <p:cNvSpPr txBox="1"/>
          <p:nvPr/>
        </p:nvSpPr>
        <p:spPr>
          <a:xfrm>
            <a:off x="7228855" y="1829177"/>
            <a:ext cx="1446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GPT-3.5-turbo was utilized to translate the summary into different languages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9102E-2C59-5787-C268-0012F8CAB3C1}"/>
              </a:ext>
            </a:extLst>
          </p:cNvPr>
          <p:cNvSpPr txBox="1"/>
          <p:nvPr/>
        </p:nvSpPr>
        <p:spPr>
          <a:xfrm>
            <a:off x="447354" y="1907095"/>
            <a:ext cx="13284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HTML and python used to develop 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8F6BA-06FB-BA7C-6356-A862791D7D36}"/>
              </a:ext>
            </a:extLst>
          </p:cNvPr>
          <p:cNvSpPr txBox="1"/>
          <p:nvPr/>
        </p:nvSpPr>
        <p:spPr>
          <a:xfrm>
            <a:off x="2140639" y="2011858"/>
            <a:ext cx="1328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Any MP3 file can be uploaded through the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68594-E42B-1C36-4775-7F4E485C6A95}"/>
              </a:ext>
            </a:extLst>
          </p:cNvPr>
          <p:cNvSpPr/>
          <p:nvPr/>
        </p:nvSpPr>
        <p:spPr>
          <a:xfrm>
            <a:off x="1341120" y="3576320"/>
            <a:ext cx="6329680" cy="156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0E4D9-7747-869A-AC60-0642A9FF80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213" y="4340573"/>
            <a:ext cx="6039575" cy="738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6BD75-F795-87D7-6D6E-C35A0A29565A}"/>
              </a:ext>
            </a:extLst>
          </p:cNvPr>
          <p:cNvSpPr txBox="1"/>
          <p:nvPr/>
        </p:nvSpPr>
        <p:spPr>
          <a:xfrm>
            <a:off x="1913599" y="3576320"/>
            <a:ext cx="53168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Cost Comparison for Summarizing an Earnings Call (Example)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Let’s assume an earnings call transcript has 10,000 words (~15,000 tokens and the summary out put in 500 words (~750 tokens).</a:t>
            </a:r>
          </a:p>
        </p:txBody>
      </p:sp>
    </p:spTree>
    <p:extLst>
      <p:ext uri="{BB962C8B-B14F-4D97-AF65-F5344CB8AC3E}">
        <p14:creationId xmlns:p14="http://schemas.microsoft.com/office/powerpoint/2010/main" val="4840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33AB692C-EAEF-97CB-C865-B8E2FD829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BC612496-70B1-50F2-811A-3A8223714274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E02C0663-EFDF-9CC1-F7B1-A45C21A6436E}"/>
              </a:ext>
            </a:extLst>
          </p:cNvPr>
          <p:cNvSpPr txBox="1"/>
          <p:nvPr/>
        </p:nvSpPr>
        <p:spPr>
          <a:xfrm>
            <a:off x="741350" y="11005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User Interface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49">
            <a:extLst>
              <a:ext uri="{FF2B5EF4-FFF2-40B4-BE49-F238E27FC236}">
                <a16:creationId xmlns:a16="http://schemas.microsoft.com/office/drawing/2014/main" id="{E4972BA3-E12E-5465-A673-F3039E967DC0}"/>
              </a:ext>
            </a:extLst>
          </p:cNvPr>
          <p:cNvSpPr/>
          <p:nvPr/>
        </p:nvSpPr>
        <p:spPr>
          <a:xfrm>
            <a:off x="121116" y="1004793"/>
            <a:ext cx="4531954" cy="407095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249">
            <a:extLst>
              <a:ext uri="{FF2B5EF4-FFF2-40B4-BE49-F238E27FC236}">
                <a16:creationId xmlns:a16="http://schemas.microsoft.com/office/drawing/2014/main" id="{B67B0959-F08C-F1B5-DCD6-1FAAF670800F}"/>
              </a:ext>
            </a:extLst>
          </p:cNvPr>
          <p:cNvSpPr txBox="1"/>
          <p:nvPr/>
        </p:nvSpPr>
        <p:spPr>
          <a:xfrm>
            <a:off x="467361" y="1004793"/>
            <a:ext cx="4185709" cy="4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An interface was developed that allows the user to upload a MP3 to be summarized and translated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front end was developed in HTML and python code drives the back end of the user interface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How it works:</a:t>
            </a:r>
          </a:p>
          <a:p>
            <a:pPr marL="628650" lvl="2" indent="-344488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User chooses an audio file to upload</a:t>
            </a:r>
          </a:p>
          <a:p>
            <a:pPr marL="628650" lvl="2" indent="-344488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Radio button selection of Full Transcription or Summarize Text</a:t>
            </a:r>
          </a:p>
          <a:p>
            <a:pPr marL="628650" lvl="2" indent="-344488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Choose Language: Select from drop down the language of the audio file</a:t>
            </a:r>
          </a:p>
          <a:p>
            <a:pPr marL="628650" lvl="2" indent="-344488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Check box selection of if user wants it translated to different language</a:t>
            </a:r>
          </a:p>
          <a:p>
            <a:pPr marL="628650" lvl="2" indent="-344488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Translate To: Select from drop down the language to translate into (French, Spanish, Japanese)</a:t>
            </a:r>
          </a:p>
          <a:p>
            <a:pPr marL="628650" lvl="2" indent="-344488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Upload &amp; Transcribe kicks off the process</a:t>
            </a:r>
          </a:p>
          <a:p>
            <a:pPr marL="628650" lvl="2" indent="-344488">
              <a:lnSpc>
                <a:spcPct val="115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Can download after process is complete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05" name="Google Shape;3005;p249">
            <a:extLst>
              <a:ext uri="{FF2B5EF4-FFF2-40B4-BE49-F238E27FC236}">
                <a16:creationId xmlns:a16="http://schemas.microsoft.com/office/drawing/2014/main" id="{FBC7BB21-C33A-2932-D9C3-B20FB75696CE}"/>
              </a:ext>
            </a:extLst>
          </p:cNvPr>
          <p:cNvSpPr/>
          <p:nvPr/>
        </p:nvSpPr>
        <p:spPr>
          <a:xfrm>
            <a:off x="121115" y="921396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EB69EE65-7454-A790-BC96-994598CC4B48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oogle Shape;3390;p282">
            <a:extLst>
              <a:ext uri="{FF2B5EF4-FFF2-40B4-BE49-F238E27FC236}">
                <a16:creationId xmlns:a16="http://schemas.microsoft.com/office/drawing/2014/main" id="{686F6C14-3652-C44C-462D-63C937A43C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" y="330505"/>
            <a:ext cx="366784" cy="39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460C93-7D22-BB3F-429E-823A66CE6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790" y="110050"/>
            <a:ext cx="43815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E87931D5-C293-2680-C009-E5DAEDF9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F5B2C251-9C51-2475-963F-BCB25E5B079B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8266E008-AC5C-E7D4-DF58-3093D43B4FBB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Whisper 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49">
            <a:extLst>
              <a:ext uri="{FF2B5EF4-FFF2-40B4-BE49-F238E27FC236}">
                <a16:creationId xmlns:a16="http://schemas.microsoft.com/office/drawing/2014/main" id="{27D2B6CC-F355-08F3-6B31-2DE354B02399}"/>
              </a:ext>
            </a:extLst>
          </p:cNvPr>
          <p:cNvSpPr/>
          <p:nvPr/>
        </p:nvSpPr>
        <p:spPr>
          <a:xfrm>
            <a:off x="953324" y="1136873"/>
            <a:ext cx="7387826" cy="380631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249">
            <a:extLst>
              <a:ext uri="{FF2B5EF4-FFF2-40B4-BE49-F238E27FC236}">
                <a16:creationId xmlns:a16="http://schemas.microsoft.com/office/drawing/2014/main" id="{1971EDEB-1DF1-5C42-5011-3D4B6DD78AC9}"/>
              </a:ext>
            </a:extLst>
          </p:cNvPr>
          <p:cNvSpPr txBox="1"/>
          <p:nvPr/>
        </p:nvSpPr>
        <p:spPr>
          <a:xfrm>
            <a:off x="1354400" y="1177288"/>
            <a:ext cx="6896100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Whisper is an OpenAI developed AI model that is highly accurate in transcribing speech into text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Whisper AI model was trained on 680,000 hours of multilingual supervised data from the internet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Whisper supports speech to text in over 90 languages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team utilized Whisper to transcribe an audio file in English to an English text file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team used Nvidia’s Q3 FYFY25 Financial Results.mp3 during the development of project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A Whisper confidence score was calculated using log probabilities – calculated as the average log probability of the predicted tokens within a transcription – 83.7% confidence score on the Nvidia transcription</a:t>
            </a:r>
          </a:p>
        </p:txBody>
      </p:sp>
      <p:sp>
        <p:nvSpPr>
          <p:cNvPr id="3005" name="Google Shape;3005;p249">
            <a:extLst>
              <a:ext uri="{FF2B5EF4-FFF2-40B4-BE49-F238E27FC236}">
                <a16:creationId xmlns:a16="http://schemas.microsoft.com/office/drawing/2014/main" id="{B319C057-B790-2306-9D7F-DEBE6F0493C5}"/>
              </a:ext>
            </a:extLst>
          </p:cNvPr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C143A7BF-C86E-4296-5B23-8A69090A7FEA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oogle Shape;3390;p282">
            <a:extLst>
              <a:ext uri="{FF2B5EF4-FFF2-40B4-BE49-F238E27FC236}">
                <a16:creationId xmlns:a16="http://schemas.microsoft.com/office/drawing/2014/main" id="{C1FDAB99-9854-03AA-DF1D-402F9E6308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" y="330505"/>
            <a:ext cx="366784" cy="392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1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5A2D8FDA-8D20-1FAA-EF73-B01EF1F52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A98566C5-56BE-3B40-9731-E216E947795C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5B72CEE7-F995-D8B0-296D-AAD3705C7832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49">
            <a:extLst>
              <a:ext uri="{FF2B5EF4-FFF2-40B4-BE49-F238E27FC236}">
                <a16:creationId xmlns:a16="http://schemas.microsoft.com/office/drawing/2014/main" id="{20DEE643-2B68-3702-43ED-8D0BA98DF9E6}"/>
              </a:ext>
            </a:extLst>
          </p:cNvPr>
          <p:cNvSpPr/>
          <p:nvPr/>
        </p:nvSpPr>
        <p:spPr>
          <a:xfrm>
            <a:off x="953324" y="1136873"/>
            <a:ext cx="7387826" cy="380631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001" name="Google Shape;3001;p249">
            <a:extLst>
              <a:ext uri="{FF2B5EF4-FFF2-40B4-BE49-F238E27FC236}">
                <a16:creationId xmlns:a16="http://schemas.microsoft.com/office/drawing/2014/main" id="{E23A647F-43A5-61B5-E719-1260303AAA5D}"/>
              </a:ext>
            </a:extLst>
          </p:cNvPr>
          <p:cNvSpPr txBox="1"/>
          <p:nvPr/>
        </p:nvSpPr>
        <p:spPr>
          <a:xfrm>
            <a:off x="1354400" y="1177288"/>
            <a:ext cx="6836276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text input is first broken down into tokens, which are used by the GPT-3.5 Turbo model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 tokenizers were explored by the team and although cl100k_base is the OpenAI recommended choice the team utilized the </a:t>
            </a:r>
            <a:r>
              <a:rPr lang="en-US" sz="1800" dirty="0" err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bert</a:t>
            </a: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-based-uncased tokenizer to utilize a different technology called for in the project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Bert-based-uncased was a good choice as it is ideal for nuanced interpretation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transcription of the Nvidia financial call was over 10,000 tokens so a chunking function was also utilized </a:t>
            </a:r>
          </a:p>
        </p:txBody>
      </p:sp>
      <p:sp>
        <p:nvSpPr>
          <p:cNvPr id="3005" name="Google Shape;3005;p249">
            <a:extLst>
              <a:ext uri="{FF2B5EF4-FFF2-40B4-BE49-F238E27FC236}">
                <a16:creationId xmlns:a16="http://schemas.microsoft.com/office/drawing/2014/main" id="{31E4E078-5B51-46D4-7DAD-E821E8D41A4D}"/>
              </a:ext>
            </a:extLst>
          </p:cNvPr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EF22D2C4-9DE6-F642-3CC0-897CFD1C7C26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oogle Shape;3390;p282">
            <a:extLst>
              <a:ext uri="{FF2B5EF4-FFF2-40B4-BE49-F238E27FC236}">
                <a16:creationId xmlns:a16="http://schemas.microsoft.com/office/drawing/2014/main" id="{11FD8764-5CB1-1AE2-E3DA-858CF6AC5D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" y="330505"/>
            <a:ext cx="366784" cy="392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90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F7528F6F-73BE-D336-4FBD-ADF4D6E2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75E610B5-3407-76B6-FB6A-77E4A39C73DB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29B6A40A-446B-713F-0205-9A09BC66ACF8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Text Summarization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49">
            <a:extLst>
              <a:ext uri="{FF2B5EF4-FFF2-40B4-BE49-F238E27FC236}">
                <a16:creationId xmlns:a16="http://schemas.microsoft.com/office/drawing/2014/main" id="{BA7B7882-61B4-C7F7-6DD1-2E5FD89DE6DD}"/>
              </a:ext>
            </a:extLst>
          </p:cNvPr>
          <p:cNvSpPr/>
          <p:nvPr/>
        </p:nvSpPr>
        <p:spPr>
          <a:xfrm>
            <a:off x="953324" y="1136873"/>
            <a:ext cx="7387826" cy="380631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001" name="Google Shape;3001;p249">
            <a:extLst>
              <a:ext uri="{FF2B5EF4-FFF2-40B4-BE49-F238E27FC236}">
                <a16:creationId xmlns:a16="http://schemas.microsoft.com/office/drawing/2014/main" id="{B96148BC-DA3F-6C07-E381-F30FF57A2DAD}"/>
              </a:ext>
            </a:extLst>
          </p:cNvPr>
          <p:cNvSpPr txBox="1"/>
          <p:nvPr/>
        </p:nvSpPr>
        <p:spPr>
          <a:xfrm>
            <a:off x="1354400" y="1177288"/>
            <a:ext cx="6836276" cy="32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OpenAI provides an API solution which allowed the team to utilize GPT-3.5 Turbo</a:t>
            </a: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</a:rPr>
              <a:t> to take the text output from the Whisper model and summarize</a:t>
            </a: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GPT-3.5 Turbo text summarization allows for flexibility with prompts and provides abstractive summarization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To ensure the text does not exceed limitations a chunk text function was created that divided the input text into a max length equal to 4,000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chunks were summarized and then joined for a combined summary, which could be output to the user interface and saved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chunk text function utilizes the </a:t>
            </a:r>
            <a:r>
              <a:rPr lang="en-US" sz="1600" dirty="0" err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AutoTokenizer</a:t>
            </a: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 from the </a:t>
            </a:r>
            <a:r>
              <a:rPr lang="en-US" sz="1600" dirty="0" err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bert</a:t>
            </a: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-base-uncased</a:t>
            </a:r>
            <a:r>
              <a:rPr lang="en-US" sz="1600" b="1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6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model offered through Hugging Face</a:t>
            </a:r>
          </a:p>
        </p:txBody>
      </p:sp>
      <p:sp>
        <p:nvSpPr>
          <p:cNvPr id="3005" name="Google Shape;3005;p249">
            <a:extLst>
              <a:ext uri="{FF2B5EF4-FFF2-40B4-BE49-F238E27FC236}">
                <a16:creationId xmlns:a16="http://schemas.microsoft.com/office/drawing/2014/main" id="{51EFAC5D-D80F-C3C7-DA05-3DCB5A177685}"/>
              </a:ext>
            </a:extLst>
          </p:cNvPr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D1396C36-2AE6-359F-09D5-2266880D242F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oogle Shape;3390;p282">
            <a:extLst>
              <a:ext uri="{FF2B5EF4-FFF2-40B4-BE49-F238E27FC236}">
                <a16:creationId xmlns:a16="http://schemas.microsoft.com/office/drawing/2014/main" id="{1E4D0583-2809-8EA0-C931-2AE0350CA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" y="330505"/>
            <a:ext cx="366784" cy="392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49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3">
          <a:extLst>
            <a:ext uri="{FF2B5EF4-FFF2-40B4-BE49-F238E27FC236}">
              <a16:creationId xmlns:a16="http://schemas.microsoft.com/office/drawing/2014/main" id="{685D8A8E-9B28-1699-E8E9-1BCE42334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249">
            <a:extLst>
              <a:ext uri="{FF2B5EF4-FFF2-40B4-BE49-F238E27FC236}">
                <a16:creationId xmlns:a16="http://schemas.microsoft.com/office/drawing/2014/main" id="{59C290EC-D785-484D-F2A4-DE63E5509A01}"/>
              </a:ext>
            </a:extLst>
          </p:cNvPr>
          <p:cNvSpPr/>
          <p:nvPr/>
        </p:nvSpPr>
        <p:spPr>
          <a:xfrm>
            <a:off x="136025" y="233625"/>
            <a:ext cx="572700" cy="5727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5" name="Google Shape;2995;p249">
            <a:extLst>
              <a:ext uri="{FF2B5EF4-FFF2-40B4-BE49-F238E27FC236}">
                <a16:creationId xmlns:a16="http://schemas.microsoft.com/office/drawing/2014/main" id="{9A4E0F05-D333-AE26-1A57-1F819CF85EC9}"/>
              </a:ext>
            </a:extLst>
          </p:cNvPr>
          <p:cNvSpPr txBox="1"/>
          <p:nvPr/>
        </p:nvSpPr>
        <p:spPr>
          <a:xfrm>
            <a:off x="710300" y="127400"/>
            <a:ext cx="812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Summarization Translation</a:t>
            </a:r>
            <a:endParaRPr sz="2400" b="1" i="1" dirty="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49">
            <a:extLst>
              <a:ext uri="{FF2B5EF4-FFF2-40B4-BE49-F238E27FC236}">
                <a16:creationId xmlns:a16="http://schemas.microsoft.com/office/drawing/2014/main" id="{639237BF-D8E7-EE0C-3139-BB3FB2195FA7}"/>
              </a:ext>
            </a:extLst>
          </p:cNvPr>
          <p:cNvSpPr/>
          <p:nvPr/>
        </p:nvSpPr>
        <p:spPr>
          <a:xfrm>
            <a:off x="953324" y="1136873"/>
            <a:ext cx="7387826" cy="380631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249">
            <a:extLst>
              <a:ext uri="{FF2B5EF4-FFF2-40B4-BE49-F238E27FC236}">
                <a16:creationId xmlns:a16="http://schemas.microsoft.com/office/drawing/2014/main" id="{1AE9298C-7232-1703-4ACE-9944AAF99374}"/>
              </a:ext>
            </a:extLst>
          </p:cNvPr>
          <p:cNvSpPr txBox="1"/>
          <p:nvPr/>
        </p:nvSpPr>
        <p:spPr>
          <a:xfrm>
            <a:off x="1354400" y="1177288"/>
            <a:ext cx="6896100" cy="340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Among all the capabilities of GPT-3.5 Turbo, the team also utilized its API to translate text from one language to another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A function was created that takes two arguments: the text to translate and </a:t>
            </a:r>
            <a:r>
              <a:rPr lang="en-US" sz="20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target</a:t>
            </a: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 language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lang="en-US" sz="1800" dirty="0" err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openai.completions.create</a:t>
            </a: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() method was used to send a text completion request and asks the API to translate the text into the target language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The language translation function also uses the chunk text function to ensure the text does not exceed limitations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05" name="Google Shape;3005;p249">
            <a:extLst>
              <a:ext uri="{FF2B5EF4-FFF2-40B4-BE49-F238E27FC236}">
                <a16:creationId xmlns:a16="http://schemas.microsoft.com/office/drawing/2014/main" id="{5A95C385-E7E4-ACEB-DF52-0945A0D81512}"/>
              </a:ext>
            </a:extLst>
          </p:cNvPr>
          <p:cNvSpPr/>
          <p:nvPr/>
        </p:nvSpPr>
        <p:spPr>
          <a:xfrm>
            <a:off x="802850" y="1107479"/>
            <a:ext cx="459000" cy="459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</a:endParaRPr>
          </a:p>
        </p:txBody>
      </p:sp>
      <p:cxnSp>
        <p:nvCxnSpPr>
          <p:cNvPr id="3009" name="Google Shape;3009;p249">
            <a:extLst>
              <a:ext uri="{FF2B5EF4-FFF2-40B4-BE49-F238E27FC236}">
                <a16:creationId xmlns:a16="http://schemas.microsoft.com/office/drawing/2014/main" id="{8BC0A6AD-62B8-F31E-CA2F-192FB74B5358}"/>
              </a:ext>
            </a:extLst>
          </p:cNvPr>
          <p:cNvCxnSpPr/>
          <p:nvPr/>
        </p:nvCxnSpPr>
        <p:spPr>
          <a:xfrm>
            <a:off x="-9375" y="929900"/>
            <a:ext cx="7346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oogle Shape;3390;p282">
            <a:extLst>
              <a:ext uri="{FF2B5EF4-FFF2-40B4-BE49-F238E27FC236}">
                <a16:creationId xmlns:a16="http://schemas.microsoft.com/office/drawing/2014/main" id="{399EFF82-F3FC-33CF-C341-F12B70EFB3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" y="330505"/>
            <a:ext cx="366784" cy="392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180346"/>
      </p:ext>
    </p:extLst>
  </p:cSld>
  <p:clrMapOvr>
    <a:masterClrMapping/>
  </p:clrMapOvr>
</p:sld>
</file>

<file path=ppt/theme/theme1.xml><?xml version="1.0" encoding="utf-8"?>
<a:theme xmlns:a="http://schemas.openxmlformats.org/drawingml/2006/main" name="Trilogy Bootcamps Theme">
  <a:themeElements>
    <a:clrScheme name="Simple Light">
      <a:dk1>
        <a:srgbClr val="005E77"/>
      </a:dk1>
      <a:lt1>
        <a:srgbClr val="FFFFFF"/>
      </a:lt1>
      <a:dk2>
        <a:srgbClr val="082D49"/>
      </a:dk2>
      <a:lt2>
        <a:srgbClr val="EEEEEE"/>
      </a:lt2>
      <a:accent1>
        <a:srgbClr val="FCB912"/>
      </a:accent1>
      <a:accent2>
        <a:srgbClr val="AADCF2"/>
      </a:accent2>
      <a:accent3>
        <a:srgbClr val="0077DB"/>
      </a:accent3>
      <a:accent4>
        <a:srgbClr val="00C7CC"/>
      </a:accent4>
      <a:accent5>
        <a:srgbClr val="002447"/>
      </a:accent5>
      <a:accent6>
        <a:srgbClr val="2E5E73"/>
      </a:accent6>
      <a:hlink>
        <a:srgbClr val="005E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963</Words>
  <Application>Microsoft Macintosh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Light</vt:lpstr>
      <vt:lpstr>Roboto Medium</vt:lpstr>
      <vt:lpstr>Arial</vt:lpstr>
      <vt:lpstr>Roboto</vt:lpstr>
      <vt:lpstr>-apple-system</vt:lpstr>
      <vt:lpstr>Trilogy Bootcamps Theme</vt:lpstr>
      <vt:lpstr>Speech to Text Summarization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Mittelstadt, Marianne</cp:lastModifiedBy>
  <cp:revision>96</cp:revision>
  <cp:lastPrinted>2025-02-09T17:52:25Z</cp:lastPrinted>
  <dcterms:modified xsi:type="dcterms:W3CDTF">2025-02-12T20:45:42Z</dcterms:modified>
</cp:coreProperties>
</file>