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5"/>
    <p:restoredTop sz="94713"/>
  </p:normalViewPr>
  <p:slideViewPr>
    <p:cSldViewPr snapToGrid="0" snapToObjects="1">
      <p:cViewPr varScale="1">
        <p:scale>
          <a:sx n="148" d="100"/>
          <a:sy n="148" d="100"/>
        </p:scale>
        <p:origin x="1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March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usedDeposi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5" b="-8849"/>
          <a:stretch/>
        </p:blipFill>
        <p:spPr>
          <a:xfrm rot="16200000">
            <a:off x="909362" y="4145518"/>
            <a:ext cx="3100012" cy="3099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3" y="152718"/>
            <a:ext cx="8916505" cy="606736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Additive manufacturing networks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49906" y="759454"/>
            <a:ext cx="32732" cy="609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3574671"/>
            <a:ext cx="82236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890394"/>
            <a:ext cx="3994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Understanding and engaging with </a:t>
            </a:r>
            <a:r>
              <a:rPr lang="en-US" b="1" dirty="0" smtClean="0"/>
              <a:t>AM</a:t>
            </a:r>
            <a:endParaRPr lang="en-US" sz="1400" b="1" dirty="0" smtClean="0"/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Problem:</a:t>
            </a:r>
            <a:r>
              <a:rPr lang="en-US" sz="1400" dirty="0" smtClean="0"/>
              <a:t> decentralized, self-regulating “communities of innovation” </a:t>
            </a:r>
            <a:r>
              <a:rPr lang="en-US" sz="1400" dirty="0" smtClean="0"/>
              <a:t>(COIs) in </a:t>
            </a:r>
            <a:r>
              <a:rPr lang="en-US" sz="1400" dirty="0" smtClean="0"/>
              <a:t>AM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Radical leveling technology (Snow, 2015) combines high threat potential with low regulation potential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Goal:</a:t>
            </a:r>
            <a:r>
              <a:rPr lang="en-US" sz="1400" dirty="0" smtClean="0"/>
              <a:t> understand and </a:t>
            </a:r>
            <a:r>
              <a:rPr lang="en-US" sz="1400" dirty="0" smtClean="0"/>
              <a:t>effectively </a:t>
            </a:r>
            <a:r>
              <a:rPr lang="en-US" sz="1400" dirty="0" smtClean="0"/>
              <a:t>engage </a:t>
            </a:r>
            <a:r>
              <a:rPr lang="en-US" sz="1400" dirty="0" smtClean="0"/>
              <a:t>with decentralized </a:t>
            </a:r>
            <a:r>
              <a:rPr lang="en-US" sz="1400" dirty="0" smtClean="0"/>
              <a:t>COIs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Approach: </a:t>
            </a:r>
            <a:r>
              <a:rPr lang="en-US" sz="1400" dirty="0" smtClean="0"/>
              <a:t>“big data </a:t>
            </a:r>
            <a:r>
              <a:rPr lang="en-US" sz="1400" dirty="0" smtClean="0"/>
              <a:t>SNA” study of COI structural dynamics over time</a:t>
            </a:r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61865" y="3638792"/>
            <a:ext cx="428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citation </a:t>
            </a:r>
            <a:r>
              <a:rPr lang="en-US" b="1" dirty="0" smtClean="0"/>
              <a:t>network: </a:t>
            </a:r>
            <a:endParaRPr lang="en-US" b="1" dirty="0" smtClean="0"/>
          </a:p>
          <a:p>
            <a:pPr algn="ctr"/>
            <a:r>
              <a:rPr lang="en-US" b="1" dirty="0" smtClean="0"/>
              <a:t>“</a:t>
            </a:r>
            <a:r>
              <a:rPr lang="en-US" b="1" dirty="0" smtClean="0"/>
              <a:t>fused deposition”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20" y="3638792"/>
            <a:ext cx="39945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Applications and </a:t>
            </a:r>
            <a:r>
              <a:rPr lang="en-US" b="1" dirty="0" smtClean="0"/>
              <a:t>expansions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Deliverable: </a:t>
            </a:r>
            <a:r>
              <a:rPr lang="en-US" sz="1400" u="sng" dirty="0" smtClean="0"/>
              <a:t>multi-use </a:t>
            </a:r>
            <a:r>
              <a:rPr lang="en-US" sz="1400" u="sng" dirty="0" smtClean="0"/>
              <a:t>platform</a:t>
            </a:r>
            <a:r>
              <a:rPr lang="en-US" sz="1400" dirty="0" smtClean="0"/>
              <a:t> </a:t>
            </a:r>
            <a:r>
              <a:rPr lang="en-US" sz="1400" dirty="0"/>
              <a:t>to </a:t>
            </a:r>
            <a:r>
              <a:rPr lang="en-US" sz="1400" dirty="0" smtClean="0"/>
              <a:t>visualize and analyze </a:t>
            </a:r>
            <a:r>
              <a:rPr lang="en-US" sz="1400" dirty="0" smtClean="0"/>
              <a:t>self-regulating COIs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AM, biotech, open-source,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Potential use cases: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Identifying </a:t>
            </a:r>
            <a:r>
              <a:rPr lang="en-US" sz="1400" dirty="0"/>
              <a:t>key </a:t>
            </a:r>
            <a:r>
              <a:rPr lang="en-US" sz="1400" dirty="0" smtClean="0"/>
              <a:t>actors to maximize engagement efficacy</a:t>
            </a:r>
            <a:endParaRPr lang="en-US" sz="1400" dirty="0" smtClean="0"/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Scoping </a:t>
            </a:r>
            <a:r>
              <a:rPr lang="en-US" sz="1400" dirty="0"/>
              <a:t>near-term </a:t>
            </a:r>
            <a:r>
              <a:rPr lang="en-US" sz="1400" dirty="0" smtClean="0"/>
              <a:t>growth areas </a:t>
            </a:r>
            <a:r>
              <a:rPr lang="en-US" sz="1400" dirty="0"/>
              <a:t>of R&amp;</a:t>
            </a:r>
            <a:r>
              <a:rPr lang="en-US" sz="1400" dirty="0" smtClean="0"/>
              <a:t>D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Assessing </a:t>
            </a:r>
            <a:r>
              <a:rPr lang="en-US" sz="1400" dirty="0" smtClean="0"/>
              <a:t>impact of “corporatization”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Areas of collaboration at NPS</a:t>
            </a:r>
            <a:r>
              <a:rPr lang="en-US" sz="1400" dirty="0" smtClean="0"/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CORE and CODA labs (large-scale analysis)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/>
              <a:t>RoboDojo</a:t>
            </a:r>
            <a:r>
              <a:rPr lang="en-US" sz="1400" dirty="0" smtClean="0"/>
              <a:t> (direct engagement)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686320" y="890394"/>
            <a:ext cx="39945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analysis of </a:t>
            </a:r>
            <a:r>
              <a:rPr lang="en-US" b="1" dirty="0" smtClean="0"/>
              <a:t>COIs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COI as network structure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Nodes: individuals, institutions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Ties: collaboration, citation, </a:t>
            </a:r>
            <a:r>
              <a:rPr lang="en-US" sz="1400" dirty="0" smtClean="0"/>
              <a:t>discussion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COI comprises multiple ‘layers’ of interaction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Primary academic research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Patent applications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Social/online communities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Mining </a:t>
            </a:r>
            <a:r>
              <a:rPr lang="en-US" sz="1400" dirty="0" smtClean="0"/>
              <a:t>information from networks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Key actors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Emergent sub-communities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Cross-pollination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3110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178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Additive manufacturing networks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Hammond</dc:creator>
  <cp:lastModifiedBy>Microsoft Office User</cp:lastModifiedBy>
  <cp:revision>32</cp:revision>
  <dcterms:created xsi:type="dcterms:W3CDTF">2017-03-17T04:46:34Z</dcterms:created>
  <dcterms:modified xsi:type="dcterms:W3CDTF">2017-03-20T15:23:04Z</dcterms:modified>
</cp:coreProperties>
</file>