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0.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5.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6.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7" r:id="rId2"/>
    <p:sldId id="264" r:id="rId3"/>
    <p:sldId id="265" r:id="rId4"/>
    <p:sldId id="266" r:id="rId5"/>
    <p:sldId id="267" r:id="rId6"/>
    <p:sldId id="268" r:id="rId7"/>
    <p:sldId id="269" r:id="rId8"/>
    <p:sldId id="270" r:id="rId9"/>
    <p:sldId id="271" r:id="rId10"/>
    <p:sldId id="272" r:id="rId11"/>
    <p:sldId id="273" r:id="rId12"/>
    <p:sldId id="274" r:id="rId13"/>
    <p:sldId id="275" r:id="rId14"/>
    <p:sldId id="276" r:id="rId15"/>
    <p:sldId id="277" r:id="rId16"/>
    <p:sldId id="278" r:id="rId17"/>
    <p:sldId id="279" r:id="rId18"/>
    <p:sldId id="280" r:id="rId19"/>
    <p:sldId id="281" r:id="rId20"/>
    <p:sldId id="282" r:id="rId21"/>
    <p:sldId id="283" r:id="rId22"/>
    <p:sldId id="284" r:id="rId23"/>
    <p:sldId id="285" r:id="rId24"/>
    <p:sldId id="286"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546"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1#3">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4">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9E4FA79-B790-430C-8C63-76F3A0F47C6E}" type="doc">
      <dgm:prSet loTypeId="urn:microsoft.com/office/officeart/2005/8/layout/orgChart1" loCatId="hierarchy" qsTypeId="urn:microsoft.com/office/officeart/2005/8/quickstyle/3d3" qsCatId="3D" csTypeId="urn:microsoft.com/office/officeart/2005/8/colors/colorful1#3" csCatId="colorful" phldr="1"/>
      <dgm:spPr/>
      <dgm:t>
        <a:bodyPr/>
        <a:lstStyle/>
        <a:p>
          <a:endParaRPr lang="en-CA"/>
        </a:p>
      </dgm:t>
    </dgm:pt>
    <dgm:pt modelId="{118C2760-FAAC-4428-9773-6779DF6994DC}">
      <dgm:prSet phldrT="[Text]"/>
      <dgm:spPr/>
      <dgm:t>
        <a:bodyPr/>
        <a:lstStyle/>
        <a:p>
          <a:r>
            <a:rPr lang="en-CA" dirty="0" smtClean="0"/>
            <a:t>Overall Project with Identified Overall Project Lead (PI)</a:t>
          </a:r>
          <a:endParaRPr lang="en-CA" dirty="0"/>
        </a:p>
      </dgm:t>
    </dgm:pt>
    <dgm:pt modelId="{4597AB6B-E3A4-4768-AEFA-244C74DF40DD}" type="parTrans" cxnId="{B26E1058-032C-456D-A2EC-AE9D5359985A}">
      <dgm:prSet/>
      <dgm:spPr/>
      <dgm:t>
        <a:bodyPr/>
        <a:lstStyle/>
        <a:p>
          <a:endParaRPr lang="en-CA"/>
        </a:p>
      </dgm:t>
    </dgm:pt>
    <dgm:pt modelId="{0CEF1CAC-9DC6-4EC8-AE38-F604FC433B58}" type="sibTrans" cxnId="{B26E1058-032C-456D-A2EC-AE9D5359985A}">
      <dgm:prSet/>
      <dgm:spPr/>
      <dgm:t>
        <a:bodyPr/>
        <a:lstStyle/>
        <a:p>
          <a:endParaRPr lang="en-CA"/>
        </a:p>
      </dgm:t>
    </dgm:pt>
    <dgm:pt modelId="{719191C4-5EC7-4455-B8A2-4BE6AB0DEEC0}">
      <dgm:prSet phldrT="[Text]"/>
      <dgm:spPr/>
      <dgm:t>
        <a:bodyPr/>
        <a:lstStyle/>
        <a:p>
          <a:r>
            <a:rPr lang="en-CA" dirty="0" smtClean="0"/>
            <a:t>Country 1</a:t>
          </a:r>
        </a:p>
        <a:p>
          <a:r>
            <a:rPr lang="en-CA" dirty="0" smtClean="0"/>
            <a:t>(Country PD/PI)</a:t>
          </a:r>
          <a:endParaRPr lang="en-CA" dirty="0"/>
        </a:p>
      </dgm:t>
    </dgm:pt>
    <dgm:pt modelId="{D9146B32-A9A0-4594-BF98-F18A3239EBC6}" type="parTrans" cxnId="{DC7BE456-26F0-4857-B53D-F7B8F90D7CDF}">
      <dgm:prSet/>
      <dgm:spPr/>
      <dgm:t>
        <a:bodyPr/>
        <a:lstStyle/>
        <a:p>
          <a:endParaRPr lang="en-CA"/>
        </a:p>
      </dgm:t>
    </dgm:pt>
    <dgm:pt modelId="{687B436A-F949-4DC4-9F8B-032088C36713}" type="sibTrans" cxnId="{DC7BE456-26F0-4857-B53D-F7B8F90D7CDF}">
      <dgm:prSet/>
      <dgm:spPr/>
      <dgm:t>
        <a:bodyPr/>
        <a:lstStyle/>
        <a:p>
          <a:endParaRPr lang="en-CA"/>
        </a:p>
      </dgm:t>
    </dgm:pt>
    <dgm:pt modelId="{FFF4F22C-C567-4677-B238-50AB871BD140}">
      <dgm:prSet phldrT="[Text]"/>
      <dgm:spPr/>
      <dgm:t>
        <a:bodyPr/>
        <a:lstStyle/>
        <a:p>
          <a:r>
            <a:rPr lang="en-CA" dirty="0" smtClean="0"/>
            <a:t>Country 2</a:t>
          </a:r>
        </a:p>
        <a:p>
          <a:r>
            <a:rPr lang="en-CA" dirty="0" smtClean="0"/>
            <a:t>(Country PD/PI)</a:t>
          </a:r>
          <a:endParaRPr lang="en-CA" dirty="0"/>
        </a:p>
      </dgm:t>
    </dgm:pt>
    <dgm:pt modelId="{76014732-90F9-4E21-BE8F-AB5BBC8FFF0B}" type="parTrans" cxnId="{940EBDE2-52D4-4ABA-B813-A648558296EA}">
      <dgm:prSet/>
      <dgm:spPr/>
      <dgm:t>
        <a:bodyPr/>
        <a:lstStyle/>
        <a:p>
          <a:endParaRPr lang="en-CA"/>
        </a:p>
      </dgm:t>
    </dgm:pt>
    <dgm:pt modelId="{D4662448-7EDA-4336-A055-4EC5FF49EDFA}" type="sibTrans" cxnId="{940EBDE2-52D4-4ABA-B813-A648558296EA}">
      <dgm:prSet/>
      <dgm:spPr/>
      <dgm:t>
        <a:bodyPr/>
        <a:lstStyle/>
        <a:p>
          <a:endParaRPr lang="en-CA"/>
        </a:p>
      </dgm:t>
    </dgm:pt>
    <dgm:pt modelId="{ADC8456A-7C3F-4F01-A934-02BF059ED662}">
      <dgm:prSet phldrT="[Text]"/>
      <dgm:spPr/>
      <dgm:t>
        <a:bodyPr/>
        <a:lstStyle/>
        <a:p>
          <a:r>
            <a:rPr lang="en-CA" dirty="0" smtClean="0"/>
            <a:t>Country 3</a:t>
          </a:r>
        </a:p>
        <a:p>
          <a:r>
            <a:rPr lang="en-CA" dirty="0" smtClean="0"/>
            <a:t>(Country PD/PI)</a:t>
          </a:r>
          <a:endParaRPr lang="en-CA" dirty="0"/>
        </a:p>
      </dgm:t>
    </dgm:pt>
    <dgm:pt modelId="{3FC4B913-C0C5-4053-A590-434F9BCAEA55}" type="parTrans" cxnId="{96217441-44E8-43ED-8A16-827FDCA9C277}">
      <dgm:prSet/>
      <dgm:spPr/>
      <dgm:t>
        <a:bodyPr/>
        <a:lstStyle/>
        <a:p>
          <a:endParaRPr lang="en-CA"/>
        </a:p>
      </dgm:t>
    </dgm:pt>
    <dgm:pt modelId="{4FD43704-7268-402D-97D0-2CBBD96620DD}" type="sibTrans" cxnId="{96217441-44E8-43ED-8A16-827FDCA9C277}">
      <dgm:prSet/>
      <dgm:spPr/>
      <dgm:t>
        <a:bodyPr/>
        <a:lstStyle/>
        <a:p>
          <a:endParaRPr lang="en-CA"/>
        </a:p>
      </dgm:t>
    </dgm:pt>
    <dgm:pt modelId="{9C4648E4-7771-4855-8AE8-0A35E86381BC}" type="pres">
      <dgm:prSet presAssocID="{D9E4FA79-B790-430C-8C63-76F3A0F47C6E}" presName="hierChild1" presStyleCnt="0">
        <dgm:presLayoutVars>
          <dgm:orgChart val="1"/>
          <dgm:chPref val="1"/>
          <dgm:dir/>
          <dgm:animOne val="branch"/>
          <dgm:animLvl val="lvl"/>
          <dgm:resizeHandles/>
        </dgm:presLayoutVars>
      </dgm:prSet>
      <dgm:spPr/>
      <dgm:t>
        <a:bodyPr/>
        <a:lstStyle/>
        <a:p>
          <a:endParaRPr lang="en-CA"/>
        </a:p>
      </dgm:t>
    </dgm:pt>
    <dgm:pt modelId="{ACBC3E95-77E7-47E0-8242-DFF4E3B639A9}" type="pres">
      <dgm:prSet presAssocID="{118C2760-FAAC-4428-9773-6779DF6994DC}" presName="hierRoot1" presStyleCnt="0">
        <dgm:presLayoutVars>
          <dgm:hierBranch val="init"/>
        </dgm:presLayoutVars>
      </dgm:prSet>
      <dgm:spPr/>
    </dgm:pt>
    <dgm:pt modelId="{796B98B3-1726-43D8-8EA7-7262E0F21A1D}" type="pres">
      <dgm:prSet presAssocID="{118C2760-FAAC-4428-9773-6779DF6994DC}" presName="rootComposite1" presStyleCnt="0"/>
      <dgm:spPr/>
    </dgm:pt>
    <dgm:pt modelId="{E90D70EF-C7B7-4F2A-B768-4D7F692AE43F}" type="pres">
      <dgm:prSet presAssocID="{118C2760-FAAC-4428-9773-6779DF6994DC}" presName="rootText1" presStyleLbl="node0" presStyleIdx="0" presStyleCnt="1">
        <dgm:presLayoutVars>
          <dgm:chPref val="3"/>
        </dgm:presLayoutVars>
      </dgm:prSet>
      <dgm:spPr/>
      <dgm:t>
        <a:bodyPr/>
        <a:lstStyle/>
        <a:p>
          <a:endParaRPr lang="en-CA"/>
        </a:p>
      </dgm:t>
    </dgm:pt>
    <dgm:pt modelId="{55B14142-6291-4EBE-B932-E07C7E024812}" type="pres">
      <dgm:prSet presAssocID="{118C2760-FAAC-4428-9773-6779DF6994DC}" presName="rootConnector1" presStyleLbl="node1" presStyleIdx="0" presStyleCnt="0"/>
      <dgm:spPr/>
      <dgm:t>
        <a:bodyPr/>
        <a:lstStyle/>
        <a:p>
          <a:endParaRPr lang="en-CA"/>
        </a:p>
      </dgm:t>
    </dgm:pt>
    <dgm:pt modelId="{070FC7E6-4503-4FE9-88E3-B957ADF51AC2}" type="pres">
      <dgm:prSet presAssocID="{118C2760-FAAC-4428-9773-6779DF6994DC}" presName="hierChild2" presStyleCnt="0"/>
      <dgm:spPr/>
    </dgm:pt>
    <dgm:pt modelId="{375FF297-EBC0-4087-83E1-5A610BA3A5CC}" type="pres">
      <dgm:prSet presAssocID="{D9146B32-A9A0-4594-BF98-F18A3239EBC6}" presName="Name37" presStyleLbl="parChTrans1D2" presStyleIdx="0" presStyleCnt="3"/>
      <dgm:spPr/>
      <dgm:t>
        <a:bodyPr/>
        <a:lstStyle/>
        <a:p>
          <a:endParaRPr lang="en-CA"/>
        </a:p>
      </dgm:t>
    </dgm:pt>
    <dgm:pt modelId="{9D6268A7-033C-4D0F-9B56-7FE7912AA5C0}" type="pres">
      <dgm:prSet presAssocID="{719191C4-5EC7-4455-B8A2-4BE6AB0DEEC0}" presName="hierRoot2" presStyleCnt="0">
        <dgm:presLayoutVars>
          <dgm:hierBranch val="init"/>
        </dgm:presLayoutVars>
      </dgm:prSet>
      <dgm:spPr/>
    </dgm:pt>
    <dgm:pt modelId="{73A9EE5D-CB80-4435-9923-8790D9A9A047}" type="pres">
      <dgm:prSet presAssocID="{719191C4-5EC7-4455-B8A2-4BE6AB0DEEC0}" presName="rootComposite" presStyleCnt="0"/>
      <dgm:spPr/>
    </dgm:pt>
    <dgm:pt modelId="{936806E1-C141-40E6-83E3-F1D1C0F614B1}" type="pres">
      <dgm:prSet presAssocID="{719191C4-5EC7-4455-B8A2-4BE6AB0DEEC0}" presName="rootText" presStyleLbl="node2" presStyleIdx="0" presStyleCnt="3">
        <dgm:presLayoutVars>
          <dgm:chPref val="3"/>
        </dgm:presLayoutVars>
      </dgm:prSet>
      <dgm:spPr/>
      <dgm:t>
        <a:bodyPr/>
        <a:lstStyle/>
        <a:p>
          <a:endParaRPr lang="en-CA"/>
        </a:p>
      </dgm:t>
    </dgm:pt>
    <dgm:pt modelId="{DFD97523-B97C-49CD-84C1-A6CB41FDF0CB}" type="pres">
      <dgm:prSet presAssocID="{719191C4-5EC7-4455-B8A2-4BE6AB0DEEC0}" presName="rootConnector" presStyleLbl="node2" presStyleIdx="0" presStyleCnt="3"/>
      <dgm:spPr/>
      <dgm:t>
        <a:bodyPr/>
        <a:lstStyle/>
        <a:p>
          <a:endParaRPr lang="en-CA"/>
        </a:p>
      </dgm:t>
    </dgm:pt>
    <dgm:pt modelId="{1035433E-9341-4F64-8DF6-2858ADD55A40}" type="pres">
      <dgm:prSet presAssocID="{719191C4-5EC7-4455-B8A2-4BE6AB0DEEC0}" presName="hierChild4" presStyleCnt="0"/>
      <dgm:spPr/>
    </dgm:pt>
    <dgm:pt modelId="{8C04147A-3CAD-4DFF-9AF5-701D4ACA496A}" type="pres">
      <dgm:prSet presAssocID="{719191C4-5EC7-4455-B8A2-4BE6AB0DEEC0}" presName="hierChild5" presStyleCnt="0"/>
      <dgm:spPr/>
    </dgm:pt>
    <dgm:pt modelId="{2BEEE538-8211-4F6E-A035-CA454933914E}" type="pres">
      <dgm:prSet presAssocID="{76014732-90F9-4E21-BE8F-AB5BBC8FFF0B}" presName="Name37" presStyleLbl="parChTrans1D2" presStyleIdx="1" presStyleCnt="3"/>
      <dgm:spPr/>
      <dgm:t>
        <a:bodyPr/>
        <a:lstStyle/>
        <a:p>
          <a:endParaRPr lang="en-CA"/>
        </a:p>
      </dgm:t>
    </dgm:pt>
    <dgm:pt modelId="{5120776D-6FCA-4A60-B78B-3066878A8C88}" type="pres">
      <dgm:prSet presAssocID="{FFF4F22C-C567-4677-B238-50AB871BD140}" presName="hierRoot2" presStyleCnt="0">
        <dgm:presLayoutVars>
          <dgm:hierBranch val="init"/>
        </dgm:presLayoutVars>
      </dgm:prSet>
      <dgm:spPr/>
    </dgm:pt>
    <dgm:pt modelId="{F40F4F1D-978E-4D7E-9CF1-1AF81C325B8C}" type="pres">
      <dgm:prSet presAssocID="{FFF4F22C-C567-4677-B238-50AB871BD140}" presName="rootComposite" presStyleCnt="0"/>
      <dgm:spPr/>
    </dgm:pt>
    <dgm:pt modelId="{BE7F4A29-BF01-4A8A-92D7-D37F2B4E135D}" type="pres">
      <dgm:prSet presAssocID="{FFF4F22C-C567-4677-B238-50AB871BD140}" presName="rootText" presStyleLbl="node2" presStyleIdx="1" presStyleCnt="3">
        <dgm:presLayoutVars>
          <dgm:chPref val="3"/>
        </dgm:presLayoutVars>
      </dgm:prSet>
      <dgm:spPr/>
      <dgm:t>
        <a:bodyPr/>
        <a:lstStyle/>
        <a:p>
          <a:endParaRPr lang="en-CA"/>
        </a:p>
      </dgm:t>
    </dgm:pt>
    <dgm:pt modelId="{E4AED13D-A41D-43E6-B882-EDEEDBD2B39D}" type="pres">
      <dgm:prSet presAssocID="{FFF4F22C-C567-4677-B238-50AB871BD140}" presName="rootConnector" presStyleLbl="node2" presStyleIdx="1" presStyleCnt="3"/>
      <dgm:spPr/>
      <dgm:t>
        <a:bodyPr/>
        <a:lstStyle/>
        <a:p>
          <a:endParaRPr lang="en-CA"/>
        </a:p>
      </dgm:t>
    </dgm:pt>
    <dgm:pt modelId="{B44B5CD6-3F7F-4CE6-B84F-59FBBA02B013}" type="pres">
      <dgm:prSet presAssocID="{FFF4F22C-C567-4677-B238-50AB871BD140}" presName="hierChild4" presStyleCnt="0"/>
      <dgm:spPr/>
    </dgm:pt>
    <dgm:pt modelId="{BB95FBA9-74B1-4D0B-A24E-6A72383FEC42}" type="pres">
      <dgm:prSet presAssocID="{FFF4F22C-C567-4677-B238-50AB871BD140}" presName="hierChild5" presStyleCnt="0"/>
      <dgm:spPr/>
    </dgm:pt>
    <dgm:pt modelId="{9115A7C6-1B72-4F00-B4CC-B1DBB3B199D9}" type="pres">
      <dgm:prSet presAssocID="{3FC4B913-C0C5-4053-A590-434F9BCAEA55}" presName="Name37" presStyleLbl="parChTrans1D2" presStyleIdx="2" presStyleCnt="3"/>
      <dgm:spPr/>
      <dgm:t>
        <a:bodyPr/>
        <a:lstStyle/>
        <a:p>
          <a:endParaRPr lang="en-CA"/>
        </a:p>
      </dgm:t>
    </dgm:pt>
    <dgm:pt modelId="{5830DA8B-E0D7-4C8B-9AB2-9A4FBFB4BCE9}" type="pres">
      <dgm:prSet presAssocID="{ADC8456A-7C3F-4F01-A934-02BF059ED662}" presName="hierRoot2" presStyleCnt="0">
        <dgm:presLayoutVars>
          <dgm:hierBranch val="init"/>
        </dgm:presLayoutVars>
      </dgm:prSet>
      <dgm:spPr/>
    </dgm:pt>
    <dgm:pt modelId="{E90A3867-B6C3-442A-8BB1-E2BCB7C1FE6E}" type="pres">
      <dgm:prSet presAssocID="{ADC8456A-7C3F-4F01-A934-02BF059ED662}" presName="rootComposite" presStyleCnt="0"/>
      <dgm:spPr/>
    </dgm:pt>
    <dgm:pt modelId="{F0A3118E-2BD9-42D9-A56E-841A3EB80737}" type="pres">
      <dgm:prSet presAssocID="{ADC8456A-7C3F-4F01-A934-02BF059ED662}" presName="rootText" presStyleLbl="node2" presStyleIdx="2" presStyleCnt="3">
        <dgm:presLayoutVars>
          <dgm:chPref val="3"/>
        </dgm:presLayoutVars>
      </dgm:prSet>
      <dgm:spPr/>
      <dgm:t>
        <a:bodyPr/>
        <a:lstStyle/>
        <a:p>
          <a:endParaRPr lang="en-CA"/>
        </a:p>
      </dgm:t>
    </dgm:pt>
    <dgm:pt modelId="{F488A917-E4EC-4742-B893-F8E7ABFA38B2}" type="pres">
      <dgm:prSet presAssocID="{ADC8456A-7C3F-4F01-A934-02BF059ED662}" presName="rootConnector" presStyleLbl="node2" presStyleIdx="2" presStyleCnt="3"/>
      <dgm:spPr/>
      <dgm:t>
        <a:bodyPr/>
        <a:lstStyle/>
        <a:p>
          <a:endParaRPr lang="en-CA"/>
        </a:p>
      </dgm:t>
    </dgm:pt>
    <dgm:pt modelId="{10B2B61C-CF18-4829-BEC2-BEE570C83C59}" type="pres">
      <dgm:prSet presAssocID="{ADC8456A-7C3F-4F01-A934-02BF059ED662}" presName="hierChild4" presStyleCnt="0"/>
      <dgm:spPr/>
    </dgm:pt>
    <dgm:pt modelId="{59DC3BDE-7C71-4D26-AA96-819452C59CDE}" type="pres">
      <dgm:prSet presAssocID="{ADC8456A-7C3F-4F01-A934-02BF059ED662}" presName="hierChild5" presStyleCnt="0"/>
      <dgm:spPr/>
    </dgm:pt>
    <dgm:pt modelId="{C4994A88-D126-4349-9678-E3BA85E5CA4F}" type="pres">
      <dgm:prSet presAssocID="{118C2760-FAAC-4428-9773-6779DF6994DC}" presName="hierChild3" presStyleCnt="0"/>
      <dgm:spPr/>
    </dgm:pt>
  </dgm:ptLst>
  <dgm:cxnLst>
    <dgm:cxn modelId="{4F0E2F9B-63D6-4E98-9C58-DA8F05C8464A}" type="presOf" srcId="{FFF4F22C-C567-4677-B238-50AB871BD140}" destId="{E4AED13D-A41D-43E6-B882-EDEEDBD2B39D}" srcOrd="1" destOrd="0" presId="urn:microsoft.com/office/officeart/2005/8/layout/orgChart1"/>
    <dgm:cxn modelId="{92D41212-3193-47C8-BDB0-91D81B7C8733}" type="presOf" srcId="{118C2760-FAAC-4428-9773-6779DF6994DC}" destId="{55B14142-6291-4EBE-B932-E07C7E024812}" srcOrd="1" destOrd="0" presId="urn:microsoft.com/office/officeart/2005/8/layout/orgChart1"/>
    <dgm:cxn modelId="{C59A1D4F-63A0-4788-AC62-343032D9E6AF}" type="presOf" srcId="{719191C4-5EC7-4455-B8A2-4BE6AB0DEEC0}" destId="{936806E1-C141-40E6-83E3-F1D1C0F614B1}" srcOrd="0" destOrd="0" presId="urn:microsoft.com/office/officeart/2005/8/layout/orgChart1"/>
    <dgm:cxn modelId="{940EBDE2-52D4-4ABA-B813-A648558296EA}" srcId="{118C2760-FAAC-4428-9773-6779DF6994DC}" destId="{FFF4F22C-C567-4677-B238-50AB871BD140}" srcOrd="1" destOrd="0" parTransId="{76014732-90F9-4E21-BE8F-AB5BBC8FFF0B}" sibTransId="{D4662448-7EDA-4336-A055-4EC5FF49EDFA}"/>
    <dgm:cxn modelId="{769A9BDA-A5E9-4410-B51D-9428459BCDB2}" type="presOf" srcId="{3FC4B913-C0C5-4053-A590-434F9BCAEA55}" destId="{9115A7C6-1B72-4F00-B4CC-B1DBB3B199D9}" srcOrd="0" destOrd="0" presId="urn:microsoft.com/office/officeart/2005/8/layout/orgChart1"/>
    <dgm:cxn modelId="{96217441-44E8-43ED-8A16-827FDCA9C277}" srcId="{118C2760-FAAC-4428-9773-6779DF6994DC}" destId="{ADC8456A-7C3F-4F01-A934-02BF059ED662}" srcOrd="2" destOrd="0" parTransId="{3FC4B913-C0C5-4053-A590-434F9BCAEA55}" sibTransId="{4FD43704-7268-402D-97D0-2CBBD96620DD}"/>
    <dgm:cxn modelId="{7AFF88C7-7F0A-4D19-8B9D-1E0818879F49}" type="presOf" srcId="{118C2760-FAAC-4428-9773-6779DF6994DC}" destId="{E90D70EF-C7B7-4F2A-B768-4D7F692AE43F}" srcOrd="0" destOrd="0" presId="urn:microsoft.com/office/officeart/2005/8/layout/orgChart1"/>
    <dgm:cxn modelId="{B26E1058-032C-456D-A2EC-AE9D5359985A}" srcId="{D9E4FA79-B790-430C-8C63-76F3A0F47C6E}" destId="{118C2760-FAAC-4428-9773-6779DF6994DC}" srcOrd="0" destOrd="0" parTransId="{4597AB6B-E3A4-4768-AEFA-244C74DF40DD}" sibTransId="{0CEF1CAC-9DC6-4EC8-AE38-F604FC433B58}"/>
    <dgm:cxn modelId="{0621829D-3A91-411F-B727-4E3AC1D470AE}" type="presOf" srcId="{D9146B32-A9A0-4594-BF98-F18A3239EBC6}" destId="{375FF297-EBC0-4087-83E1-5A610BA3A5CC}" srcOrd="0" destOrd="0" presId="urn:microsoft.com/office/officeart/2005/8/layout/orgChart1"/>
    <dgm:cxn modelId="{999D688D-7E68-465B-B299-68D68A002A5E}" type="presOf" srcId="{719191C4-5EC7-4455-B8A2-4BE6AB0DEEC0}" destId="{DFD97523-B97C-49CD-84C1-A6CB41FDF0CB}" srcOrd="1" destOrd="0" presId="urn:microsoft.com/office/officeart/2005/8/layout/orgChart1"/>
    <dgm:cxn modelId="{FB7EC1F1-A147-4788-8381-738593713B84}" type="presOf" srcId="{D9E4FA79-B790-430C-8C63-76F3A0F47C6E}" destId="{9C4648E4-7771-4855-8AE8-0A35E86381BC}" srcOrd="0" destOrd="0" presId="urn:microsoft.com/office/officeart/2005/8/layout/orgChart1"/>
    <dgm:cxn modelId="{D0B5E9E7-597C-4A48-B52A-399E7E67B414}" type="presOf" srcId="{ADC8456A-7C3F-4F01-A934-02BF059ED662}" destId="{F488A917-E4EC-4742-B893-F8E7ABFA38B2}" srcOrd="1" destOrd="0" presId="urn:microsoft.com/office/officeart/2005/8/layout/orgChart1"/>
    <dgm:cxn modelId="{F252DF42-61DD-46A3-A34E-C3EE4FCE3AAA}" type="presOf" srcId="{76014732-90F9-4E21-BE8F-AB5BBC8FFF0B}" destId="{2BEEE538-8211-4F6E-A035-CA454933914E}" srcOrd="0" destOrd="0" presId="urn:microsoft.com/office/officeart/2005/8/layout/orgChart1"/>
    <dgm:cxn modelId="{E6BE8127-6650-4A5D-AE11-2BFDE72EDACC}" type="presOf" srcId="{FFF4F22C-C567-4677-B238-50AB871BD140}" destId="{BE7F4A29-BF01-4A8A-92D7-D37F2B4E135D}" srcOrd="0" destOrd="0" presId="urn:microsoft.com/office/officeart/2005/8/layout/orgChart1"/>
    <dgm:cxn modelId="{DC7BE456-26F0-4857-B53D-F7B8F90D7CDF}" srcId="{118C2760-FAAC-4428-9773-6779DF6994DC}" destId="{719191C4-5EC7-4455-B8A2-4BE6AB0DEEC0}" srcOrd="0" destOrd="0" parTransId="{D9146B32-A9A0-4594-BF98-F18A3239EBC6}" sibTransId="{687B436A-F949-4DC4-9F8B-032088C36713}"/>
    <dgm:cxn modelId="{33DEFD44-A2AD-479F-AFA9-B9E9FD2D331F}" type="presOf" srcId="{ADC8456A-7C3F-4F01-A934-02BF059ED662}" destId="{F0A3118E-2BD9-42D9-A56E-841A3EB80737}" srcOrd="0" destOrd="0" presId="urn:microsoft.com/office/officeart/2005/8/layout/orgChart1"/>
    <dgm:cxn modelId="{10488133-5A72-46FA-AD7C-99752687A903}" type="presParOf" srcId="{9C4648E4-7771-4855-8AE8-0A35E86381BC}" destId="{ACBC3E95-77E7-47E0-8242-DFF4E3B639A9}" srcOrd="0" destOrd="0" presId="urn:microsoft.com/office/officeart/2005/8/layout/orgChart1"/>
    <dgm:cxn modelId="{A26822B3-DEAC-4686-A326-04F2673AFF4C}" type="presParOf" srcId="{ACBC3E95-77E7-47E0-8242-DFF4E3B639A9}" destId="{796B98B3-1726-43D8-8EA7-7262E0F21A1D}" srcOrd="0" destOrd="0" presId="urn:microsoft.com/office/officeart/2005/8/layout/orgChart1"/>
    <dgm:cxn modelId="{386DE015-B22C-43E4-9AD3-8AF5DC9B7B0A}" type="presParOf" srcId="{796B98B3-1726-43D8-8EA7-7262E0F21A1D}" destId="{E90D70EF-C7B7-4F2A-B768-4D7F692AE43F}" srcOrd="0" destOrd="0" presId="urn:microsoft.com/office/officeart/2005/8/layout/orgChart1"/>
    <dgm:cxn modelId="{60A0F32A-3FEF-4AE6-B068-6C3F05AC0760}" type="presParOf" srcId="{796B98B3-1726-43D8-8EA7-7262E0F21A1D}" destId="{55B14142-6291-4EBE-B932-E07C7E024812}" srcOrd="1" destOrd="0" presId="urn:microsoft.com/office/officeart/2005/8/layout/orgChart1"/>
    <dgm:cxn modelId="{8B6A3D51-02E6-429A-933B-E49F3718ADCD}" type="presParOf" srcId="{ACBC3E95-77E7-47E0-8242-DFF4E3B639A9}" destId="{070FC7E6-4503-4FE9-88E3-B957ADF51AC2}" srcOrd="1" destOrd="0" presId="urn:microsoft.com/office/officeart/2005/8/layout/orgChart1"/>
    <dgm:cxn modelId="{2F5DF171-FF07-4569-A8A8-9578CFB75082}" type="presParOf" srcId="{070FC7E6-4503-4FE9-88E3-B957ADF51AC2}" destId="{375FF297-EBC0-4087-83E1-5A610BA3A5CC}" srcOrd="0" destOrd="0" presId="urn:microsoft.com/office/officeart/2005/8/layout/orgChart1"/>
    <dgm:cxn modelId="{EE75418E-ADF5-4E79-9A32-6D66F54A5407}" type="presParOf" srcId="{070FC7E6-4503-4FE9-88E3-B957ADF51AC2}" destId="{9D6268A7-033C-4D0F-9B56-7FE7912AA5C0}" srcOrd="1" destOrd="0" presId="urn:microsoft.com/office/officeart/2005/8/layout/orgChart1"/>
    <dgm:cxn modelId="{3C5EECBB-8E32-4EB0-92B6-935F991D057B}" type="presParOf" srcId="{9D6268A7-033C-4D0F-9B56-7FE7912AA5C0}" destId="{73A9EE5D-CB80-4435-9923-8790D9A9A047}" srcOrd="0" destOrd="0" presId="urn:microsoft.com/office/officeart/2005/8/layout/orgChart1"/>
    <dgm:cxn modelId="{F49E1514-6F0E-4979-AE8C-15EB1B8F65B2}" type="presParOf" srcId="{73A9EE5D-CB80-4435-9923-8790D9A9A047}" destId="{936806E1-C141-40E6-83E3-F1D1C0F614B1}" srcOrd="0" destOrd="0" presId="urn:microsoft.com/office/officeart/2005/8/layout/orgChart1"/>
    <dgm:cxn modelId="{D1A77DCA-B984-4BD3-9FE3-BEFBAC17D5E7}" type="presParOf" srcId="{73A9EE5D-CB80-4435-9923-8790D9A9A047}" destId="{DFD97523-B97C-49CD-84C1-A6CB41FDF0CB}" srcOrd="1" destOrd="0" presId="urn:microsoft.com/office/officeart/2005/8/layout/orgChart1"/>
    <dgm:cxn modelId="{053C64EA-F885-421B-8B74-A0FCEA389005}" type="presParOf" srcId="{9D6268A7-033C-4D0F-9B56-7FE7912AA5C0}" destId="{1035433E-9341-4F64-8DF6-2858ADD55A40}" srcOrd="1" destOrd="0" presId="urn:microsoft.com/office/officeart/2005/8/layout/orgChart1"/>
    <dgm:cxn modelId="{15E3C05B-6F2B-49A2-8BAC-F92B18FB353F}" type="presParOf" srcId="{9D6268A7-033C-4D0F-9B56-7FE7912AA5C0}" destId="{8C04147A-3CAD-4DFF-9AF5-701D4ACA496A}" srcOrd="2" destOrd="0" presId="urn:microsoft.com/office/officeart/2005/8/layout/orgChart1"/>
    <dgm:cxn modelId="{4846CCC2-B16C-4FBB-BEF9-65ACF6DE2685}" type="presParOf" srcId="{070FC7E6-4503-4FE9-88E3-B957ADF51AC2}" destId="{2BEEE538-8211-4F6E-A035-CA454933914E}" srcOrd="2" destOrd="0" presId="urn:microsoft.com/office/officeart/2005/8/layout/orgChart1"/>
    <dgm:cxn modelId="{85208A64-4692-4E37-BE10-4DE782DB4508}" type="presParOf" srcId="{070FC7E6-4503-4FE9-88E3-B957ADF51AC2}" destId="{5120776D-6FCA-4A60-B78B-3066878A8C88}" srcOrd="3" destOrd="0" presId="urn:microsoft.com/office/officeart/2005/8/layout/orgChart1"/>
    <dgm:cxn modelId="{95E23DE1-6FCB-43DD-8D21-E7B812AF6228}" type="presParOf" srcId="{5120776D-6FCA-4A60-B78B-3066878A8C88}" destId="{F40F4F1D-978E-4D7E-9CF1-1AF81C325B8C}" srcOrd="0" destOrd="0" presId="urn:microsoft.com/office/officeart/2005/8/layout/orgChart1"/>
    <dgm:cxn modelId="{625F1CC8-2B59-4602-87BA-4D2AC2E964C5}" type="presParOf" srcId="{F40F4F1D-978E-4D7E-9CF1-1AF81C325B8C}" destId="{BE7F4A29-BF01-4A8A-92D7-D37F2B4E135D}" srcOrd="0" destOrd="0" presId="urn:microsoft.com/office/officeart/2005/8/layout/orgChart1"/>
    <dgm:cxn modelId="{C4F6AB0F-86E1-4823-8D40-5A31863E95F2}" type="presParOf" srcId="{F40F4F1D-978E-4D7E-9CF1-1AF81C325B8C}" destId="{E4AED13D-A41D-43E6-B882-EDEEDBD2B39D}" srcOrd="1" destOrd="0" presId="urn:microsoft.com/office/officeart/2005/8/layout/orgChart1"/>
    <dgm:cxn modelId="{BAD094BF-F1D7-4C87-8605-38DE3A56AFA4}" type="presParOf" srcId="{5120776D-6FCA-4A60-B78B-3066878A8C88}" destId="{B44B5CD6-3F7F-4CE6-B84F-59FBBA02B013}" srcOrd="1" destOrd="0" presId="urn:microsoft.com/office/officeart/2005/8/layout/orgChart1"/>
    <dgm:cxn modelId="{DF9A7CFE-5F1E-49BF-8C32-B0E825850F8B}" type="presParOf" srcId="{5120776D-6FCA-4A60-B78B-3066878A8C88}" destId="{BB95FBA9-74B1-4D0B-A24E-6A72383FEC42}" srcOrd="2" destOrd="0" presId="urn:microsoft.com/office/officeart/2005/8/layout/orgChart1"/>
    <dgm:cxn modelId="{DAB60DB0-662F-46D6-BB23-B3537C45E0AC}" type="presParOf" srcId="{070FC7E6-4503-4FE9-88E3-B957ADF51AC2}" destId="{9115A7C6-1B72-4F00-B4CC-B1DBB3B199D9}" srcOrd="4" destOrd="0" presId="urn:microsoft.com/office/officeart/2005/8/layout/orgChart1"/>
    <dgm:cxn modelId="{9031F868-E879-4A9D-BCA1-75B429E8408F}" type="presParOf" srcId="{070FC7E6-4503-4FE9-88E3-B957ADF51AC2}" destId="{5830DA8B-E0D7-4C8B-9AB2-9A4FBFB4BCE9}" srcOrd="5" destOrd="0" presId="urn:microsoft.com/office/officeart/2005/8/layout/orgChart1"/>
    <dgm:cxn modelId="{6AEC2592-F5E8-437C-B65E-0CDA625C0485}" type="presParOf" srcId="{5830DA8B-E0D7-4C8B-9AB2-9A4FBFB4BCE9}" destId="{E90A3867-B6C3-442A-8BB1-E2BCB7C1FE6E}" srcOrd="0" destOrd="0" presId="urn:microsoft.com/office/officeart/2005/8/layout/orgChart1"/>
    <dgm:cxn modelId="{74C6A7F1-548D-4D14-8468-24625E97A778}" type="presParOf" srcId="{E90A3867-B6C3-442A-8BB1-E2BCB7C1FE6E}" destId="{F0A3118E-2BD9-42D9-A56E-841A3EB80737}" srcOrd="0" destOrd="0" presId="urn:microsoft.com/office/officeart/2005/8/layout/orgChart1"/>
    <dgm:cxn modelId="{7186CA18-0430-4FD6-9B74-E46E99225BC3}" type="presParOf" srcId="{E90A3867-B6C3-442A-8BB1-E2BCB7C1FE6E}" destId="{F488A917-E4EC-4742-B893-F8E7ABFA38B2}" srcOrd="1" destOrd="0" presId="urn:microsoft.com/office/officeart/2005/8/layout/orgChart1"/>
    <dgm:cxn modelId="{0BEE9904-C7A3-44FF-9383-A570E33571D9}" type="presParOf" srcId="{5830DA8B-E0D7-4C8B-9AB2-9A4FBFB4BCE9}" destId="{10B2B61C-CF18-4829-BEC2-BEE570C83C59}" srcOrd="1" destOrd="0" presId="urn:microsoft.com/office/officeart/2005/8/layout/orgChart1"/>
    <dgm:cxn modelId="{D56AEBEC-4DBD-4400-A6A5-C46189588B62}" type="presParOf" srcId="{5830DA8B-E0D7-4C8B-9AB2-9A4FBFB4BCE9}" destId="{59DC3BDE-7C71-4D26-AA96-819452C59CDE}" srcOrd="2" destOrd="0" presId="urn:microsoft.com/office/officeart/2005/8/layout/orgChart1"/>
    <dgm:cxn modelId="{90D5FD9D-C35A-46B9-BBD3-202A0DE11A58}" type="presParOf" srcId="{ACBC3E95-77E7-47E0-8242-DFF4E3B639A9}" destId="{C4994A88-D126-4349-9678-E3BA85E5CA4F}"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05317F0-BF37-4D6D-AF90-2E5EE91DFEE7}" type="doc">
      <dgm:prSet loTypeId="urn:microsoft.com/office/officeart/2005/8/layout/hProcess9" loCatId="process" qsTypeId="urn:microsoft.com/office/officeart/2005/8/quickstyle/simple1" qsCatId="simple" csTypeId="urn:microsoft.com/office/officeart/2005/8/colors/colorful1#4" csCatId="colorful" phldr="1"/>
      <dgm:spPr/>
      <dgm:t>
        <a:bodyPr/>
        <a:lstStyle/>
        <a:p>
          <a:endParaRPr lang="en-CA"/>
        </a:p>
      </dgm:t>
    </dgm:pt>
    <dgm:pt modelId="{6641D988-75BE-4885-A2A1-E0863FB3FD34}">
      <dgm:prSet phldrT="[Text]"/>
      <dgm:spPr/>
      <dgm:t>
        <a:bodyPr/>
        <a:lstStyle/>
        <a:p>
          <a:r>
            <a:rPr lang="en-CA" dirty="0" smtClean="0"/>
            <a:t>Canadians decide to plan project with Netherlands and United States</a:t>
          </a:r>
          <a:endParaRPr lang="en-CA" dirty="0"/>
        </a:p>
      </dgm:t>
    </dgm:pt>
    <dgm:pt modelId="{4DA085EC-C3FE-4878-9095-045DCDC061C2}" type="parTrans" cxnId="{50DBFF73-0189-4BAA-A816-7937D9655706}">
      <dgm:prSet/>
      <dgm:spPr/>
      <dgm:t>
        <a:bodyPr/>
        <a:lstStyle/>
        <a:p>
          <a:endParaRPr lang="en-CA"/>
        </a:p>
      </dgm:t>
    </dgm:pt>
    <dgm:pt modelId="{C016ECB9-E1DB-4EC1-96AC-B8CB228B0068}" type="sibTrans" cxnId="{50DBFF73-0189-4BAA-A816-7937D9655706}">
      <dgm:prSet/>
      <dgm:spPr/>
      <dgm:t>
        <a:bodyPr/>
        <a:lstStyle/>
        <a:p>
          <a:endParaRPr lang="en-CA"/>
        </a:p>
      </dgm:t>
    </dgm:pt>
    <dgm:pt modelId="{E6FD13CB-15FA-42CF-9246-5E79CD91D663}">
      <dgm:prSet phldrT="[Text]"/>
      <dgm:spPr/>
      <dgm:t>
        <a:bodyPr/>
        <a:lstStyle/>
        <a:p>
          <a:r>
            <a:rPr lang="en-CA" dirty="0" smtClean="0"/>
            <a:t>Participants from each country review the Main RFP and the country specific addendums</a:t>
          </a:r>
          <a:endParaRPr lang="en-CA" dirty="0"/>
        </a:p>
      </dgm:t>
    </dgm:pt>
    <dgm:pt modelId="{A5FCD313-CE79-4572-914C-6AE1B12ACB6B}" type="parTrans" cxnId="{F5412059-DA0F-495E-A240-06039CB2F499}">
      <dgm:prSet/>
      <dgm:spPr/>
      <dgm:t>
        <a:bodyPr/>
        <a:lstStyle/>
        <a:p>
          <a:endParaRPr lang="en-CA"/>
        </a:p>
      </dgm:t>
    </dgm:pt>
    <dgm:pt modelId="{4B2CD3C3-CB9A-46C0-A57B-5120D8230982}" type="sibTrans" cxnId="{F5412059-DA0F-495E-A240-06039CB2F499}">
      <dgm:prSet/>
      <dgm:spPr/>
      <dgm:t>
        <a:bodyPr/>
        <a:lstStyle/>
        <a:p>
          <a:endParaRPr lang="en-CA"/>
        </a:p>
      </dgm:t>
    </dgm:pt>
    <dgm:pt modelId="{B0C17056-0816-4230-83E0-9525E0845BB9}">
      <dgm:prSet phldrT="[Text]"/>
      <dgm:spPr/>
      <dgm:t>
        <a:bodyPr/>
        <a:lstStyle/>
        <a:p>
          <a:r>
            <a:rPr lang="en-CA" dirty="0" smtClean="0"/>
            <a:t>Project Proposal is designed with 1 lead PD/PI for the entire project, and 1 PD/PI for each country </a:t>
          </a:r>
          <a:endParaRPr lang="en-CA" dirty="0"/>
        </a:p>
      </dgm:t>
    </dgm:pt>
    <dgm:pt modelId="{9E591F5B-EF47-432E-9D75-805DB602E5AF}" type="parTrans" cxnId="{AFE52B6A-D480-4113-BBB2-008A726F9D7F}">
      <dgm:prSet/>
      <dgm:spPr/>
      <dgm:t>
        <a:bodyPr/>
        <a:lstStyle/>
        <a:p>
          <a:endParaRPr lang="en-CA"/>
        </a:p>
      </dgm:t>
    </dgm:pt>
    <dgm:pt modelId="{AED98011-7497-4216-8CF1-34C381D61FEA}" type="sibTrans" cxnId="{AFE52B6A-D480-4113-BBB2-008A726F9D7F}">
      <dgm:prSet/>
      <dgm:spPr/>
      <dgm:t>
        <a:bodyPr/>
        <a:lstStyle/>
        <a:p>
          <a:endParaRPr lang="en-CA"/>
        </a:p>
      </dgm:t>
    </dgm:pt>
    <dgm:pt modelId="{79838FF5-D989-436B-8ECB-08458D3E8FD3}">
      <dgm:prSet/>
      <dgm:spPr/>
      <dgm:t>
        <a:bodyPr/>
        <a:lstStyle/>
        <a:p>
          <a:r>
            <a:rPr lang="en-CA" dirty="0" smtClean="0"/>
            <a:t>Roles and budgets are designed based on individual funders mandates and eligibility rules</a:t>
          </a:r>
          <a:endParaRPr lang="en-CA" dirty="0"/>
        </a:p>
      </dgm:t>
    </dgm:pt>
    <dgm:pt modelId="{24342A3E-4358-49F8-BC48-58435C932F5F}" type="parTrans" cxnId="{1BB44C98-B4A3-4169-9B64-FAC9902FDCF6}">
      <dgm:prSet/>
      <dgm:spPr/>
    </dgm:pt>
    <dgm:pt modelId="{B24DBEA8-7133-424E-BA83-204314935065}" type="sibTrans" cxnId="{1BB44C98-B4A3-4169-9B64-FAC9902FDCF6}">
      <dgm:prSet/>
      <dgm:spPr/>
    </dgm:pt>
    <dgm:pt modelId="{70D2FF9A-CD60-499F-90DC-8792A1BB3BC7}" type="pres">
      <dgm:prSet presAssocID="{805317F0-BF37-4D6D-AF90-2E5EE91DFEE7}" presName="CompostProcess" presStyleCnt="0">
        <dgm:presLayoutVars>
          <dgm:dir/>
          <dgm:resizeHandles val="exact"/>
        </dgm:presLayoutVars>
      </dgm:prSet>
      <dgm:spPr/>
      <dgm:t>
        <a:bodyPr/>
        <a:lstStyle/>
        <a:p>
          <a:endParaRPr lang="en-CA"/>
        </a:p>
      </dgm:t>
    </dgm:pt>
    <dgm:pt modelId="{4A972712-E026-4ED1-9E57-080285BD5C42}" type="pres">
      <dgm:prSet presAssocID="{805317F0-BF37-4D6D-AF90-2E5EE91DFEE7}" presName="arrow" presStyleLbl="bgShp" presStyleIdx="0" presStyleCnt="1"/>
      <dgm:spPr/>
    </dgm:pt>
    <dgm:pt modelId="{C7E6E553-1DF0-4BD5-94E4-5300F98E6239}" type="pres">
      <dgm:prSet presAssocID="{805317F0-BF37-4D6D-AF90-2E5EE91DFEE7}" presName="linearProcess" presStyleCnt="0"/>
      <dgm:spPr/>
    </dgm:pt>
    <dgm:pt modelId="{907BF987-C1B4-4E77-B9F9-C5449E7E2401}" type="pres">
      <dgm:prSet presAssocID="{6641D988-75BE-4885-A2A1-E0863FB3FD34}" presName="textNode" presStyleLbl="node1" presStyleIdx="0" presStyleCnt="4">
        <dgm:presLayoutVars>
          <dgm:bulletEnabled val="1"/>
        </dgm:presLayoutVars>
      </dgm:prSet>
      <dgm:spPr/>
      <dgm:t>
        <a:bodyPr/>
        <a:lstStyle/>
        <a:p>
          <a:endParaRPr lang="en-CA"/>
        </a:p>
      </dgm:t>
    </dgm:pt>
    <dgm:pt modelId="{B4F159E5-06DB-42CA-A8AC-C81FC1F42CBF}" type="pres">
      <dgm:prSet presAssocID="{C016ECB9-E1DB-4EC1-96AC-B8CB228B0068}" presName="sibTrans" presStyleCnt="0"/>
      <dgm:spPr/>
    </dgm:pt>
    <dgm:pt modelId="{EB51952C-F343-484E-9AED-944C9652E953}" type="pres">
      <dgm:prSet presAssocID="{E6FD13CB-15FA-42CF-9246-5E79CD91D663}" presName="textNode" presStyleLbl="node1" presStyleIdx="1" presStyleCnt="4">
        <dgm:presLayoutVars>
          <dgm:bulletEnabled val="1"/>
        </dgm:presLayoutVars>
      </dgm:prSet>
      <dgm:spPr/>
      <dgm:t>
        <a:bodyPr/>
        <a:lstStyle/>
        <a:p>
          <a:endParaRPr lang="en-CA"/>
        </a:p>
      </dgm:t>
    </dgm:pt>
    <dgm:pt modelId="{B65F2DB8-C792-4292-8550-C83280C4760B}" type="pres">
      <dgm:prSet presAssocID="{4B2CD3C3-CB9A-46C0-A57B-5120D8230982}" presName="sibTrans" presStyleCnt="0"/>
      <dgm:spPr/>
    </dgm:pt>
    <dgm:pt modelId="{636F4D9D-8F9B-459F-A32B-E77E9507776E}" type="pres">
      <dgm:prSet presAssocID="{B0C17056-0816-4230-83E0-9525E0845BB9}" presName="textNode" presStyleLbl="node1" presStyleIdx="2" presStyleCnt="4">
        <dgm:presLayoutVars>
          <dgm:bulletEnabled val="1"/>
        </dgm:presLayoutVars>
      </dgm:prSet>
      <dgm:spPr/>
      <dgm:t>
        <a:bodyPr/>
        <a:lstStyle/>
        <a:p>
          <a:endParaRPr lang="en-CA"/>
        </a:p>
      </dgm:t>
    </dgm:pt>
    <dgm:pt modelId="{45EE118F-D46B-4A6C-836F-0454EC5B88DA}" type="pres">
      <dgm:prSet presAssocID="{AED98011-7497-4216-8CF1-34C381D61FEA}" presName="sibTrans" presStyleCnt="0"/>
      <dgm:spPr/>
    </dgm:pt>
    <dgm:pt modelId="{9BDDA3BE-8A7A-4D92-8D20-8CB64B6ABF44}" type="pres">
      <dgm:prSet presAssocID="{79838FF5-D989-436B-8ECB-08458D3E8FD3}" presName="textNode" presStyleLbl="node1" presStyleIdx="3" presStyleCnt="4">
        <dgm:presLayoutVars>
          <dgm:bulletEnabled val="1"/>
        </dgm:presLayoutVars>
      </dgm:prSet>
      <dgm:spPr/>
      <dgm:t>
        <a:bodyPr/>
        <a:lstStyle/>
        <a:p>
          <a:endParaRPr lang="en-CA"/>
        </a:p>
      </dgm:t>
    </dgm:pt>
  </dgm:ptLst>
  <dgm:cxnLst>
    <dgm:cxn modelId="{549D9926-2DF2-4EE0-BB4E-FD2C0C22E243}" type="presOf" srcId="{805317F0-BF37-4D6D-AF90-2E5EE91DFEE7}" destId="{70D2FF9A-CD60-499F-90DC-8792A1BB3BC7}" srcOrd="0" destOrd="0" presId="urn:microsoft.com/office/officeart/2005/8/layout/hProcess9"/>
    <dgm:cxn modelId="{051F9E0B-D7AD-4824-83EB-22960C0B01BC}" type="presOf" srcId="{79838FF5-D989-436B-8ECB-08458D3E8FD3}" destId="{9BDDA3BE-8A7A-4D92-8D20-8CB64B6ABF44}" srcOrd="0" destOrd="0" presId="urn:microsoft.com/office/officeart/2005/8/layout/hProcess9"/>
    <dgm:cxn modelId="{AFE52B6A-D480-4113-BBB2-008A726F9D7F}" srcId="{805317F0-BF37-4D6D-AF90-2E5EE91DFEE7}" destId="{B0C17056-0816-4230-83E0-9525E0845BB9}" srcOrd="2" destOrd="0" parTransId="{9E591F5B-EF47-432E-9D75-805DB602E5AF}" sibTransId="{AED98011-7497-4216-8CF1-34C381D61FEA}"/>
    <dgm:cxn modelId="{5DA1F3DA-D938-4C4B-884F-EBFBF931F285}" type="presOf" srcId="{6641D988-75BE-4885-A2A1-E0863FB3FD34}" destId="{907BF987-C1B4-4E77-B9F9-C5449E7E2401}" srcOrd="0" destOrd="0" presId="urn:microsoft.com/office/officeart/2005/8/layout/hProcess9"/>
    <dgm:cxn modelId="{F5412059-DA0F-495E-A240-06039CB2F499}" srcId="{805317F0-BF37-4D6D-AF90-2E5EE91DFEE7}" destId="{E6FD13CB-15FA-42CF-9246-5E79CD91D663}" srcOrd="1" destOrd="0" parTransId="{A5FCD313-CE79-4572-914C-6AE1B12ACB6B}" sibTransId="{4B2CD3C3-CB9A-46C0-A57B-5120D8230982}"/>
    <dgm:cxn modelId="{F3A9E44E-3B60-4485-9AFE-BF560E92C410}" type="presOf" srcId="{E6FD13CB-15FA-42CF-9246-5E79CD91D663}" destId="{EB51952C-F343-484E-9AED-944C9652E953}" srcOrd="0" destOrd="0" presId="urn:microsoft.com/office/officeart/2005/8/layout/hProcess9"/>
    <dgm:cxn modelId="{A8CBBB43-DBEF-45CC-82A4-F5EF554E343E}" type="presOf" srcId="{B0C17056-0816-4230-83E0-9525E0845BB9}" destId="{636F4D9D-8F9B-459F-A32B-E77E9507776E}" srcOrd="0" destOrd="0" presId="urn:microsoft.com/office/officeart/2005/8/layout/hProcess9"/>
    <dgm:cxn modelId="{1BB44C98-B4A3-4169-9B64-FAC9902FDCF6}" srcId="{805317F0-BF37-4D6D-AF90-2E5EE91DFEE7}" destId="{79838FF5-D989-436B-8ECB-08458D3E8FD3}" srcOrd="3" destOrd="0" parTransId="{24342A3E-4358-49F8-BC48-58435C932F5F}" sibTransId="{B24DBEA8-7133-424E-BA83-204314935065}"/>
    <dgm:cxn modelId="{50DBFF73-0189-4BAA-A816-7937D9655706}" srcId="{805317F0-BF37-4D6D-AF90-2E5EE91DFEE7}" destId="{6641D988-75BE-4885-A2A1-E0863FB3FD34}" srcOrd="0" destOrd="0" parTransId="{4DA085EC-C3FE-4878-9095-045DCDC061C2}" sibTransId="{C016ECB9-E1DB-4EC1-96AC-B8CB228B0068}"/>
    <dgm:cxn modelId="{F3D655A1-09ED-4274-83BF-0904A793D02C}" type="presParOf" srcId="{70D2FF9A-CD60-499F-90DC-8792A1BB3BC7}" destId="{4A972712-E026-4ED1-9E57-080285BD5C42}" srcOrd="0" destOrd="0" presId="urn:microsoft.com/office/officeart/2005/8/layout/hProcess9"/>
    <dgm:cxn modelId="{53C94AD0-9948-4235-8797-5DD5CDA00AAF}" type="presParOf" srcId="{70D2FF9A-CD60-499F-90DC-8792A1BB3BC7}" destId="{C7E6E553-1DF0-4BD5-94E4-5300F98E6239}" srcOrd="1" destOrd="0" presId="urn:microsoft.com/office/officeart/2005/8/layout/hProcess9"/>
    <dgm:cxn modelId="{71388C12-DB00-4CCB-8B98-3B0C7A5D386E}" type="presParOf" srcId="{C7E6E553-1DF0-4BD5-94E4-5300F98E6239}" destId="{907BF987-C1B4-4E77-B9F9-C5449E7E2401}" srcOrd="0" destOrd="0" presId="urn:microsoft.com/office/officeart/2005/8/layout/hProcess9"/>
    <dgm:cxn modelId="{B9AD1D96-E85C-43E5-B6E3-BA20FF39ABE9}" type="presParOf" srcId="{C7E6E553-1DF0-4BD5-94E4-5300F98E6239}" destId="{B4F159E5-06DB-42CA-A8AC-C81FC1F42CBF}" srcOrd="1" destOrd="0" presId="urn:microsoft.com/office/officeart/2005/8/layout/hProcess9"/>
    <dgm:cxn modelId="{86C73391-4B94-40C5-9B24-F4D8929B7829}" type="presParOf" srcId="{C7E6E553-1DF0-4BD5-94E4-5300F98E6239}" destId="{EB51952C-F343-484E-9AED-944C9652E953}" srcOrd="2" destOrd="0" presId="urn:microsoft.com/office/officeart/2005/8/layout/hProcess9"/>
    <dgm:cxn modelId="{144DEF16-F037-4053-85C7-CE4BCADB9D7E}" type="presParOf" srcId="{C7E6E553-1DF0-4BD5-94E4-5300F98E6239}" destId="{B65F2DB8-C792-4292-8550-C83280C4760B}" srcOrd="3" destOrd="0" presId="urn:microsoft.com/office/officeart/2005/8/layout/hProcess9"/>
    <dgm:cxn modelId="{EA5BAA2E-5F75-47CB-B0E0-2D42919BCBEE}" type="presParOf" srcId="{C7E6E553-1DF0-4BD5-94E4-5300F98E6239}" destId="{636F4D9D-8F9B-459F-A32B-E77E9507776E}" srcOrd="4" destOrd="0" presId="urn:microsoft.com/office/officeart/2005/8/layout/hProcess9"/>
    <dgm:cxn modelId="{D5E1E796-6D81-47C0-9E8C-D87CCBB026E4}" type="presParOf" srcId="{C7E6E553-1DF0-4BD5-94E4-5300F98E6239}" destId="{45EE118F-D46B-4A6C-836F-0454EC5B88DA}" srcOrd="5" destOrd="0" presId="urn:microsoft.com/office/officeart/2005/8/layout/hProcess9"/>
    <dgm:cxn modelId="{444B382D-BAFD-443B-8B7C-E814C5CC9953}" type="presParOf" srcId="{C7E6E553-1DF0-4BD5-94E4-5300F98E6239}" destId="{9BDDA3BE-8A7A-4D92-8D20-8CB64B6ABF44}" srcOrd="6"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9A6C2E5-45CC-4A30-9A93-4CE75F074D45}" type="doc">
      <dgm:prSet loTypeId="urn:microsoft.com/office/officeart/2005/8/layout/orgChart1" loCatId="hierarchy" qsTypeId="urn:microsoft.com/office/officeart/2005/8/quickstyle/simple1" qsCatId="simple" csTypeId="urn:microsoft.com/office/officeart/2005/8/colors/colorful3" csCatId="colorful" phldr="1"/>
      <dgm:spPr/>
      <dgm:t>
        <a:bodyPr/>
        <a:lstStyle/>
        <a:p>
          <a:endParaRPr lang="en-CA"/>
        </a:p>
      </dgm:t>
    </dgm:pt>
    <dgm:pt modelId="{1744BC17-F504-42E8-8A93-831BFD078F22}">
      <dgm:prSet phldrT="[Text]"/>
      <dgm:spPr/>
      <dgm:t>
        <a:bodyPr/>
        <a:lstStyle/>
        <a:p>
          <a:r>
            <a:rPr lang="en-CA" dirty="0" smtClean="0"/>
            <a:t>Digging into Linked Parliamentary Data (</a:t>
          </a:r>
          <a:r>
            <a:rPr lang="en-CA" dirty="0" err="1" smtClean="0"/>
            <a:t>DiLiPaD</a:t>
          </a:r>
          <a:r>
            <a:rPr lang="en-CA" dirty="0" smtClean="0"/>
            <a:t>)</a:t>
          </a:r>
          <a:endParaRPr lang="en-CA" dirty="0"/>
        </a:p>
      </dgm:t>
    </dgm:pt>
    <dgm:pt modelId="{9992D7FA-AB2A-46E5-8A6E-40A41B81057F}" type="parTrans" cxnId="{A3464671-E6DD-4C90-99EB-BB074B60F0BD}">
      <dgm:prSet/>
      <dgm:spPr/>
      <dgm:t>
        <a:bodyPr/>
        <a:lstStyle/>
        <a:p>
          <a:endParaRPr lang="en-CA"/>
        </a:p>
      </dgm:t>
    </dgm:pt>
    <dgm:pt modelId="{D26D377B-276C-4300-AABE-919D9515DCFD}" type="sibTrans" cxnId="{A3464671-E6DD-4C90-99EB-BB074B60F0BD}">
      <dgm:prSet/>
      <dgm:spPr/>
      <dgm:t>
        <a:bodyPr/>
        <a:lstStyle/>
        <a:p>
          <a:endParaRPr lang="en-CA"/>
        </a:p>
      </dgm:t>
    </dgm:pt>
    <dgm:pt modelId="{65D0699E-4523-4650-AA14-D5A969225144}">
      <dgm:prSet phldrT="[Text]"/>
      <dgm:spPr/>
      <dgm:t>
        <a:bodyPr/>
        <a:lstStyle/>
        <a:p>
          <a:r>
            <a:rPr lang="en-CA" dirty="0" smtClean="0"/>
            <a:t>Dutch Team: University of Amsterdam</a:t>
          </a:r>
        </a:p>
        <a:p>
          <a:r>
            <a:rPr lang="en-CA" dirty="0" smtClean="0"/>
            <a:t>PD/PI:  Maarten Marx</a:t>
          </a:r>
          <a:endParaRPr lang="en-CA" dirty="0"/>
        </a:p>
      </dgm:t>
    </dgm:pt>
    <dgm:pt modelId="{0295B942-CA41-449B-914B-E12513122576}" type="parTrans" cxnId="{E72FC4F1-C3EA-4437-8884-061356B6C12A}">
      <dgm:prSet/>
      <dgm:spPr/>
      <dgm:t>
        <a:bodyPr/>
        <a:lstStyle/>
        <a:p>
          <a:endParaRPr lang="en-CA"/>
        </a:p>
      </dgm:t>
    </dgm:pt>
    <dgm:pt modelId="{4BAFDE30-7643-4200-AF8D-3E1BB2561C84}" type="sibTrans" cxnId="{E72FC4F1-C3EA-4437-8884-061356B6C12A}">
      <dgm:prSet/>
      <dgm:spPr/>
      <dgm:t>
        <a:bodyPr/>
        <a:lstStyle/>
        <a:p>
          <a:endParaRPr lang="en-CA"/>
        </a:p>
      </dgm:t>
    </dgm:pt>
    <dgm:pt modelId="{795287F8-B66D-4049-8D6E-965BA0E98E40}">
      <dgm:prSet phldrT="[Text]"/>
      <dgm:spPr/>
      <dgm:t>
        <a:bodyPr/>
        <a:lstStyle/>
        <a:p>
          <a:r>
            <a:rPr lang="en-CA" b="1" dirty="0" smtClean="0"/>
            <a:t>United Kingdom Team:  University of London</a:t>
          </a:r>
        </a:p>
        <a:p>
          <a:r>
            <a:rPr lang="en-CA" b="1" dirty="0" smtClean="0"/>
            <a:t>PD/PI:  Jane Winters</a:t>
          </a:r>
          <a:endParaRPr lang="en-CA" b="1" dirty="0"/>
        </a:p>
      </dgm:t>
    </dgm:pt>
    <dgm:pt modelId="{0A12D77C-6607-413D-907D-856B9A4BD612}" type="parTrans" cxnId="{66D12C74-F02A-4E60-AC3F-BA1BE3F9CC9D}">
      <dgm:prSet/>
      <dgm:spPr/>
      <dgm:t>
        <a:bodyPr/>
        <a:lstStyle/>
        <a:p>
          <a:endParaRPr lang="en-CA"/>
        </a:p>
      </dgm:t>
    </dgm:pt>
    <dgm:pt modelId="{7ECDE2E3-0670-4D3A-A51D-44ADB05C7797}" type="sibTrans" cxnId="{66D12C74-F02A-4E60-AC3F-BA1BE3F9CC9D}">
      <dgm:prSet/>
      <dgm:spPr/>
      <dgm:t>
        <a:bodyPr/>
        <a:lstStyle/>
        <a:p>
          <a:endParaRPr lang="en-CA"/>
        </a:p>
      </dgm:t>
    </dgm:pt>
    <dgm:pt modelId="{57E52DFC-DA77-452A-9954-9273A63CAF90}">
      <dgm:prSet phldrT="[Text]"/>
      <dgm:spPr/>
      <dgm:t>
        <a:bodyPr/>
        <a:lstStyle/>
        <a:p>
          <a:r>
            <a:rPr lang="en-CA" dirty="0" smtClean="0"/>
            <a:t>Canadian Team:  University of Toronto Scarborough</a:t>
          </a:r>
        </a:p>
        <a:p>
          <a:r>
            <a:rPr lang="en-CA" dirty="0" smtClean="0"/>
            <a:t>PD/PI:  Christopher Cochrane</a:t>
          </a:r>
          <a:endParaRPr lang="en-CA" dirty="0"/>
        </a:p>
      </dgm:t>
    </dgm:pt>
    <dgm:pt modelId="{081C1097-54D0-4DAC-B30E-1096D7F4CF4F}" type="parTrans" cxnId="{F52244CF-440A-42F8-9321-EB19B2B7E9A0}">
      <dgm:prSet/>
      <dgm:spPr/>
      <dgm:t>
        <a:bodyPr/>
        <a:lstStyle/>
        <a:p>
          <a:endParaRPr lang="en-CA"/>
        </a:p>
      </dgm:t>
    </dgm:pt>
    <dgm:pt modelId="{63D6BA30-6A6D-473D-9F9A-B5D7F305773F}" type="sibTrans" cxnId="{F52244CF-440A-42F8-9321-EB19B2B7E9A0}">
      <dgm:prSet/>
      <dgm:spPr/>
      <dgm:t>
        <a:bodyPr/>
        <a:lstStyle/>
        <a:p>
          <a:endParaRPr lang="en-CA"/>
        </a:p>
      </dgm:t>
    </dgm:pt>
    <dgm:pt modelId="{477EA340-2BCA-45AC-9024-6A6BCE7524AB}" type="pres">
      <dgm:prSet presAssocID="{69A6C2E5-45CC-4A30-9A93-4CE75F074D45}" presName="hierChild1" presStyleCnt="0">
        <dgm:presLayoutVars>
          <dgm:orgChart val="1"/>
          <dgm:chPref val="1"/>
          <dgm:dir/>
          <dgm:animOne val="branch"/>
          <dgm:animLvl val="lvl"/>
          <dgm:resizeHandles/>
        </dgm:presLayoutVars>
      </dgm:prSet>
      <dgm:spPr/>
      <dgm:t>
        <a:bodyPr/>
        <a:lstStyle/>
        <a:p>
          <a:endParaRPr lang="en-CA"/>
        </a:p>
      </dgm:t>
    </dgm:pt>
    <dgm:pt modelId="{C4F0FEF1-BD59-4BB7-B5F7-45DA50F21EEC}" type="pres">
      <dgm:prSet presAssocID="{1744BC17-F504-42E8-8A93-831BFD078F22}" presName="hierRoot1" presStyleCnt="0">
        <dgm:presLayoutVars>
          <dgm:hierBranch val="init"/>
        </dgm:presLayoutVars>
      </dgm:prSet>
      <dgm:spPr/>
    </dgm:pt>
    <dgm:pt modelId="{7BAE97AE-613F-40FD-A9C5-771501A777A1}" type="pres">
      <dgm:prSet presAssocID="{1744BC17-F504-42E8-8A93-831BFD078F22}" presName="rootComposite1" presStyleCnt="0"/>
      <dgm:spPr/>
    </dgm:pt>
    <dgm:pt modelId="{05AAFF8A-873F-4EE3-8360-4C79FF9C146D}" type="pres">
      <dgm:prSet presAssocID="{1744BC17-F504-42E8-8A93-831BFD078F22}" presName="rootText1" presStyleLbl="node0" presStyleIdx="0" presStyleCnt="1">
        <dgm:presLayoutVars>
          <dgm:chPref val="3"/>
        </dgm:presLayoutVars>
      </dgm:prSet>
      <dgm:spPr/>
      <dgm:t>
        <a:bodyPr/>
        <a:lstStyle/>
        <a:p>
          <a:endParaRPr lang="en-CA"/>
        </a:p>
      </dgm:t>
    </dgm:pt>
    <dgm:pt modelId="{17CFC187-A0B2-481A-8ADC-95C2FABD462B}" type="pres">
      <dgm:prSet presAssocID="{1744BC17-F504-42E8-8A93-831BFD078F22}" presName="rootConnector1" presStyleLbl="node1" presStyleIdx="0" presStyleCnt="0"/>
      <dgm:spPr/>
      <dgm:t>
        <a:bodyPr/>
        <a:lstStyle/>
        <a:p>
          <a:endParaRPr lang="en-CA"/>
        </a:p>
      </dgm:t>
    </dgm:pt>
    <dgm:pt modelId="{2579BCC9-355F-4032-A14B-58DC0E167FC8}" type="pres">
      <dgm:prSet presAssocID="{1744BC17-F504-42E8-8A93-831BFD078F22}" presName="hierChild2" presStyleCnt="0"/>
      <dgm:spPr/>
    </dgm:pt>
    <dgm:pt modelId="{6B199DD9-0B71-48F3-9D60-D38D3EC7CE2D}" type="pres">
      <dgm:prSet presAssocID="{0295B942-CA41-449B-914B-E12513122576}" presName="Name37" presStyleLbl="parChTrans1D2" presStyleIdx="0" presStyleCnt="3"/>
      <dgm:spPr/>
      <dgm:t>
        <a:bodyPr/>
        <a:lstStyle/>
        <a:p>
          <a:endParaRPr lang="en-CA"/>
        </a:p>
      </dgm:t>
    </dgm:pt>
    <dgm:pt modelId="{F04554BD-892A-46CC-96F4-5B254978B7F9}" type="pres">
      <dgm:prSet presAssocID="{65D0699E-4523-4650-AA14-D5A969225144}" presName="hierRoot2" presStyleCnt="0">
        <dgm:presLayoutVars>
          <dgm:hierBranch val="init"/>
        </dgm:presLayoutVars>
      </dgm:prSet>
      <dgm:spPr/>
    </dgm:pt>
    <dgm:pt modelId="{0A178A08-0AF6-46BE-905B-7C4331A6FBDE}" type="pres">
      <dgm:prSet presAssocID="{65D0699E-4523-4650-AA14-D5A969225144}" presName="rootComposite" presStyleCnt="0"/>
      <dgm:spPr/>
    </dgm:pt>
    <dgm:pt modelId="{F2C21A50-740C-4DFE-BB93-1C01255A4C93}" type="pres">
      <dgm:prSet presAssocID="{65D0699E-4523-4650-AA14-D5A969225144}" presName="rootText" presStyleLbl="node2" presStyleIdx="0" presStyleCnt="3">
        <dgm:presLayoutVars>
          <dgm:chPref val="3"/>
        </dgm:presLayoutVars>
      </dgm:prSet>
      <dgm:spPr/>
      <dgm:t>
        <a:bodyPr/>
        <a:lstStyle/>
        <a:p>
          <a:endParaRPr lang="en-CA"/>
        </a:p>
      </dgm:t>
    </dgm:pt>
    <dgm:pt modelId="{081EED3D-5BD1-4A7A-AE5D-245A865D3584}" type="pres">
      <dgm:prSet presAssocID="{65D0699E-4523-4650-AA14-D5A969225144}" presName="rootConnector" presStyleLbl="node2" presStyleIdx="0" presStyleCnt="3"/>
      <dgm:spPr/>
      <dgm:t>
        <a:bodyPr/>
        <a:lstStyle/>
        <a:p>
          <a:endParaRPr lang="en-CA"/>
        </a:p>
      </dgm:t>
    </dgm:pt>
    <dgm:pt modelId="{AC58C849-F936-48F9-87A6-555E2F847187}" type="pres">
      <dgm:prSet presAssocID="{65D0699E-4523-4650-AA14-D5A969225144}" presName="hierChild4" presStyleCnt="0"/>
      <dgm:spPr/>
    </dgm:pt>
    <dgm:pt modelId="{151902AB-59F5-49D6-A5C2-4A1EEF7C44A1}" type="pres">
      <dgm:prSet presAssocID="{65D0699E-4523-4650-AA14-D5A969225144}" presName="hierChild5" presStyleCnt="0"/>
      <dgm:spPr/>
    </dgm:pt>
    <dgm:pt modelId="{D7724DE2-6B1E-42E1-85E9-942A197B2F56}" type="pres">
      <dgm:prSet presAssocID="{0A12D77C-6607-413D-907D-856B9A4BD612}" presName="Name37" presStyleLbl="parChTrans1D2" presStyleIdx="1" presStyleCnt="3"/>
      <dgm:spPr/>
      <dgm:t>
        <a:bodyPr/>
        <a:lstStyle/>
        <a:p>
          <a:endParaRPr lang="en-CA"/>
        </a:p>
      </dgm:t>
    </dgm:pt>
    <dgm:pt modelId="{FA6BF22C-7117-4714-8D14-835FE12F46E9}" type="pres">
      <dgm:prSet presAssocID="{795287F8-B66D-4049-8D6E-965BA0E98E40}" presName="hierRoot2" presStyleCnt="0">
        <dgm:presLayoutVars>
          <dgm:hierBranch val="init"/>
        </dgm:presLayoutVars>
      </dgm:prSet>
      <dgm:spPr/>
    </dgm:pt>
    <dgm:pt modelId="{8C75A120-A220-4CAC-A6FF-47EE1122DEFB}" type="pres">
      <dgm:prSet presAssocID="{795287F8-B66D-4049-8D6E-965BA0E98E40}" presName="rootComposite" presStyleCnt="0"/>
      <dgm:spPr/>
    </dgm:pt>
    <dgm:pt modelId="{0A6F35B0-B63D-4E54-91E1-2D97B166ACDA}" type="pres">
      <dgm:prSet presAssocID="{795287F8-B66D-4049-8D6E-965BA0E98E40}" presName="rootText" presStyleLbl="node2" presStyleIdx="1" presStyleCnt="3">
        <dgm:presLayoutVars>
          <dgm:chPref val="3"/>
        </dgm:presLayoutVars>
      </dgm:prSet>
      <dgm:spPr/>
      <dgm:t>
        <a:bodyPr/>
        <a:lstStyle/>
        <a:p>
          <a:endParaRPr lang="en-CA"/>
        </a:p>
      </dgm:t>
    </dgm:pt>
    <dgm:pt modelId="{69753B87-0531-42BC-8092-B1D6E32CC11B}" type="pres">
      <dgm:prSet presAssocID="{795287F8-B66D-4049-8D6E-965BA0E98E40}" presName="rootConnector" presStyleLbl="node2" presStyleIdx="1" presStyleCnt="3"/>
      <dgm:spPr/>
      <dgm:t>
        <a:bodyPr/>
        <a:lstStyle/>
        <a:p>
          <a:endParaRPr lang="en-CA"/>
        </a:p>
      </dgm:t>
    </dgm:pt>
    <dgm:pt modelId="{E85FDB4B-9FBC-4B15-8038-BA9FFAF62847}" type="pres">
      <dgm:prSet presAssocID="{795287F8-B66D-4049-8D6E-965BA0E98E40}" presName="hierChild4" presStyleCnt="0"/>
      <dgm:spPr/>
    </dgm:pt>
    <dgm:pt modelId="{60F0422B-3127-4910-9438-4F83F22C31FF}" type="pres">
      <dgm:prSet presAssocID="{795287F8-B66D-4049-8D6E-965BA0E98E40}" presName="hierChild5" presStyleCnt="0"/>
      <dgm:spPr/>
    </dgm:pt>
    <dgm:pt modelId="{4C8CC499-18CD-4AE2-8F7C-564BA01C7F8B}" type="pres">
      <dgm:prSet presAssocID="{081C1097-54D0-4DAC-B30E-1096D7F4CF4F}" presName="Name37" presStyleLbl="parChTrans1D2" presStyleIdx="2" presStyleCnt="3"/>
      <dgm:spPr/>
      <dgm:t>
        <a:bodyPr/>
        <a:lstStyle/>
        <a:p>
          <a:endParaRPr lang="en-CA"/>
        </a:p>
      </dgm:t>
    </dgm:pt>
    <dgm:pt modelId="{DA8E31C3-808C-403B-A3FA-4E211476BE05}" type="pres">
      <dgm:prSet presAssocID="{57E52DFC-DA77-452A-9954-9273A63CAF90}" presName="hierRoot2" presStyleCnt="0">
        <dgm:presLayoutVars>
          <dgm:hierBranch val="init"/>
        </dgm:presLayoutVars>
      </dgm:prSet>
      <dgm:spPr/>
    </dgm:pt>
    <dgm:pt modelId="{37CF9085-4681-4040-95D3-F3E23BE42CF0}" type="pres">
      <dgm:prSet presAssocID="{57E52DFC-DA77-452A-9954-9273A63CAF90}" presName="rootComposite" presStyleCnt="0"/>
      <dgm:spPr/>
    </dgm:pt>
    <dgm:pt modelId="{72FED460-1AB8-49B8-8692-156986FDD867}" type="pres">
      <dgm:prSet presAssocID="{57E52DFC-DA77-452A-9954-9273A63CAF90}" presName="rootText" presStyleLbl="node2" presStyleIdx="2" presStyleCnt="3">
        <dgm:presLayoutVars>
          <dgm:chPref val="3"/>
        </dgm:presLayoutVars>
      </dgm:prSet>
      <dgm:spPr/>
      <dgm:t>
        <a:bodyPr/>
        <a:lstStyle/>
        <a:p>
          <a:endParaRPr lang="en-CA"/>
        </a:p>
      </dgm:t>
    </dgm:pt>
    <dgm:pt modelId="{6EAC6A5E-BB23-4081-B997-7702F5637123}" type="pres">
      <dgm:prSet presAssocID="{57E52DFC-DA77-452A-9954-9273A63CAF90}" presName="rootConnector" presStyleLbl="node2" presStyleIdx="2" presStyleCnt="3"/>
      <dgm:spPr/>
      <dgm:t>
        <a:bodyPr/>
        <a:lstStyle/>
        <a:p>
          <a:endParaRPr lang="en-CA"/>
        </a:p>
      </dgm:t>
    </dgm:pt>
    <dgm:pt modelId="{58A33E0A-6485-4440-9DBC-A0049383AC96}" type="pres">
      <dgm:prSet presAssocID="{57E52DFC-DA77-452A-9954-9273A63CAF90}" presName="hierChild4" presStyleCnt="0"/>
      <dgm:spPr/>
    </dgm:pt>
    <dgm:pt modelId="{C416B614-0341-421B-ACCD-419910490F3C}" type="pres">
      <dgm:prSet presAssocID="{57E52DFC-DA77-452A-9954-9273A63CAF90}" presName="hierChild5" presStyleCnt="0"/>
      <dgm:spPr/>
    </dgm:pt>
    <dgm:pt modelId="{EF181460-6C5E-4CFD-A077-7206913D6F2E}" type="pres">
      <dgm:prSet presAssocID="{1744BC17-F504-42E8-8A93-831BFD078F22}" presName="hierChild3" presStyleCnt="0"/>
      <dgm:spPr/>
    </dgm:pt>
  </dgm:ptLst>
  <dgm:cxnLst>
    <dgm:cxn modelId="{A3464671-E6DD-4C90-99EB-BB074B60F0BD}" srcId="{69A6C2E5-45CC-4A30-9A93-4CE75F074D45}" destId="{1744BC17-F504-42E8-8A93-831BFD078F22}" srcOrd="0" destOrd="0" parTransId="{9992D7FA-AB2A-46E5-8A6E-40A41B81057F}" sibTransId="{D26D377B-276C-4300-AABE-919D9515DCFD}"/>
    <dgm:cxn modelId="{1047E51F-F3DC-47C5-82E9-835F421D4768}" type="presOf" srcId="{65D0699E-4523-4650-AA14-D5A969225144}" destId="{F2C21A50-740C-4DFE-BB93-1C01255A4C93}" srcOrd="0" destOrd="0" presId="urn:microsoft.com/office/officeart/2005/8/layout/orgChart1"/>
    <dgm:cxn modelId="{89EDC3E1-A15D-42E1-AF93-B79ECF4D3DD7}" type="presOf" srcId="{795287F8-B66D-4049-8D6E-965BA0E98E40}" destId="{0A6F35B0-B63D-4E54-91E1-2D97B166ACDA}" srcOrd="0" destOrd="0" presId="urn:microsoft.com/office/officeart/2005/8/layout/orgChart1"/>
    <dgm:cxn modelId="{60769602-1F7C-48A0-B9BE-CC5528D28DD1}" type="presOf" srcId="{69A6C2E5-45CC-4A30-9A93-4CE75F074D45}" destId="{477EA340-2BCA-45AC-9024-6A6BCE7524AB}" srcOrd="0" destOrd="0" presId="urn:microsoft.com/office/officeart/2005/8/layout/orgChart1"/>
    <dgm:cxn modelId="{9E5CF80E-4583-4DDB-AEF2-8E8F7F4DE1C6}" type="presOf" srcId="{0295B942-CA41-449B-914B-E12513122576}" destId="{6B199DD9-0B71-48F3-9D60-D38D3EC7CE2D}" srcOrd="0" destOrd="0" presId="urn:microsoft.com/office/officeart/2005/8/layout/orgChart1"/>
    <dgm:cxn modelId="{66D12C74-F02A-4E60-AC3F-BA1BE3F9CC9D}" srcId="{1744BC17-F504-42E8-8A93-831BFD078F22}" destId="{795287F8-B66D-4049-8D6E-965BA0E98E40}" srcOrd="1" destOrd="0" parTransId="{0A12D77C-6607-413D-907D-856B9A4BD612}" sibTransId="{7ECDE2E3-0670-4D3A-A51D-44ADB05C7797}"/>
    <dgm:cxn modelId="{A33729E0-4522-4656-A282-47A8B1887243}" type="presOf" srcId="{0A12D77C-6607-413D-907D-856B9A4BD612}" destId="{D7724DE2-6B1E-42E1-85E9-942A197B2F56}" srcOrd="0" destOrd="0" presId="urn:microsoft.com/office/officeart/2005/8/layout/orgChart1"/>
    <dgm:cxn modelId="{C8E81EE8-04BA-4D58-9769-4D00A71609DD}" type="presOf" srcId="{081C1097-54D0-4DAC-B30E-1096D7F4CF4F}" destId="{4C8CC499-18CD-4AE2-8F7C-564BA01C7F8B}" srcOrd="0" destOrd="0" presId="urn:microsoft.com/office/officeart/2005/8/layout/orgChart1"/>
    <dgm:cxn modelId="{4B9D3957-1B83-4395-9433-2E73974E6C0B}" type="presOf" srcId="{795287F8-B66D-4049-8D6E-965BA0E98E40}" destId="{69753B87-0531-42BC-8092-B1D6E32CC11B}" srcOrd="1" destOrd="0" presId="urn:microsoft.com/office/officeart/2005/8/layout/orgChart1"/>
    <dgm:cxn modelId="{625CA69B-3FB1-454C-BE03-379A0B542EE7}" type="presOf" srcId="{57E52DFC-DA77-452A-9954-9273A63CAF90}" destId="{6EAC6A5E-BB23-4081-B997-7702F5637123}" srcOrd="1" destOrd="0" presId="urn:microsoft.com/office/officeart/2005/8/layout/orgChart1"/>
    <dgm:cxn modelId="{F52244CF-440A-42F8-9321-EB19B2B7E9A0}" srcId="{1744BC17-F504-42E8-8A93-831BFD078F22}" destId="{57E52DFC-DA77-452A-9954-9273A63CAF90}" srcOrd="2" destOrd="0" parTransId="{081C1097-54D0-4DAC-B30E-1096D7F4CF4F}" sibTransId="{63D6BA30-6A6D-473D-9F9A-B5D7F305773F}"/>
    <dgm:cxn modelId="{8F6E4A67-C259-4E43-9017-FCAA974F88C4}" type="presOf" srcId="{1744BC17-F504-42E8-8A93-831BFD078F22}" destId="{05AAFF8A-873F-4EE3-8360-4C79FF9C146D}" srcOrd="0" destOrd="0" presId="urn:microsoft.com/office/officeart/2005/8/layout/orgChart1"/>
    <dgm:cxn modelId="{5A51FA65-FEA0-45D2-A384-5E509C3657E9}" type="presOf" srcId="{1744BC17-F504-42E8-8A93-831BFD078F22}" destId="{17CFC187-A0B2-481A-8ADC-95C2FABD462B}" srcOrd="1" destOrd="0" presId="urn:microsoft.com/office/officeart/2005/8/layout/orgChart1"/>
    <dgm:cxn modelId="{E72FC4F1-C3EA-4437-8884-061356B6C12A}" srcId="{1744BC17-F504-42E8-8A93-831BFD078F22}" destId="{65D0699E-4523-4650-AA14-D5A969225144}" srcOrd="0" destOrd="0" parTransId="{0295B942-CA41-449B-914B-E12513122576}" sibTransId="{4BAFDE30-7643-4200-AF8D-3E1BB2561C84}"/>
    <dgm:cxn modelId="{B0F2E821-55BB-47D9-998E-842A09961FAA}" type="presOf" srcId="{57E52DFC-DA77-452A-9954-9273A63CAF90}" destId="{72FED460-1AB8-49B8-8692-156986FDD867}" srcOrd="0" destOrd="0" presId="urn:microsoft.com/office/officeart/2005/8/layout/orgChart1"/>
    <dgm:cxn modelId="{42399F61-FF84-4F1E-957C-98B9B548F60E}" type="presOf" srcId="{65D0699E-4523-4650-AA14-D5A969225144}" destId="{081EED3D-5BD1-4A7A-AE5D-245A865D3584}" srcOrd="1" destOrd="0" presId="urn:microsoft.com/office/officeart/2005/8/layout/orgChart1"/>
    <dgm:cxn modelId="{0D3A245C-53B4-42DE-B3E8-545F277A3FB5}" type="presParOf" srcId="{477EA340-2BCA-45AC-9024-6A6BCE7524AB}" destId="{C4F0FEF1-BD59-4BB7-B5F7-45DA50F21EEC}" srcOrd="0" destOrd="0" presId="urn:microsoft.com/office/officeart/2005/8/layout/orgChart1"/>
    <dgm:cxn modelId="{A171FCA8-734A-40CF-A8CC-254BDEB20121}" type="presParOf" srcId="{C4F0FEF1-BD59-4BB7-B5F7-45DA50F21EEC}" destId="{7BAE97AE-613F-40FD-A9C5-771501A777A1}" srcOrd="0" destOrd="0" presId="urn:microsoft.com/office/officeart/2005/8/layout/orgChart1"/>
    <dgm:cxn modelId="{4C19848E-3527-4A45-941D-AD4DFB62512F}" type="presParOf" srcId="{7BAE97AE-613F-40FD-A9C5-771501A777A1}" destId="{05AAFF8A-873F-4EE3-8360-4C79FF9C146D}" srcOrd="0" destOrd="0" presId="urn:microsoft.com/office/officeart/2005/8/layout/orgChart1"/>
    <dgm:cxn modelId="{6EA52A94-6709-46E6-B313-9D46FC7D6139}" type="presParOf" srcId="{7BAE97AE-613F-40FD-A9C5-771501A777A1}" destId="{17CFC187-A0B2-481A-8ADC-95C2FABD462B}" srcOrd="1" destOrd="0" presId="urn:microsoft.com/office/officeart/2005/8/layout/orgChart1"/>
    <dgm:cxn modelId="{E32E8D70-ACC5-43CE-AE95-2E8C4F13C44F}" type="presParOf" srcId="{C4F0FEF1-BD59-4BB7-B5F7-45DA50F21EEC}" destId="{2579BCC9-355F-4032-A14B-58DC0E167FC8}" srcOrd="1" destOrd="0" presId="urn:microsoft.com/office/officeart/2005/8/layout/orgChart1"/>
    <dgm:cxn modelId="{B7B279D2-AB25-47BE-850B-210BAF748872}" type="presParOf" srcId="{2579BCC9-355F-4032-A14B-58DC0E167FC8}" destId="{6B199DD9-0B71-48F3-9D60-D38D3EC7CE2D}" srcOrd="0" destOrd="0" presId="urn:microsoft.com/office/officeart/2005/8/layout/orgChart1"/>
    <dgm:cxn modelId="{35D7D44E-FD67-40E3-A4B3-13ACED2CCA5F}" type="presParOf" srcId="{2579BCC9-355F-4032-A14B-58DC0E167FC8}" destId="{F04554BD-892A-46CC-96F4-5B254978B7F9}" srcOrd="1" destOrd="0" presId="urn:microsoft.com/office/officeart/2005/8/layout/orgChart1"/>
    <dgm:cxn modelId="{645D319A-140A-4259-82EB-7CE82428AE1E}" type="presParOf" srcId="{F04554BD-892A-46CC-96F4-5B254978B7F9}" destId="{0A178A08-0AF6-46BE-905B-7C4331A6FBDE}" srcOrd="0" destOrd="0" presId="urn:microsoft.com/office/officeart/2005/8/layout/orgChart1"/>
    <dgm:cxn modelId="{8C34D498-C2C1-43A6-9398-246001A03192}" type="presParOf" srcId="{0A178A08-0AF6-46BE-905B-7C4331A6FBDE}" destId="{F2C21A50-740C-4DFE-BB93-1C01255A4C93}" srcOrd="0" destOrd="0" presId="urn:microsoft.com/office/officeart/2005/8/layout/orgChart1"/>
    <dgm:cxn modelId="{8B4CED88-1098-4C5D-B70D-649A6E204722}" type="presParOf" srcId="{0A178A08-0AF6-46BE-905B-7C4331A6FBDE}" destId="{081EED3D-5BD1-4A7A-AE5D-245A865D3584}" srcOrd="1" destOrd="0" presId="urn:microsoft.com/office/officeart/2005/8/layout/orgChart1"/>
    <dgm:cxn modelId="{87C8437B-2705-418A-8C6B-808F34490492}" type="presParOf" srcId="{F04554BD-892A-46CC-96F4-5B254978B7F9}" destId="{AC58C849-F936-48F9-87A6-555E2F847187}" srcOrd="1" destOrd="0" presId="urn:microsoft.com/office/officeart/2005/8/layout/orgChart1"/>
    <dgm:cxn modelId="{479CED3F-E286-4F4F-B762-A43AA285CDF0}" type="presParOf" srcId="{F04554BD-892A-46CC-96F4-5B254978B7F9}" destId="{151902AB-59F5-49D6-A5C2-4A1EEF7C44A1}" srcOrd="2" destOrd="0" presId="urn:microsoft.com/office/officeart/2005/8/layout/orgChart1"/>
    <dgm:cxn modelId="{6DF61E4A-B4A8-4E5E-A595-1946C34AD920}" type="presParOf" srcId="{2579BCC9-355F-4032-A14B-58DC0E167FC8}" destId="{D7724DE2-6B1E-42E1-85E9-942A197B2F56}" srcOrd="2" destOrd="0" presId="urn:microsoft.com/office/officeart/2005/8/layout/orgChart1"/>
    <dgm:cxn modelId="{96CD94C2-E386-4533-8F4B-C16AE7E3CD24}" type="presParOf" srcId="{2579BCC9-355F-4032-A14B-58DC0E167FC8}" destId="{FA6BF22C-7117-4714-8D14-835FE12F46E9}" srcOrd="3" destOrd="0" presId="urn:microsoft.com/office/officeart/2005/8/layout/orgChart1"/>
    <dgm:cxn modelId="{D4D6B6AB-66F7-4720-B525-C506D552135B}" type="presParOf" srcId="{FA6BF22C-7117-4714-8D14-835FE12F46E9}" destId="{8C75A120-A220-4CAC-A6FF-47EE1122DEFB}" srcOrd="0" destOrd="0" presId="urn:microsoft.com/office/officeart/2005/8/layout/orgChart1"/>
    <dgm:cxn modelId="{9DD8963D-DA60-46A3-A03F-35B359B4334A}" type="presParOf" srcId="{8C75A120-A220-4CAC-A6FF-47EE1122DEFB}" destId="{0A6F35B0-B63D-4E54-91E1-2D97B166ACDA}" srcOrd="0" destOrd="0" presId="urn:microsoft.com/office/officeart/2005/8/layout/orgChart1"/>
    <dgm:cxn modelId="{B53A74CD-14DF-4D9A-AF8C-28C8EC4EDFBB}" type="presParOf" srcId="{8C75A120-A220-4CAC-A6FF-47EE1122DEFB}" destId="{69753B87-0531-42BC-8092-B1D6E32CC11B}" srcOrd="1" destOrd="0" presId="urn:microsoft.com/office/officeart/2005/8/layout/orgChart1"/>
    <dgm:cxn modelId="{D7A355C0-4EB6-4329-9F49-7B4777A7E4A0}" type="presParOf" srcId="{FA6BF22C-7117-4714-8D14-835FE12F46E9}" destId="{E85FDB4B-9FBC-4B15-8038-BA9FFAF62847}" srcOrd="1" destOrd="0" presId="urn:microsoft.com/office/officeart/2005/8/layout/orgChart1"/>
    <dgm:cxn modelId="{65CE1AFF-AEE3-4D26-B25B-466AF62DC2AD}" type="presParOf" srcId="{FA6BF22C-7117-4714-8D14-835FE12F46E9}" destId="{60F0422B-3127-4910-9438-4F83F22C31FF}" srcOrd="2" destOrd="0" presId="urn:microsoft.com/office/officeart/2005/8/layout/orgChart1"/>
    <dgm:cxn modelId="{D503B1A1-89CD-4360-8DC7-F41D741FB0B7}" type="presParOf" srcId="{2579BCC9-355F-4032-A14B-58DC0E167FC8}" destId="{4C8CC499-18CD-4AE2-8F7C-564BA01C7F8B}" srcOrd="4" destOrd="0" presId="urn:microsoft.com/office/officeart/2005/8/layout/orgChart1"/>
    <dgm:cxn modelId="{8B2B3DC9-6814-44B7-A3C8-FC26E444B63B}" type="presParOf" srcId="{2579BCC9-355F-4032-A14B-58DC0E167FC8}" destId="{DA8E31C3-808C-403B-A3FA-4E211476BE05}" srcOrd="5" destOrd="0" presId="urn:microsoft.com/office/officeart/2005/8/layout/orgChart1"/>
    <dgm:cxn modelId="{5EB2D76E-182B-4579-84A4-CAB72B171A67}" type="presParOf" srcId="{DA8E31C3-808C-403B-A3FA-4E211476BE05}" destId="{37CF9085-4681-4040-95D3-F3E23BE42CF0}" srcOrd="0" destOrd="0" presId="urn:microsoft.com/office/officeart/2005/8/layout/orgChart1"/>
    <dgm:cxn modelId="{45F32F2D-5662-485D-8E2E-A1280F22C54D}" type="presParOf" srcId="{37CF9085-4681-4040-95D3-F3E23BE42CF0}" destId="{72FED460-1AB8-49B8-8692-156986FDD867}" srcOrd="0" destOrd="0" presId="urn:microsoft.com/office/officeart/2005/8/layout/orgChart1"/>
    <dgm:cxn modelId="{36B0B9FE-BD4F-4292-A6BE-573488E57055}" type="presParOf" srcId="{37CF9085-4681-4040-95D3-F3E23BE42CF0}" destId="{6EAC6A5E-BB23-4081-B997-7702F5637123}" srcOrd="1" destOrd="0" presId="urn:microsoft.com/office/officeart/2005/8/layout/orgChart1"/>
    <dgm:cxn modelId="{DE5AFAEE-A614-45D2-AA80-D75B967AA2E2}" type="presParOf" srcId="{DA8E31C3-808C-403B-A3FA-4E211476BE05}" destId="{58A33E0A-6485-4440-9DBC-A0049383AC96}" srcOrd="1" destOrd="0" presId="urn:microsoft.com/office/officeart/2005/8/layout/orgChart1"/>
    <dgm:cxn modelId="{68F18642-8A12-4DCE-B340-FD61B9CA2CA3}" type="presParOf" srcId="{DA8E31C3-808C-403B-A3FA-4E211476BE05}" destId="{C416B614-0341-421B-ACCD-419910490F3C}" srcOrd="2" destOrd="0" presId="urn:microsoft.com/office/officeart/2005/8/layout/orgChart1"/>
    <dgm:cxn modelId="{91E9363C-C8BC-435E-886D-388739F99C11}" type="presParOf" srcId="{C4F0FEF1-BD59-4BB7-B5F7-45DA50F21EEC}" destId="{EF181460-6C5E-4CFD-A077-7206913D6F2E}" srcOrd="2" destOrd="0" presId="urn:microsoft.com/office/officeart/2005/8/layout/orgChart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383FED8-AE90-41D0-9F52-7183AAD4F52E}" type="doc">
      <dgm:prSet loTypeId="urn:microsoft.com/office/officeart/2008/layout/NameandTitleOrganizationalChart" loCatId="hierarchy" qsTypeId="urn:microsoft.com/office/officeart/2005/8/quickstyle/simple1" qsCatId="simple" csTypeId="urn:microsoft.com/office/officeart/2005/8/colors/colorful1" csCatId="colorful" phldr="1"/>
      <dgm:spPr/>
      <dgm:t>
        <a:bodyPr/>
        <a:lstStyle/>
        <a:p>
          <a:endParaRPr lang="en-CA"/>
        </a:p>
      </dgm:t>
    </dgm:pt>
    <dgm:pt modelId="{B1FD79E6-37DC-4908-B52B-AE8E5A84123C}">
      <dgm:prSet phldrT="[Text]"/>
      <dgm:spPr/>
      <dgm:t>
        <a:bodyPr/>
        <a:lstStyle/>
        <a:p>
          <a:r>
            <a:rPr lang="en-CA" dirty="0" smtClean="0"/>
            <a:t>UK main PI/PD</a:t>
          </a:r>
          <a:endParaRPr lang="en-CA" dirty="0"/>
        </a:p>
      </dgm:t>
    </dgm:pt>
    <dgm:pt modelId="{03C5D21E-CC9E-4F96-BC60-D5A903F6D4FF}" type="parTrans" cxnId="{2350A8FF-41B2-4AB5-9A7B-1AA178A882D8}">
      <dgm:prSet/>
      <dgm:spPr/>
      <dgm:t>
        <a:bodyPr/>
        <a:lstStyle/>
        <a:p>
          <a:endParaRPr lang="en-CA"/>
        </a:p>
      </dgm:t>
    </dgm:pt>
    <dgm:pt modelId="{560740A5-703D-4BD1-94F3-67FD6F076D6C}" type="sibTrans" cxnId="{2350A8FF-41B2-4AB5-9A7B-1AA178A882D8}">
      <dgm:prSet/>
      <dgm:spPr/>
      <dgm:t>
        <a:bodyPr/>
        <a:lstStyle/>
        <a:p>
          <a:r>
            <a:rPr lang="en-CA" dirty="0" smtClean="0"/>
            <a:t>Submits project to NEH</a:t>
          </a:r>
        </a:p>
        <a:p>
          <a:r>
            <a:rPr lang="en-CA" dirty="0" smtClean="0"/>
            <a:t>With a budget form for the UK</a:t>
          </a:r>
          <a:endParaRPr lang="en-CA" dirty="0"/>
        </a:p>
      </dgm:t>
    </dgm:pt>
    <dgm:pt modelId="{2A38F947-2307-411D-AADF-5918564C47C0}">
      <dgm:prSet phldrT="[Text]"/>
      <dgm:spPr/>
      <dgm:t>
        <a:bodyPr/>
        <a:lstStyle/>
        <a:p>
          <a:r>
            <a:rPr lang="en-CA" dirty="0" smtClean="0"/>
            <a:t>Canadian (SSHRC) PI/PD </a:t>
          </a:r>
          <a:endParaRPr lang="en-CA" dirty="0"/>
        </a:p>
      </dgm:t>
    </dgm:pt>
    <dgm:pt modelId="{424F8E07-04A8-40F2-916A-C1E6F5276111}" type="parTrans" cxnId="{88523BB6-4FF6-4E2D-9E26-91FAC29A9205}">
      <dgm:prSet/>
      <dgm:spPr/>
      <dgm:t>
        <a:bodyPr/>
        <a:lstStyle/>
        <a:p>
          <a:endParaRPr lang="en-CA"/>
        </a:p>
      </dgm:t>
    </dgm:pt>
    <dgm:pt modelId="{41925755-BAF6-4AE2-A456-78AC9171B331}" type="sibTrans" cxnId="{88523BB6-4FF6-4E2D-9E26-91FAC29A9205}">
      <dgm:prSet/>
      <dgm:spPr/>
      <dgm:t>
        <a:bodyPr/>
        <a:lstStyle/>
        <a:p>
          <a:r>
            <a:rPr lang="en-CA" dirty="0" smtClean="0"/>
            <a:t>Budget form submitted for SSHRC</a:t>
          </a:r>
          <a:endParaRPr lang="en-CA" dirty="0"/>
        </a:p>
      </dgm:t>
    </dgm:pt>
    <dgm:pt modelId="{F8209E08-663D-4928-B8B8-AB1FAACAE38D}">
      <dgm:prSet phldrT="[Text]"/>
      <dgm:spPr/>
      <dgm:t>
        <a:bodyPr/>
        <a:lstStyle/>
        <a:p>
          <a:r>
            <a:rPr lang="en-CA" dirty="0" smtClean="0"/>
            <a:t>Country X PI/PD</a:t>
          </a:r>
          <a:endParaRPr lang="en-CA" dirty="0"/>
        </a:p>
      </dgm:t>
    </dgm:pt>
    <dgm:pt modelId="{E1E51A4A-B11D-4588-8E02-C1616CF92FD1}" type="parTrans" cxnId="{35E69257-A3E1-4DFA-99A5-F16B2AB138F4}">
      <dgm:prSet/>
      <dgm:spPr/>
      <dgm:t>
        <a:bodyPr/>
        <a:lstStyle/>
        <a:p>
          <a:endParaRPr lang="en-CA"/>
        </a:p>
      </dgm:t>
    </dgm:pt>
    <dgm:pt modelId="{AB618433-B62C-40FF-8296-544059DE560A}" type="sibTrans" cxnId="{35E69257-A3E1-4DFA-99A5-F16B2AB138F4}">
      <dgm:prSet/>
      <dgm:spPr/>
      <dgm:t>
        <a:bodyPr/>
        <a:lstStyle/>
        <a:p>
          <a:r>
            <a:rPr lang="en-CA" dirty="0" smtClean="0"/>
            <a:t>Budget form submitted for the relevant funder</a:t>
          </a:r>
          <a:endParaRPr lang="en-CA" dirty="0"/>
        </a:p>
      </dgm:t>
    </dgm:pt>
    <dgm:pt modelId="{1E86C4A4-40F0-46FA-BBF6-D27E90270157}" type="pres">
      <dgm:prSet presAssocID="{1383FED8-AE90-41D0-9F52-7183AAD4F52E}" presName="hierChild1" presStyleCnt="0">
        <dgm:presLayoutVars>
          <dgm:orgChart val="1"/>
          <dgm:chPref val="1"/>
          <dgm:dir/>
          <dgm:animOne val="branch"/>
          <dgm:animLvl val="lvl"/>
          <dgm:resizeHandles/>
        </dgm:presLayoutVars>
      </dgm:prSet>
      <dgm:spPr/>
      <dgm:t>
        <a:bodyPr/>
        <a:lstStyle/>
        <a:p>
          <a:endParaRPr lang="en-CA"/>
        </a:p>
      </dgm:t>
    </dgm:pt>
    <dgm:pt modelId="{85D56B8F-387F-4CA2-8143-6C65BA931688}" type="pres">
      <dgm:prSet presAssocID="{B1FD79E6-37DC-4908-B52B-AE8E5A84123C}" presName="hierRoot1" presStyleCnt="0">
        <dgm:presLayoutVars>
          <dgm:hierBranch val="init"/>
        </dgm:presLayoutVars>
      </dgm:prSet>
      <dgm:spPr/>
    </dgm:pt>
    <dgm:pt modelId="{85D942D1-9CFB-4762-9180-7E328590B27F}" type="pres">
      <dgm:prSet presAssocID="{B1FD79E6-37DC-4908-B52B-AE8E5A84123C}" presName="rootComposite1" presStyleCnt="0"/>
      <dgm:spPr/>
    </dgm:pt>
    <dgm:pt modelId="{C1259809-D1CF-411F-A224-7CF87510D76B}" type="pres">
      <dgm:prSet presAssocID="{B1FD79E6-37DC-4908-B52B-AE8E5A84123C}" presName="rootText1" presStyleLbl="node0" presStyleIdx="0" presStyleCnt="1">
        <dgm:presLayoutVars>
          <dgm:chMax/>
          <dgm:chPref val="3"/>
        </dgm:presLayoutVars>
      </dgm:prSet>
      <dgm:spPr/>
      <dgm:t>
        <a:bodyPr/>
        <a:lstStyle/>
        <a:p>
          <a:endParaRPr lang="en-CA"/>
        </a:p>
      </dgm:t>
    </dgm:pt>
    <dgm:pt modelId="{B2E562D9-BEF0-47BC-8563-7807EA1A27DB}" type="pres">
      <dgm:prSet presAssocID="{B1FD79E6-37DC-4908-B52B-AE8E5A84123C}" presName="titleText1" presStyleLbl="fgAcc0" presStyleIdx="0" presStyleCnt="1">
        <dgm:presLayoutVars>
          <dgm:chMax val="0"/>
          <dgm:chPref val="0"/>
        </dgm:presLayoutVars>
      </dgm:prSet>
      <dgm:spPr/>
      <dgm:t>
        <a:bodyPr/>
        <a:lstStyle/>
        <a:p>
          <a:endParaRPr lang="en-CA"/>
        </a:p>
      </dgm:t>
    </dgm:pt>
    <dgm:pt modelId="{A02CA64E-CBAF-4347-BA54-84CDDDFADFCB}" type="pres">
      <dgm:prSet presAssocID="{B1FD79E6-37DC-4908-B52B-AE8E5A84123C}" presName="rootConnector1" presStyleLbl="node1" presStyleIdx="0" presStyleCnt="2"/>
      <dgm:spPr/>
      <dgm:t>
        <a:bodyPr/>
        <a:lstStyle/>
        <a:p>
          <a:endParaRPr lang="en-CA"/>
        </a:p>
      </dgm:t>
    </dgm:pt>
    <dgm:pt modelId="{BCDC9897-CF03-48F4-9727-11AA43A7B7D5}" type="pres">
      <dgm:prSet presAssocID="{B1FD79E6-37DC-4908-B52B-AE8E5A84123C}" presName="hierChild2" presStyleCnt="0"/>
      <dgm:spPr/>
    </dgm:pt>
    <dgm:pt modelId="{FC3E3D67-E714-43F9-B942-D325C9BCF131}" type="pres">
      <dgm:prSet presAssocID="{424F8E07-04A8-40F2-916A-C1E6F5276111}" presName="Name37" presStyleLbl="parChTrans1D2" presStyleIdx="0" presStyleCnt="2"/>
      <dgm:spPr/>
      <dgm:t>
        <a:bodyPr/>
        <a:lstStyle/>
        <a:p>
          <a:endParaRPr lang="en-CA"/>
        </a:p>
      </dgm:t>
    </dgm:pt>
    <dgm:pt modelId="{450DA145-6A09-4290-9F52-873F6290A989}" type="pres">
      <dgm:prSet presAssocID="{2A38F947-2307-411D-AADF-5918564C47C0}" presName="hierRoot2" presStyleCnt="0">
        <dgm:presLayoutVars>
          <dgm:hierBranch val="init"/>
        </dgm:presLayoutVars>
      </dgm:prSet>
      <dgm:spPr/>
    </dgm:pt>
    <dgm:pt modelId="{CA3F018C-ABB0-409A-AE2A-E4FFBE5D71B4}" type="pres">
      <dgm:prSet presAssocID="{2A38F947-2307-411D-AADF-5918564C47C0}" presName="rootComposite" presStyleCnt="0"/>
      <dgm:spPr/>
    </dgm:pt>
    <dgm:pt modelId="{42E1A4BF-7BD5-40AA-A8CA-74E3259A9A76}" type="pres">
      <dgm:prSet presAssocID="{2A38F947-2307-411D-AADF-5918564C47C0}" presName="rootText" presStyleLbl="node1" presStyleIdx="0" presStyleCnt="2">
        <dgm:presLayoutVars>
          <dgm:chMax/>
          <dgm:chPref val="3"/>
        </dgm:presLayoutVars>
      </dgm:prSet>
      <dgm:spPr/>
      <dgm:t>
        <a:bodyPr/>
        <a:lstStyle/>
        <a:p>
          <a:endParaRPr lang="en-CA"/>
        </a:p>
      </dgm:t>
    </dgm:pt>
    <dgm:pt modelId="{353B6ED9-B425-432D-9366-5F65FD69763A}" type="pres">
      <dgm:prSet presAssocID="{2A38F947-2307-411D-AADF-5918564C47C0}" presName="titleText2" presStyleLbl="fgAcc1" presStyleIdx="0" presStyleCnt="2">
        <dgm:presLayoutVars>
          <dgm:chMax val="0"/>
          <dgm:chPref val="0"/>
        </dgm:presLayoutVars>
      </dgm:prSet>
      <dgm:spPr/>
      <dgm:t>
        <a:bodyPr/>
        <a:lstStyle/>
        <a:p>
          <a:endParaRPr lang="en-CA"/>
        </a:p>
      </dgm:t>
    </dgm:pt>
    <dgm:pt modelId="{38196E4A-7919-44EE-BBF8-CEEB01CCD2C8}" type="pres">
      <dgm:prSet presAssocID="{2A38F947-2307-411D-AADF-5918564C47C0}" presName="rootConnector" presStyleLbl="node2" presStyleIdx="0" presStyleCnt="0"/>
      <dgm:spPr/>
      <dgm:t>
        <a:bodyPr/>
        <a:lstStyle/>
        <a:p>
          <a:endParaRPr lang="en-CA"/>
        </a:p>
      </dgm:t>
    </dgm:pt>
    <dgm:pt modelId="{B0585D32-C19D-47B1-8AB1-018E8D5A0772}" type="pres">
      <dgm:prSet presAssocID="{2A38F947-2307-411D-AADF-5918564C47C0}" presName="hierChild4" presStyleCnt="0"/>
      <dgm:spPr/>
    </dgm:pt>
    <dgm:pt modelId="{3053BB92-F476-4F26-BC0A-8D045356F690}" type="pres">
      <dgm:prSet presAssocID="{2A38F947-2307-411D-AADF-5918564C47C0}" presName="hierChild5" presStyleCnt="0"/>
      <dgm:spPr/>
    </dgm:pt>
    <dgm:pt modelId="{5AE334C8-5BE1-48E6-9A6A-57959F06D01E}" type="pres">
      <dgm:prSet presAssocID="{E1E51A4A-B11D-4588-8E02-C1616CF92FD1}" presName="Name37" presStyleLbl="parChTrans1D2" presStyleIdx="1" presStyleCnt="2"/>
      <dgm:spPr/>
      <dgm:t>
        <a:bodyPr/>
        <a:lstStyle/>
        <a:p>
          <a:endParaRPr lang="en-CA"/>
        </a:p>
      </dgm:t>
    </dgm:pt>
    <dgm:pt modelId="{4C388F65-370A-40F9-A2A2-07A5847CD315}" type="pres">
      <dgm:prSet presAssocID="{F8209E08-663D-4928-B8B8-AB1FAACAE38D}" presName="hierRoot2" presStyleCnt="0">
        <dgm:presLayoutVars>
          <dgm:hierBranch val="init"/>
        </dgm:presLayoutVars>
      </dgm:prSet>
      <dgm:spPr/>
    </dgm:pt>
    <dgm:pt modelId="{510022C8-82DD-4D87-9178-234ADD7DC0E1}" type="pres">
      <dgm:prSet presAssocID="{F8209E08-663D-4928-B8B8-AB1FAACAE38D}" presName="rootComposite" presStyleCnt="0"/>
      <dgm:spPr/>
    </dgm:pt>
    <dgm:pt modelId="{398406F0-FCB5-408E-BCEA-1921AE0EDE8E}" type="pres">
      <dgm:prSet presAssocID="{F8209E08-663D-4928-B8B8-AB1FAACAE38D}" presName="rootText" presStyleLbl="node1" presStyleIdx="1" presStyleCnt="2">
        <dgm:presLayoutVars>
          <dgm:chMax/>
          <dgm:chPref val="3"/>
        </dgm:presLayoutVars>
      </dgm:prSet>
      <dgm:spPr/>
      <dgm:t>
        <a:bodyPr/>
        <a:lstStyle/>
        <a:p>
          <a:endParaRPr lang="en-CA"/>
        </a:p>
      </dgm:t>
    </dgm:pt>
    <dgm:pt modelId="{1CD88D8D-6495-4312-A8D4-1227FE2ADD8B}" type="pres">
      <dgm:prSet presAssocID="{F8209E08-663D-4928-B8B8-AB1FAACAE38D}" presName="titleText2" presStyleLbl="fgAcc1" presStyleIdx="1" presStyleCnt="2">
        <dgm:presLayoutVars>
          <dgm:chMax val="0"/>
          <dgm:chPref val="0"/>
        </dgm:presLayoutVars>
      </dgm:prSet>
      <dgm:spPr/>
      <dgm:t>
        <a:bodyPr/>
        <a:lstStyle/>
        <a:p>
          <a:endParaRPr lang="en-CA"/>
        </a:p>
      </dgm:t>
    </dgm:pt>
    <dgm:pt modelId="{77CA607C-8D24-4295-85FB-895DF51E47EE}" type="pres">
      <dgm:prSet presAssocID="{F8209E08-663D-4928-B8B8-AB1FAACAE38D}" presName="rootConnector" presStyleLbl="node2" presStyleIdx="0" presStyleCnt="0"/>
      <dgm:spPr/>
      <dgm:t>
        <a:bodyPr/>
        <a:lstStyle/>
        <a:p>
          <a:endParaRPr lang="en-CA"/>
        </a:p>
      </dgm:t>
    </dgm:pt>
    <dgm:pt modelId="{E76DFC84-A993-429C-98C9-A115DA36815F}" type="pres">
      <dgm:prSet presAssocID="{F8209E08-663D-4928-B8B8-AB1FAACAE38D}" presName="hierChild4" presStyleCnt="0"/>
      <dgm:spPr/>
    </dgm:pt>
    <dgm:pt modelId="{EC745C24-FD44-49EA-8726-774919D15EB2}" type="pres">
      <dgm:prSet presAssocID="{F8209E08-663D-4928-B8B8-AB1FAACAE38D}" presName="hierChild5" presStyleCnt="0"/>
      <dgm:spPr/>
    </dgm:pt>
    <dgm:pt modelId="{AB1DFAC7-8A67-4964-8B45-FADFA751A3E7}" type="pres">
      <dgm:prSet presAssocID="{B1FD79E6-37DC-4908-B52B-AE8E5A84123C}" presName="hierChild3" presStyleCnt="0"/>
      <dgm:spPr/>
    </dgm:pt>
  </dgm:ptLst>
  <dgm:cxnLst>
    <dgm:cxn modelId="{C6AD0BE2-18D2-4BC1-A903-1C5BE9B8A125}" type="presOf" srcId="{AB618433-B62C-40FF-8296-544059DE560A}" destId="{1CD88D8D-6495-4312-A8D4-1227FE2ADD8B}" srcOrd="0" destOrd="0" presId="urn:microsoft.com/office/officeart/2008/layout/NameandTitleOrganizationalChart"/>
    <dgm:cxn modelId="{EA7C45B6-E5D1-44FA-8140-289D3DFD147F}" type="presOf" srcId="{1383FED8-AE90-41D0-9F52-7183AAD4F52E}" destId="{1E86C4A4-40F0-46FA-BBF6-D27E90270157}" srcOrd="0" destOrd="0" presId="urn:microsoft.com/office/officeart/2008/layout/NameandTitleOrganizationalChart"/>
    <dgm:cxn modelId="{2350A8FF-41B2-4AB5-9A7B-1AA178A882D8}" srcId="{1383FED8-AE90-41D0-9F52-7183AAD4F52E}" destId="{B1FD79E6-37DC-4908-B52B-AE8E5A84123C}" srcOrd="0" destOrd="0" parTransId="{03C5D21E-CC9E-4F96-BC60-D5A903F6D4FF}" sibTransId="{560740A5-703D-4BD1-94F3-67FD6F076D6C}"/>
    <dgm:cxn modelId="{B5071732-9C14-4A3C-9E18-0429C3EAA22F}" type="presOf" srcId="{424F8E07-04A8-40F2-916A-C1E6F5276111}" destId="{FC3E3D67-E714-43F9-B942-D325C9BCF131}" srcOrd="0" destOrd="0" presId="urn:microsoft.com/office/officeart/2008/layout/NameandTitleOrganizationalChart"/>
    <dgm:cxn modelId="{A8FFCFE2-CD45-41E1-94EB-C5907B4072A2}" type="presOf" srcId="{E1E51A4A-B11D-4588-8E02-C1616CF92FD1}" destId="{5AE334C8-5BE1-48E6-9A6A-57959F06D01E}" srcOrd="0" destOrd="0" presId="urn:microsoft.com/office/officeart/2008/layout/NameandTitleOrganizationalChart"/>
    <dgm:cxn modelId="{8675F08F-841E-4B16-B3EA-D2E0BB7AF7E9}" type="presOf" srcId="{2A38F947-2307-411D-AADF-5918564C47C0}" destId="{38196E4A-7919-44EE-BBF8-CEEB01CCD2C8}" srcOrd="1" destOrd="0" presId="urn:microsoft.com/office/officeart/2008/layout/NameandTitleOrganizationalChart"/>
    <dgm:cxn modelId="{5978CD84-785A-4450-B0D3-D17E1D18EAED}" type="presOf" srcId="{41925755-BAF6-4AE2-A456-78AC9171B331}" destId="{353B6ED9-B425-432D-9366-5F65FD69763A}" srcOrd="0" destOrd="0" presId="urn:microsoft.com/office/officeart/2008/layout/NameandTitleOrganizationalChart"/>
    <dgm:cxn modelId="{AC5051F8-2BBF-4464-9342-A311F862C0DE}" type="presOf" srcId="{B1FD79E6-37DC-4908-B52B-AE8E5A84123C}" destId="{A02CA64E-CBAF-4347-BA54-84CDDDFADFCB}" srcOrd="1" destOrd="0" presId="urn:microsoft.com/office/officeart/2008/layout/NameandTitleOrganizationalChart"/>
    <dgm:cxn modelId="{9C88CE6E-862D-4FBF-A631-983E79CD8FF8}" type="presOf" srcId="{2A38F947-2307-411D-AADF-5918564C47C0}" destId="{42E1A4BF-7BD5-40AA-A8CA-74E3259A9A76}" srcOrd="0" destOrd="0" presId="urn:microsoft.com/office/officeart/2008/layout/NameandTitleOrganizationalChart"/>
    <dgm:cxn modelId="{35E69257-A3E1-4DFA-99A5-F16B2AB138F4}" srcId="{B1FD79E6-37DC-4908-B52B-AE8E5A84123C}" destId="{F8209E08-663D-4928-B8B8-AB1FAACAE38D}" srcOrd="1" destOrd="0" parTransId="{E1E51A4A-B11D-4588-8E02-C1616CF92FD1}" sibTransId="{AB618433-B62C-40FF-8296-544059DE560A}"/>
    <dgm:cxn modelId="{C370C650-D59D-489A-9D0E-95D798DB0974}" type="presOf" srcId="{F8209E08-663D-4928-B8B8-AB1FAACAE38D}" destId="{398406F0-FCB5-408E-BCEA-1921AE0EDE8E}" srcOrd="0" destOrd="0" presId="urn:microsoft.com/office/officeart/2008/layout/NameandTitleOrganizationalChart"/>
    <dgm:cxn modelId="{88523BB6-4FF6-4E2D-9E26-91FAC29A9205}" srcId="{B1FD79E6-37DC-4908-B52B-AE8E5A84123C}" destId="{2A38F947-2307-411D-AADF-5918564C47C0}" srcOrd="0" destOrd="0" parTransId="{424F8E07-04A8-40F2-916A-C1E6F5276111}" sibTransId="{41925755-BAF6-4AE2-A456-78AC9171B331}"/>
    <dgm:cxn modelId="{3AF8E3E0-D8E3-493B-984B-A14A2CE719B0}" type="presOf" srcId="{B1FD79E6-37DC-4908-B52B-AE8E5A84123C}" destId="{C1259809-D1CF-411F-A224-7CF87510D76B}" srcOrd="0" destOrd="0" presId="urn:microsoft.com/office/officeart/2008/layout/NameandTitleOrganizationalChart"/>
    <dgm:cxn modelId="{ED0775FB-3BFF-48A4-87BC-8BA60B8394D2}" type="presOf" srcId="{F8209E08-663D-4928-B8B8-AB1FAACAE38D}" destId="{77CA607C-8D24-4295-85FB-895DF51E47EE}" srcOrd="1" destOrd="0" presId="urn:microsoft.com/office/officeart/2008/layout/NameandTitleOrganizationalChart"/>
    <dgm:cxn modelId="{114D572C-23E8-4B03-88AD-02756DE9D092}" type="presOf" srcId="{560740A5-703D-4BD1-94F3-67FD6F076D6C}" destId="{B2E562D9-BEF0-47BC-8563-7807EA1A27DB}" srcOrd="0" destOrd="0" presId="urn:microsoft.com/office/officeart/2008/layout/NameandTitleOrganizationalChart"/>
    <dgm:cxn modelId="{0212F5FA-52A1-4364-8905-27825632A90A}" type="presParOf" srcId="{1E86C4A4-40F0-46FA-BBF6-D27E90270157}" destId="{85D56B8F-387F-4CA2-8143-6C65BA931688}" srcOrd="0" destOrd="0" presId="urn:microsoft.com/office/officeart/2008/layout/NameandTitleOrganizationalChart"/>
    <dgm:cxn modelId="{FED3FBA3-5AC1-47A2-811F-0EB8753DCB28}" type="presParOf" srcId="{85D56B8F-387F-4CA2-8143-6C65BA931688}" destId="{85D942D1-9CFB-4762-9180-7E328590B27F}" srcOrd="0" destOrd="0" presId="urn:microsoft.com/office/officeart/2008/layout/NameandTitleOrganizationalChart"/>
    <dgm:cxn modelId="{A0272533-4EEF-4129-91CE-BC4C4A6F084F}" type="presParOf" srcId="{85D942D1-9CFB-4762-9180-7E328590B27F}" destId="{C1259809-D1CF-411F-A224-7CF87510D76B}" srcOrd="0" destOrd="0" presId="urn:microsoft.com/office/officeart/2008/layout/NameandTitleOrganizationalChart"/>
    <dgm:cxn modelId="{DB695B84-B41D-484A-A33C-73DBD5EB5A9A}" type="presParOf" srcId="{85D942D1-9CFB-4762-9180-7E328590B27F}" destId="{B2E562D9-BEF0-47BC-8563-7807EA1A27DB}" srcOrd="1" destOrd="0" presId="urn:microsoft.com/office/officeart/2008/layout/NameandTitleOrganizationalChart"/>
    <dgm:cxn modelId="{CA7CA75F-5431-48AB-AF23-268809C8E454}" type="presParOf" srcId="{85D942D1-9CFB-4762-9180-7E328590B27F}" destId="{A02CA64E-CBAF-4347-BA54-84CDDDFADFCB}" srcOrd="2" destOrd="0" presId="urn:microsoft.com/office/officeart/2008/layout/NameandTitleOrganizationalChart"/>
    <dgm:cxn modelId="{160F493E-E133-4365-B87E-21DDD8AFFECE}" type="presParOf" srcId="{85D56B8F-387F-4CA2-8143-6C65BA931688}" destId="{BCDC9897-CF03-48F4-9727-11AA43A7B7D5}" srcOrd="1" destOrd="0" presId="urn:microsoft.com/office/officeart/2008/layout/NameandTitleOrganizationalChart"/>
    <dgm:cxn modelId="{D43BB1D2-69EF-4607-B54E-032785E7EFFC}" type="presParOf" srcId="{BCDC9897-CF03-48F4-9727-11AA43A7B7D5}" destId="{FC3E3D67-E714-43F9-B942-D325C9BCF131}" srcOrd="0" destOrd="0" presId="urn:microsoft.com/office/officeart/2008/layout/NameandTitleOrganizationalChart"/>
    <dgm:cxn modelId="{034AE434-97EF-4AC2-BF6A-531F12795263}" type="presParOf" srcId="{BCDC9897-CF03-48F4-9727-11AA43A7B7D5}" destId="{450DA145-6A09-4290-9F52-873F6290A989}" srcOrd="1" destOrd="0" presId="urn:microsoft.com/office/officeart/2008/layout/NameandTitleOrganizationalChart"/>
    <dgm:cxn modelId="{0C3086CA-3562-4D37-AF30-73D2285208C2}" type="presParOf" srcId="{450DA145-6A09-4290-9F52-873F6290A989}" destId="{CA3F018C-ABB0-409A-AE2A-E4FFBE5D71B4}" srcOrd="0" destOrd="0" presId="urn:microsoft.com/office/officeart/2008/layout/NameandTitleOrganizationalChart"/>
    <dgm:cxn modelId="{228320B3-3F02-4B67-B39D-B2C077C5531F}" type="presParOf" srcId="{CA3F018C-ABB0-409A-AE2A-E4FFBE5D71B4}" destId="{42E1A4BF-7BD5-40AA-A8CA-74E3259A9A76}" srcOrd="0" destOrd="0" presId="urn:microsoft.com/office/officeart/2008/layout/NameandTitleOrganizationalChart"/>
    <dgm:cxn modelId="{7E6C75F6-FAF4-4EBD-92E8-A971FF63FDEE}" type="presParOf" srcId="{CA3F018C-ABB0-409A-AE2A-E4FFBE5D71B4}" destId="{353B6ED9-B425-432D-9366-5F65FD69763A}" srcOrd="1" destOrd="0" presId="urn:microsoft.com/office/officeart/2008/layout/NameandTitleOrganizationalChart"/>
    <dgm:cxn modelId="{160456B6-0775-471D-976F-5683ACBB7300}" type="presParOf" srcId="{CA3F018C-ABB0-409A-AE2A-E4FFBE5D71B4}" destId="{38196E4A-7919-44EE-BBF8-CEEB01CCD2C8}" srcOrd="2" destOrd="0" presId="urn:microsoft.com/office/officeart/2008/layout/NameandTitleOrganizationalChart"/>
    <dgm:cxn modelId="{EC64DFEB-1FBD-4690-97C8-621DC8F318E4}" type="presParOf" srcId="{450DA145-6A09-4290-9F52-873F6290A989}" destId="{B0585D32-C19D-47B1-8AB1-018E8D5A0772}" srcOrd="1" destOrd="0" presId="urn:microsoft.com/office/officeart/2008/layout/NameandTitleOrganizationalChart"/>
    <dgm:cxn modelId="{E679D1AE-FB94-4D1E-B015-ED40C78D7DAD}" type="presParOf" srcId="{450DA145-6A09-4290-9F52-873F6290A989}" destId="{3053BB92-F476-4F26-BC0A-8D045356F690}" srcOrd="2" destOrd="0" presId="urn:microsoft.com/office/officeart/2008/layout/NameandTitleOrganizationalChart"/>
    <dgm:cxn modelId="{F5B989E3-A5BC-420D-B210-55A46F90B1FF}" type="presParOf" srcId="{BCDC9897-CF03-48F4-9727-11AA43A7B7D5}" destId="{5AE334C8-5BE1-48E6-9A6A-57959F06D01E}" srcOrd="2" destOrd="0" presId="urn:microsoft.com/office/officeart/2008/layout/NameandTitleOrganizationalChart"/>
    <dgm:cxn modelId="{39164387-E7C0-49B6-B92F-D514B4F2DF89}" type="presParOf" srcId="{BCDC9897-CF03-48F4-9727-11AA43A7B7D5}" destId="{4C388F65-370A-40F9-A2A2-07A5847CD315}" srcOrd="3" destOrd="0" presId="urn:microsoft.com/office/officeart/2008/layout/NameandTitleOrganizationalChart"/>
    <dgm:cxn modelId="{F34745EA-D1F5-4249-ADAB-1978B4FB5EB0}" type="presParOf" srcId="{4C388F65-370A-40F9-A2A2-07A5847CD315}" destId="{510022C8-82DD-4D87-9178-234ADD7DC0E1}" srcOrd="0" destOrd="0" presId="urn:microsoft.com/office/officeart/2008/layout/NameandTitleOrganizationalChart"/>
    <dgm:cxn modelId="{C84B57AF-60A8-40E6-AE98-CAC68E6E1509}" type="presParOf" srcId="{510022C8-82DD-4D87-9178-234ADD7DC0E1}" destId="{398406F0-FCB5-408E-BCEA-1921AE0EDE8E}" srcOrd="0" destOrd="0" presId="urn:microsoft.com/office/officeart/2008/layout/NameandTitleOrganizationalChart"/>
    <dgm:cxn modelId="{11E6778D-9E85-48AD-A9D1-80CEB659DDE1}" type="presParOf" srcId="{510022C8-82DD-4D87-9178-234ADD7DC0E1}" destId="{1CD88D8D-6495-4312-A8D4-1227FE2ADD8B}" srcOrd="1" destOrd="0" presId="urn:microsoft.com/office/officeart/2008/layout/NameandTitleOrganizationalChart"/>
    <dgm:cxn modelId="{99414C29-9520-42D8-BA01-2D816D441FAB}" type="presParOf" srcId="{510022C8-82DD-4D87-9178-234ADD7DC0E1}" destId="{77CA607C-8D24-4295-85FB-895DF51E47EE}" srcOrd="2" destOrd="0" presId="urn:microsoft.com/office/officeart/2008/layout/NameandTitleOrganizationalChart"/>
    <dgm:cxn modelId="{DFCF8C65-FA4E-4F0D-ADAD-693F9D58BE4F}" type="presParOf" srcId="{4C388F65-370A-40F9-A2A2-07A5847CD315}" destId="{E76DFC84-A993-429C-98C9-A115DA36815F}" srcOrd="1" destOrd="0" presId="urn:microsoft.com/office/officeart/2008/layout/NameandTitleOrganizationalChart"/>
    <dgm:cxn modelId="{E82D48B4-ACAC-453D-859A-E37D1FBFDCF9}" type="presParOf" srcId="{4C388F65-370A-40F9-A2A2-07A5847CD315}" destId="{EC745C24-FD44-49EA-8726-774919D15EB2}" srcOrd="2" destOrd="0" presId="urn:microsoft.com/office/officeart/2008/layout/NameandTitleOrganizationalChart"/>
    <dgm:cxn modelId="{3A13E77A-AB04-4BFA-8A22-8CAB0C7B9895}" type="presParOf" srcId="{85D56B8F-387F-4CA2-8143-6C65BA931688}" destId="{AB1DFAC7-8A67-4964-8B45-FADFA751A3E7}" srcOrd="2" destOrd="0" presId="urn:microsoft.com/office/officeart/2008/layout/NameandTitleOrganizationalChar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77DBC1E-C69F-402E-9678-1CE530F59A14}" type="doc">
      <dgm:prSet loTypeId="urn:microsoft.com/office/officeart/2008/layout/NameandTitleOrganizationalChart" loCatId="hierarchy" qsTypeId="urn:microsoft.com/office/officeart/2005/8/quickstyle/simple1" qsCatId="simple" csTypeId="urn:microsoft.com/office/officeart/2005/8/colors/colorful1" csCatId="colorful" phldr="1"/>
      <dgm:spPr/>
      <dgm:t>
        <a:bodyPr/>
        <a:lstStyle/>
        <a:p>
          <a:endParaRPr lang="en-CA"/>
        </a:p>
      </dgm:t>
    </dgm:pt>
    <dgm:pt modelId="{6ABAE703-14F7-40C2-9378-4427A2B1C332}">
      <dgm:prSet phldrT="[Text]"/>
      <dgm:spPr/>
      <dgm:t>
        <a:bodyPr/>
        <a:lstStyle/>
        <a:p>
          <a:r>
            <a:rPr lang="en-CA" dirty="0" smtClean="0"/>
            <a:t>Canada (SSHRC) main PI/PD</a:t>
          </a:r>
          <a:endParaRPr lang="en-CA" dirty="0"/>
        </a:p>
      </dgm:t>
    </dgm:pt>
    <dgm:pt modelId="{301B1FEC-0EF3-4930-A440-5D90F3965DE6}" type="parTrans" cxnId="{42733500-F825-4554-B98C-B58E69574808}">
      <dgm:prSet/>
      <dgm:spPr/>
      <dgm:t>
        <a:bodyPr/>
        <a:lstStyle/>
        <a:p>
          <a:endParaRPr lang="en-CA"/>
        </a:p>
      </dgm:t>
    </dgm:pt>
    <dgm:pt modelId="{D2542F57-A6F8-4FA8-AE5B-B7993DA6C7FE}" type="sibTrans" cxnId="{42733500-F825-4554-B98C-B58E69574808}">
      <dgm:prSet/>
      <dgm:spPr/>
      <dgm:t>
        <a:bodyPr/>
        <a:lstStyle/>
        <a:p>
          <a:r>
            <a:rPr lang="en-CA" dirty="0" smtClean="0"/>
            <a:t>Submits project to NEH</a:t>
          </a:r>
        </a:p>
        <a:p>
          <a:r>
            <a:rPr lang="en-CA" dirty="0" smtClean="0"/>
            <a:t>With a budget form submitted $100,000</a:t>
          </a:r>
          <a:endParaRPr lang="en-CA" dirty="0"/>
        </a:p>
      </dgm:t>
    </dgm:pt>
    <dgm:pt modelId="{6E1E7FA9-A1FA-4DDC-B6B7-494D9373DD93}">
      <dgm:prSet phldrT="[Text]"/>
      <dgm:spPr/>
      <dgm:t>
        <a:bodyPr/>
        <a:lstStyle/>
        <a:p>
          <a:r>
            <a:rPr lang="en-CA" dirty="0" smtClean="0"/>
            <a:t>Canada (NSERC) PI/PD</a:t>
          </a:r>
          <a:endParaRPr lang="en-CA" dirty="0"/>
        </a:p>
      </dgm:t>
    </dgm:pt>
    <dgm:pt modelId="{DBB2B053-6315-4D65-851D-7F882C8B37C1}" type="parTrans" cxnId="{7BA629AB-D2B6-43A0-86AB-2CE74E4D1824}">
      <dgm:prSet/>
      <dgm:spPr/>
      <dgm:t>
        <a:bodyPr/>
        <a:lstStyle/>
        <a:p>
          <a:endParaRPr lang="en-CA"/>
        </a:p>
      </dgm:t>
    </dgm:pt>
    <dgm:pt modelId="{C8EE78AF-658A-44EB-B3E1-3AEE13CC0A9B}" type="sibTrans" cxnId="{7BA629AB-D2B6-43A0-86AB-2CE74E4D1824}">
      <dgm:prSet/>
      <dgm:spPr/>
      <dgm:t>
        <a:bodyPr/>
        <a:lstStyle/>
        <a:p>
          <a:r>
            <a:rPr lang="en-CA" dirty="0" smtClean="0"/>
            <a:t>Budget form for NSERC submitted for $100,000 </a:t>
          </a:r>
          <a:endParaRPr lang="en-CA" dirty="0"/>
        </a:p>
      </dgm:t>
    </dgm:pt>
    <dgm:pt modelId="{C9BEBD75-263F-41D1-B149-E39317040D83}">
      <dgm:prSet phldrT="[Text]"/>
      <dgm:spPr/>
      <dgm:t>
        <a:bodyPr/>
        <a:lstStyle/>
        <a:p>
          <a:r>
            <a:rPr lang="en-CA" dirty="0" smtClean="0"/>
            <a:t>Country X</a:t>
          </a:r>
          <a:endParaRPr lang="en-CA" dirty="0"/>
        </a:p>
      </dgm:t>
    </dgm:pt>
    <dgm:pt modelId="{C7F1DF21-AA8A-4202-A248-9D3F9A8E2598}" type="parTrans" cxnId="{9873E181-6FF0-4D42-B04C-A20823F48F09}">
      <dgm:prSet/>
      <dgm:spPr/>
      <dgm:t>
        <a:bodyPr/>
        <a:lstStyle/>
        <a:p>
          <a:endParaRPr lang="en-CA"/>
        </a:p>
      </dgm:t>
    </dgm:pt>
    <dgm:pt modelId="{CC11841F-390B-41C1-93D0-5ACCD540FBC5}" type="sibTrans" cxnId="{9873E181-6FF0-4D42-B04C-A20823F48F09}">
      <dgm:prSet/>
      <dgm:spPr/>
      <dgm:t>
        <a:bodyPr/>
        <a:lstStyle/>
        <a:p>
          <a:r>
            <a:rPr lang="en-CA" dirty="0" smtClean="0"/>
            <a:t>Budget form submitted for country X</a:t>
          </a:r>
          <a:endParaRPr lang="en-CA" dirty="0"/>
        </a:p>
      </dgm:t>
    </dgm:pt>
    <dgm:pt modelId="{F423FB06-CAE3-40D6-BE32-796B1836CE8F}">
      <dgm:prSet phldrT="[Text]"/>
      <dgm:spPr/>
      <dgm:t>
        <a:bodyPr/>
        <a:lstStyle/>
        <a:p>
          <a:r>
            <a:rPr lang="en-CA" dirty="0" smtClean="0"/>
            <a:t>Country Y</a:t>
          </a:r>
          <a:endParaRPr lang="en-CA" dirty="0"/>
        </a:p>
      </dgm:t>
    </dgm:pt>
    <dgm:pt modelId="{7088A8E3-A21A-450C-9050-9EBC0DE1562B}" type="parTrans" cxnId="{C05C1DF1-A1EC-4399-87F2-2EF0B31C1E89}">
      <dgm:prSet/>
      <dgm:spPr/>
      <dgm:t>
        <a:bodyPr/>
        <a:lstStyle/>
        <a:p>
          <a:endParaRPr lang="en-CA"/>
        </a:p>
      </dgm:t>
    </dgm:pt>
    <dgm:pt modelId="{C16C1791-33F5-4ED7-A64B-374B831E16F9}" type="sibTrans" cxnId="{C05C1DF1-A1EC-4399-87F2-2EF0B31C1E89}">
      <dgm:prSet/>
      <dgm:spPr/>
      <dgm:t>
        <a:bodyPr/>
        <a:lstStyle/>
        <a:p>
          <a:r>
            <a:rPr lang="en-CA" dirty="0" smtClean="0"/>
            <a:t>Budget form submitted for country Y</a:t>
          </a:r>
          <a:endParaRPr lang="en-CA" dirty="0"/>
        </a:p>
      </dgm:t>
    </dgm:pt>
    <dgm:pt modelId="{B9FCDA7B-5EA9-4A00-9E97-984CA29DCEC4}">
      <dgm:prSet/>
      <dgm:spPr/>
      <dgm:t>
        <a:bodyPr/>
        <a:lstStyle/>
        <a:p>
          <a:r>
            <a:rPr lang="en-CA" dirty="0" smtClean="0"/>
            <a:t>Canada (FRQSC/FRQNT) PI/PD</a:t>
          </a:r>
          <a:endParaRPr lang="en-CA" dirty="0"/>
        </a:p>
      </dgm:t>
    </dgm:pt>
    <dgm:pt modelId="{6FACF14C-3A36-4E1B-B9C0-4DCFA89AA68C}" type="parTrans" cxnId="{19CD9259-EFE0-47C9-9E9D-F811BEB135BF}">
      <dgm:prSet/>
      <dgm:spPr/>
      <dgm:t>
        <a:bodyPr/>
        <a:lstStyle/>
        <a:p>
          <a:endParaRPr lang="en-CA"/>
        </a:p>
      </dgm:t>
    </dgm:pt>
    <dgm:pt modelId="{163EF283-4E8B-4627-BBA9-2ED051D5F839}" type="sibTrans" cxnId="{19CD9259-EFE0-47C9-9E9D-F811BEB135BF}">
      <dgm:prSet/>
      <dgm:spPr/>
      <dgm:t>
        <a:bodyPr/>
        <a:lstStyle/>
        <a:p>
          <a:r>
            <a:rPr lang="en-CA" dirty="0" smtClean="0"/>
            <a:t>Budget form submitted for $75,000</a:t>
          </a:r>
          <a:endParaRPr lang="en-CA" dirty="0"/>
        </a:p>
      </dgm:t>
    </dgm:pt>
    <dgm:pt modelId="{78FF63CB-A762-4F17-BDE3-90EDAFBF3984}" type="pres">
      <dgm:prSet presAssocID="{A77DBC1E-C69F-402E-9678-1CE530F59A14}" presName="hierChild1" presStyleCnt="0">
        <dgm:presLayoutVars>
          <dgm:orgChart val="1"/>
          <dgm:chPref val="1"/>
          <dgm:dir/>
          <dgm:animOne val="branch"/>
          <dgm:animLvl val="lvl"/>
          <dgm:resizeHandles/>
        </dgm:presLayoutVars>
      </dgm:prSet>
      <dgm:spPr/>
      <dgm:t>
        <a:bodyPr/>
        <a:lstStyle/>
        <a:p>
          <a:endParaRPr lang="en-CA"/>
        </a:p>
      </dgm:t>
    </dgm:pt>
    <dgm:pt modelId="{74C67294-CE7A-4E57-81C9-AAAF687ACE69}" type="pres">
      <dgm:prSet presAssocID="{6ABAE703-14F7-40C2-9378-4427A2B1C332}" presName="hierRoot1" presStyleCnt="0">
        <dgm:presLayoutVars>
          <dgm:hierBranch val="init"/>
        </dgm:presLayoutVars>
      </dgm:prSet>
      <dgm:spPr/>
    </dgm:pt>
    <dgm:pt modelId="{109A841C-FAEA-40CE-91C0-3DBE52C29464}" type="pres">
      <dgm:prSet presAssocID="{6ABAE703-14F7-40C2-9378-4427A2B1C332}" presName="rootComposite1" presStyleCnt="0"/>
      <dgm:spPr/>
    </dgm:pt>
    <dgm:pt modelId="{B517A866-C4D1-4AAB-8BB5-BBFEF5DC9029}" type="pres">
      <dgm:prSet presAssocID="{6ABAE703-14F7-40C2-9378-4427A2B1C332}" presName="rootText1" presStyleLbl="node0" presStyleIdx="0" presStyleCnt="1">
        <dgm:presLayoutVars>
          <dgm:chMax/>
          <dgm:chPref val="3"/>
        </dgm:presLayoutVars>
      </dgm:prSet>
      <dgm:spPr/>
      <dgm:t>
        <a:bodyPr/>
        <a:lstStyle/>
        <a:p>
          <a:endParaRPr lang="en-CA"/>
        </a:p>
      </dgm:t>
    </dgm:pt>
    <dgm:pt modelId="{0FD95278-FB58-4134-A18D-93974FB57A68}" type="pres">
      <dgm:prSet presAssocID="{6ABAE703-14F7-40C2-9378-4427A2B1C332}" presName="titleText1" presStyleLbl="fgAcc0" presStyleIdx="0" presStyleCnt="1">
        <dgm:presLayoutVars>
          <dgm:chMax val="0"/>
          <dgm:chPref val="0"/>
        </dgm:presLayoutVars>
      </dgm:prSet>
      <dgm:spPr/>
      <dgm:t>
        <a:bodyPr/>
        <a:lstStyle/>
        <a:p>
          <a:endParaRPr lang="en-CA"/>
        </a:p>
      </dgm:t>
    </dgm:pt>
    <dgm:pt modelId="{E01FB01C-9CD3-4F27-A888-37DD0C440FE9}" type="pres">
      <dgm:prSet presAssocID="{6ABAE703-14F7-40C2-9378-4427A2B1C332}" presName="rootConnector1" presStyleLbl="node1" presStyleIdx="0" presStyleCnt="4"/>
      <dgm:spPr/>
      <dgm:t>
        <a:bodyPr/>
        <a:lstStyle/>
        <a:p>
          <a:endParaRPr lang="en-CA"/>
        </a:p>
      </dgm:t>
    </dgm:pt>
    <dgm:pt modelId="{7CF6559F-854A-4C54-801D-58277E335153}" type="pres">
      <dgm:prSet presAssocID="{6ABAE703-14F7-40C2-9378-4427A2B1C332}" presName="hierChild2" presStyleCnt="0"/>
      <dgm:spPr/>
    </dgm:pt>
    <dgm:pt modelId="{33715F49-B779-45CF-AE7A-601749765080}" type="pres">
      <dgm:prSet presAssocID="{DBB2B053-6315-4D65-851D-7F882C8B37C1}" presName="Name37" presStyleLbl="parChTrans1D2" presStyleIdx="0" presStyleCnt="3"/>
      <dgm:spPr/>
      <dgm:t>
        <a:bodyPr/>
        <a:lstStyle/>
        <a:p>
          <a:endParaRPr lang="en-CA"/>
        </a:p>
      </dgm:t>
    </dgm:pt>
    <dgm:pt modelId="{979B5614-6F80-4018-A976-1EAF972B920E}" type="pres">
      <dgm:prSet presAssocID="{6E1E7FA9-A1FA-4DDC-B6B7-494D9373DD93}" presName="hierRoot2" presStyleCnt="0">
        <dgm:presLayoutVars>
          <dgm:hierBranch val="init"/>
        </dgm:presLayoutVars>
      </dgm:prSet>
      <dgm:spPr/>
    </dgm:pt>
    <dgm:pt modelId="{7EADBC01-88AB-4109-8CA9-A1E3777852DA}" type="pres">
      <dgm:prSet presAssocID="{6E1E7FA9-A1FA-4DDC-B6B7-494D9373DD93}" presName="rootComposite" presStyleCnt="0"/>
      <dgm:spPr/>
    </dgm:pt>
    <dgm:pt modelId="{66D870F2-9BA5-40C7-A793-4F6C9B03198C}" type="pres">
      <dgm:prSet presAssocID="{6E1E7FA9-A1FA-4DDC-B6B7-494D9373DD93}" presName="rootText" presStyleLbl="node1" presStyleIdx="0" presStyleCnt="4">
        <dgm:presLayoutVars>
          <dgm:chMax/>
          <dgm:chPref val="3"/>
        </dgm:presLayoutVars>
      </dgm:prSet>
      <dgm:spPr/>
      <dgm:t>
        <a:bodyPr/>
        <a:lstStyle/>
        <a:p>
          <a:endParaRPr lang="en-CA"/>
        </a:p>
      </dgm:t>
    </dgm:pt>
    <dgm:pt modelId="{5F7716E5-1541-49EE-B79C-32C6DCFE73A4}" type="pres">
      <dgm:prSet presAssocID="{6E1E7FA9-A1FA-4DDC-B6B7-494D9373DD93}" presName="titleText2" presStyleLbl="fgAcc1" presStyleIdx="0" presStyleCnt="4">
        <dgm:presLayoutVars>
          <dgm:chMax val="0"/>
          <dgm:chPref val="0"/>
        </dgm:presLayoutVars>
      </dgm:prSet>
      <dgm:spPr/>
      <dgm:t>
        <a:bodyPr/>
        <a:lstStyle/>
        <a:p>
          <a:endParaRPr lang="en-CA"/>
        </a:p>
      </dgm:t>
    </dgm:pt>
    <dgm:pt modelId="{F272674B-7EAA-4E37-B235-D5D5F00F50A3}" type="pres">
      <dgm:prSet presAssocID="{6E1E7FA9-A1FA-4DDC-B6B7-494D9373DD93}" presName="rootConnector" presStyleLbl="node2" presStyleIdx="0" presStyleCnt="0"/>
      <dgm:spPr/>
      <dgm:t>
        <a:bodyPr/>
        <a:lstStyle/>
        <a:p>
          <a:endParaRPr lang="en-CA"/>
        </a:p>
      </dgm:t>
    </dgm:pt>
    <dgm:pt modelId="{90A2924A-CA08-4315-AE55-A414AA33C72F}" type="pres">
      <dgm:prSet presAssocID="{6E1E7FA9-A1FA-4DDC-B6B7-494D9373DD93}" presName="hierChild4" presStyleCnt="0"/>
      <dgm:spPr/>
    </dgm:pt>
    <dgm:pt modelId="{C6C14D37-4BDC-4837-A887-47A624563E9B}" type="pres">
      <dgm:prSet presAssocID="{6FACF14C-3A36-4E1B-B9C0-4DCFA89AA68C}" presName="Name37" presStyleLbl="parChTrans1D3" presStyleIdx="0" presStyleCnt="1"/>
      <dgm:spPr/>
      <dgm:t>
        <a:bodyPr/>
        <a:lstStyle/>
        <a:p>
          <a:endParaRPr lang="en-CA"/>
        </a:p>
      </dgm:t>
    </dgm:pt>
    <dgm:pt modelId="{DDF6CE6E-F3EC-4B82-AC21-D91774946C89}" type="pres">
      <dgm:prSet presAssocID="{B9FCDA7B-5EA9-4A00-9E97-984CA29DCEC4}" presName="hierRoot2" presStyleCnt="0">
        <dgm:presLayoutVars>
          <dgm:hierBranch val="init"/>
        </dgm:presLayoutVars>
      </dgm:prSet>
      <dgm:spPr/>
    </dgm:pt>
    <dgm:pt modelId="{25E2F6CD-0443-4895-A4DA-92CEB8807957}" type="pres">
      <dgm:prSet presAssocID="{B9FCDA7B-5EA9-4A00-9E97-984CA29DCEC4}" presName="rootComposite" presStyleCnt="0"/>
      <dgm:spPr/>
    </dgm:pt>
    <dgm:pt modelId="{01EAF24E-D4BB-41B5-A47C-E76FCD54EDEF}" type="pres">
      <dgm:prSet presAssocID="{B9FCDA7B-5EA9-4A00-9E97-984CA29DCEC4}" presName="rootText" presStyleLbl="node1" presStyleIdx="1" presStyleCnt="4">
        <dgm:presLayoutVars>
          <dgm:chMax/>
          <dgm:chPref val="3"/>
        </dgm:presLayoutVars>
      </dgm:prSet>
      <dgm:spPr/>
      <dgm:t>
        <a:bodyPr/>
        <a:lstStyle/>
        <a:p>
          <a:endParaRPr lang="en-CA"/>
        </a:p>
      </dgm:t>
    </dgm:pt>
    <dgm:pt modelId="{41819E78-F7FC-43F6-9BDF-8C330B472316}" type="pres">
      <dgm:prSet presAssocID="{B9FCDA7B-5EA9-4A00-9E97-984CA29DCEC4}" presName="titleText2" presStyleLbl="fgAcc1" presStyleIdx="1" presStyleCnt="4">
        <dgm:presLayoutVars>
          <dgm:chMax val="0"/>
          <dgm:chPref val="0"/>
        </dgm:presLayoutVars>
      </dgm:prSet>
      <dgm:spPr/>
      <dgm:t>
        <a:bodyPr/>
        <a:lstStyle/>
        <a:p>
          <a:endParaRPr lang="en-CA"/>
        </a:p>
      </dgm:t>
    </dgm:pt>
    <dgm:pt modelId="{24355BB7-EEF3-4C26-8F77-C5CC5A2B8773}" type="pres">
      <dgm:prSet presAssocID="{B9FCDA7B-5EA9-4A00-9E97-984CA29DCEC4}" presName="rootConnector" presStyleLbl="node3" presStyleIdx="0" presStyleCnt="0"/>
      <dgm:spPr/>
      <dgm:t>
        <a:bodyPr/>
        <a:lstStyle/>
        <a:p>
          <a:endParaRPr lang="en-CA"/>
        </a:p>
      </dgm:t>
    </dgm:pt>
    <dgm:pt modelId="{10220A90-754B-4547-9D27-30B86B1DEC5E}" type="pres">
      <dgm:prSet presAssocID="{B9FCDA7B-5EA9-4A00-9E97-984CA29DCEC4}" presName="hierChild4" presStyleCnt="0"/>
      <dgm:spPr/>
    </dgm:pt>
    <dgm:pt modelId="{08A3FCF7-B436-4D76-8721-0FBEDB9F7ECD}" type="pres">
      <dgm:prSet presAssocID="{B9FCDA7B-5EA9-4A00-9E97-984CA29DCEC4}" presName="hierChild5" presStyleCnt="0"/>
      <dgm:spPr/>
    </dgm:pt>
    <dgm:pt modelId="{8BC68053-CD31-4B88-BAF3-F770058C0B6D}" type="pres">
      <dgm:prSet presAssocID="{6E1E7FA9-A1FA-4DDC-B6B7-494D9373DD93}" presName="hierChild5" presStyleCnt="0"/>
      <dgm:spPr/>
    </dgm:pt>
    <dgm:pt modelId="{6733C640-7D67-4CF2-BB81-CD276507C7FE}" type="pres">
      <dgm:prSet presAssocID="{C7F1DF21-AA8A-4202-A248-9D3F9A8E2598}" presName="Name37" presStyleLbl="parChTrans1D2" presStyleIdx="1" presStyleCnt="3"/>
      <dgm:spPr/>
      <dgm:t>
        <a:bodyPr/>
        <a:lstStyle/>
        <a:p>
          <a:endParaRPr lang="en-CA"/>
        </a:p>
      </dgm:t>
    </dgm:pt>
    <dgm:pt modelId="{7053CFD9-5254-4321-9F08-DAD54D0BF24C}" type="pres">
      <dgm:prSet presAssocID="{C9BEBD75-263F-41D1-B149-E39317040D83}" presName="hierRoot2" presStyleCnt="0">
        <dgm:presLayoutVars>
          <dgm:hierBranch val="init"/>
        </dgm:presLayoutVars>
      </dgm:prSet>
      <dgm:spPr/>
    </dgm:pt>
    <dgm:pt modelId="{604A7140-B52C-40B8-82B3-C62C87894111}" type="pres">
      <dgm:prSet presAssocID="{C9BEBD75-263F-41D1-B149-E39317040D83}" presName="rootComposite" presStyleCnt="0"/>
      <dgm:spPr/>
    </dgm:pt>
    <dgm:pt modelId="{733A083B-0044-4CD7-8FF3-73001DEDD38C}" type="pres">
      <dgm:prSet presAssocID="{C9BEBD75-263F-41D1-B149-E39317040D83}" presName="rootText" presStyleLbl="node1" presStyleIdx="2" presStyleCnt="4">
        <dgm:presLayoutVars>
          <dgm:chMax/>
          <dgm:chPref val="3"/>
        </dgm:presLayoutVars>
      </dgm:prSet>
      <dgm:spPr/>
      <dgm:t>
        <a:bodyPr/>
        <a:lstStyle/>
        <a:p>
          <a:endParaRPr lang="en-CA"/>
        </a:p>
      </dgm:t>
    </dgm:pt>
    <dgm:pt modelId="{1E47DE87-AC9D-4E5E-9019-507727B61FEE}" type="pres">
      <dgm:prSet presAssocID="{C9BEBD75-263F-41D1-B149-E39317040D83}" presName="titleText2" presStyleLbl="fgAcc1" presStyleIdx="2" presStyleCnt="4">
        <dgm:presLayoutVars>
          <dgm:chMax val="0"/>
          <dgm:chPref val="0"/>
        </dgm:presLayoutVars>
      </dgm:prSet>
      <dgm:spPr/>
      <dgm:t>
        <a:bodyPr/>
        <a:lstStyle/>
        <a:p>
          <a:endParaRPr lang="en-CA"/>
        </a:p>
      </dgm:t>
    </dgm:pt>
    <dgm:pt modelId="{9B80D4CB-65F5-42B9-979D-C94D4C28CA49}" type="pres">
      <dgm:prSet presAssocID="{C9BEBD75-263F-41D1-B149-E39317040D83}" presName="rootConnector" presStyleLbl="node2" presStyleIdx="0" presStyleCnt="0"/>
      <dgm:spPr/>
      <dgm:t>
        <a:bodyPr/>
        <a:lstStyle/>
        <a:p>
          <a:endParaRPr lang="en-CA"/>
        </a:p>
      </dgm:t>
    </dgm:pt>
    <dgm:pt modelId="{529DFDC9-5268-4B95-B01E-D0E15B715CFD}" type="pres">
      <dgm:prSet presAssocID="{C9BEBD75-263F-41D1-B149-E39317040D83}" presName="hierChild4" presStyleCnt="0"/>
      <dgm:spPr/>
    </dgm:pt>
    <dgm:pt modelId="{81EE0283-ECE3-455D-B00D-0C5597BD7B21}" type="pres">
      <dgm:prSet presAssocID="{C9BEBD75-263F-41D1-B149-E39317040D83}" presName="hierChild5" presStyleCnt="0"/>
      <dgm:spPr/>
    </dgm:pt>
    <dgm:pt modelId="{BB5AFF05-0741-41C9-82D3-38B8982009FD}" type="pres">
      <dgm:prSet presAssocID="{7088A8E3-A21A-450C-9050-9EBC0DE1562B}" presName="Name37" presStyleLbl="parChTrans1D2" presStyleIdx="2" presStyleCnt="3"/>
      <dgm:spPr/>
      <dgm:t>
        <a:bodyPr/>
        <a:lstStyle/>
        <a:p>
          <a:endParaRPr lang="en-CA"/>
        </a:p>
      </dgm:t>
    </dgm:pt>
    <dgm:pt modelId="{390C226F-4598-4D55-B582-C507F1F62557}" type="pres">
      <dgm:prSet presAssocID="{F423FB06-CAE3-40D6-BE32-796B1836CE8F}" presName="hierRoot2" presStyleCnt="0">
        <dgm:presLayoutVars>
          <dgm:hierBranch val="init"/>
        </dgm:presLayoutVars>
      </dgm:prSet>
      <dgm:spPr/>
    </dgm:pt>
    <dgm:pt modelId="{DBA95802-3951-4434-AB9C-137AC13FCF99}" type="pres">
      <dgm:prSet presAssocID="{F423FB06-CAE3-40D6-BE32-796B1836CE8F}" presName="rootComposite" presStyleCnt="0"/>
      <dgm:spPr/>
    </dgm:pt>
    <dgm:pt modelId="{B2738424-FAF1-46F9-A03F-A687AEDC1C34}" type="pres">
      <dgm:prSet presAssocID="{F423FB06-CAE3-40D6-BE32-796B1836CE8F}" presName="rootText" presStyleLbl="node1" presStyleIdx="3" presStyleCnt="4">
        <dgm:presLayoutVars>
          <dgm:chMax/>
          <dgm:chPref val="3"/>
        </dgm:presLayoutVars>
      </dgm:prSet>
      <dgm:spPr/>
      <dgm:t>
        <a:bodyPr/>
        <a:lstStyle/>
        <a:p>
          <a:endParaRPr lang="en-CA"/>
        </a:p>
      </dgm:t>
    </dgm:pt>
    <dgm:pt modelId="{C0601101-F169-4C43-B94C-4442776970EC}" type="pres">
      <dgm:prSet presAssocID="{F423FB06-CAE3-40D6-BE32-796B1836CE8F}" presName="titleText2" presStyleLbl="fgAcc1" presStyleIdx="3" presStyleCnt="4">
        <dgm:presLayoutVars>
          <dgm:chMax val="0"/>
          <dgm:chPref val="0"/>
        </dgm:presLayoutVars>
      </dgm:prSet>
      <dgm:spPr/>
      <dgm:t>
        <a:bodyPr/>
        <a:lstStyle/>
        <a:p>
          <a:endParaRPr lang="en-CA"/>
        </a:p>
      </dgm:t>
    </dgm:pt>
    <dgm:pt modelId="{AF2F859A-1FC5-48D7-960C-C7E7C6DF210B}" type="pres">
      <dgm:prSet presAssocID="{F423FB06-CAE3-40D6-BE32-796B1836CE8F}" presName="rootConnector" presStyleLbl="node2" presStyleIdx="0" presStyleCnt="0"/>
      <dgm:spPr/>
      <dgm:t>
        <a:bodyPr/>
        <a:lstStyle/>
        <a:p>
          <a:endParaRPr lang="en-CA"/>
        </a:p>
      </dgm:t>
    </dgm:pt>
    <dgm:pt modelId="{6A4D56B5-CFFB-4D3C-B371-50C39230BCC5}" type="pres">
      <dgm:prSet presAssocID="{F423FB06-CAE3-40D6-BE32-796B1836CE8F}" presName="hierChild4" presStyleCnt="0"/>
      <dgm:spPr/>
    </dgm:pt>
    <dgm:pt modelId="{7004EFDD-0034-4582-9004-036D3C415C57}" type="pres">
      <dgm:prSet presAssocID="{F423FB06-CAE3-40D6-BE32-796B1836CE8F}" presName="hierChild5" presStyleCnt="0"/>
      <dgm:spPr/>
    </dgm:pt>
    <dgm:pt modelId="{3D6BA5CD-2E57-41E3-BCB6-F9DB7BC8569E}" type="pres">
      <dgm:prSet presAssocID="{6ABAE703-14F7-40C2-9378-4427A2B1C332}" presName="hierChild3" presStyleCnt="0"/>
      <dgm:spPr/>
    </dgm:pt>
  </dgm:ptLst>
  <dgm:cxnLst>
    <dgm:cxn modelId="{DA56D679-AFEE-4D2E-8FFA-E3475472C88B}" type="presOf" srcId="{7088A8E3-A21A-450C-9050-9EBC0DE1562B}" destId="{BB5AFF05-0741-41C9-82D3-38B8982009FD}" srcOrd="0" destOrd="0" presId="urn:microsoft.com/office/officeart/2008/layout/NameandTitleOrganizationalChart"/>
    <dgm:cxn modelId="{9873E181-6FF0-4D42-B04C-A20823F48F09}" srcId="{6ABAE703-14F7-40C2-9378-4427A2B1C332}" destId="{C9BEBD75-263F-41D1-B149-E39317040D83}" srcOrd="1" destOrd="0" parTransId="{C7F1DF21-AA8A-4202-A248-9D3F9A8E2598}" sibTransId="{CC11841F-390B-41C1-93D0-5ACCD540FBC5}"/>
    <dgm:cxn modelId="{D2C68720-2E17-42B4-9ABF-C329AD89A6EC}" type="presOf" srcId="{163EF283-4E8B-4627-BBA9-2ED051D5F839}" destId="{41819E78-F7FC-43F6-9BDF-8C330B472316}" srcOrd="0" destOrd="0" presId="urn:microsoft.com/office/officeart/2008/layout/NameandTitleOrganizationalChart"/>
    <dgm:cxn modelId="{2423A0A8-A95F-477F-95AD-3659A8A476B0}" type="presOf" srcId="{B9FCDA7B-5EA9-4A00-9E97-984CA29DCEC4}" destId="{01EAF24E-D4BB-41B5-A47C-E76FCD54EDEF}" srcOrd="0" destOrd="0" presId="urn:microsoft.com/office/officeart/2008/layout/NameandTitleOrganizationalChart"/>
    <dgm:cxn modelId="{EA7E5519-CFA7-44B3-A514-138A026C0C19}" type="presOf" srcId="{C9BEBD75-263F-41D1-B149-E39317040D83}" destId="{9B80D4CB-65F5-42B9-979D-C94D4C28CA49}" srcOrd="1" destOrd="0" presId="urn:microsoft.com/office/officeart/2008/layout/NameandTitleOrganizationalChart"/>
    <dgm:cxn modelId="{1AABF331-2D25-4832-AFB5-27190255E83C}" type="presOf" srcId="{A77DBC1E-C69F-402E-9678-1CE530F59A14}" destId="{78FF63CB-A762-4F17-BDE3-90EDAFBF3984}" srcOrd="0" destOrd="0" presId="urn:microsoft.com/office/officeart/2008/layout/NameandTitleOrganizationalChart"/>
    <dgm:cxn modelId="{FA37C029-1316-4509-A2B6-717D62AD687B}" type="presOf" srcId="{C9BEBD75-263F-41D1-B149-E39317040D83}" destId="{733A083B-0044-4CD7-8FF3-73001DEDD38C}" srcOrd="0" destOrd="0" presId="urn:microsoft.com/office/officeart/2008/layout/NameandTitleOrganizationalChart"/>
    <dgm:cxn modelId="{A45A4E21-14E6-4EE7-A30D-E05E1EC23F7E}" type="presOf" srcId="{6FACF14C-3A36-4E1B-B9C0-4DCFA89AA68C}" destId="{C6C14D37-4BDC-4837-A887-47A624563E9B}" srcOrd="0" destOrd="0" presId="urn:microsoft.com/office/officeart/2008/layout/NameandTitleOrganizationalChart"/>
    <dgm:cxn modelId="{B4449F5A-58AE-4F5E-BEB0-DE47E7FD8499}" type="presOf" srcId="{C16C1791-33F5-4ED7-A64B-374B831E16F9}" destId="{C0601101-F169-4C43-B94C-4442776970EC}" srcOrd="0" destOrd="0" presId="urn:microsoft.com/office/officeart/2008/layout/NameandTitleOrganizationalChart"/>
    <dgm:cxn modelId="{8C368793-E432-4925-9FEB-430825B20C6A}" type="presOf" srcId="{D2542F57-A6F8-4FA8-AE5B-B7993DA6C7FE}" destId="{0FD95278-FB58-4134-A18D-93974FB57A68}" srcOrd="0" destOrd="0" presId="urn:microsoft.com/office/officeart/2008/layout/NameandTitleOrganizationalChart"/>
    <dgm:cxn modelId="{03E15F00-B2BF-4639-B7B3-17BF53A4D2F9}" type="presOf" srcId="{CC11841F-390B-41C1-93D0-5ACCD540FBC5}" destId="{1E47DE87-AC9D-4E5E-9019-507727B61FEE}" srcOrd="0" destOrd="0" presId="urn:microsoft.com/office/officeart/2008/layout/NameandTitleOrganizationalChart"/>
    <dgm:cxn modelId="{DCBD19BD-3B67-4EC5-9E6A-48F4121D9B36}" type="presOf" srcId="{6ABAE703-14F7-40C2-9378-4427A2B1C332}" destId="{B517A866-C4D1-4AAB-8BB5-BBFEF5DC9029}" srcOrd="0" destOrd="0" presId="urn:microsoft.com/office/officeart/2008/layout/NameandTitleOrganizationalChart"/>
    <dgm:cxn modelId="{0A505994-586F-4557-89D5-CE9B4168D042}" type="presOf" srcId="{6E1E7FA9-A1FA-4DDC-B6B7-494D9373DD93}" destId="{66D870F2-9BA5-40C7-A793-4F6C9B03198C}" srcOrd="0" destOrd="0" presId="urn:microsoft.com/office/officeart/2008/layout/NameandTitleOrganizationalChart"/>
    <dgm:cxn modelId="{222237DA-4824-4FFC-AF18-4BD33C4053F8}" type="presOf" srcId="{C7F1DF21-AA8A-4202-A248-9D3F9A8E2598}" destId="{6733C640-7D67-4CF2-BB81-CD276507C7FE}" srcOrd="0" destOrd="0" presId="urn:microsoft.com/office/officeart/2008/layout/NameandTitleOrganizationalChart"/>
    <dgm:cxn modelId="{F5310F60-05A7-4453-B4D8-403DD2D2AF89}" type="presOf" srcId="{F423FB06-CAE3-40D6-BE32-796B1836CE8F}" destId="{B2738424-FAF1-46F9-A03F-A687AEDC1C34}" srcOrd="0" destOrd="0" presId="urn:microsoft.com/office/officeart/2008/layout/NameandTitleOrganizationalChart"/>
    <dgm:cxn modelId="{C05C1DF1-A1EC-4399-87F2-2EF0B31C1E89}" srcId="{6ABAE703-14F7-40C2-9378-4427A2B1C332}" destId="{F423FB06-CAE3-40D6-BE32-796B1836CE8F}" srcOrd="2" destOrd="0" parTransId="{7088A8E3-A21A-450C-9050-9EBC0DE1562B}" sibTransId="{C16C1791-33F5-4ED7-A64B-374B831E16F9}"/>
    <dgm:cxn modelId="{2CFFAEBA-4570-4306-8447-3E52175E3CDD}" type="presOf" srcId="{B9FCDA7B-5EA9-4A00-9E97-984CA29DCEC4}" destId="{24355BB7-EEF3-4C26-8F77-C5CC5A2B8773}" srcOrd="1" destOrd="0" presId="urn:microsoft.com/office/officeart/2008/layout/NameandTitleOrganizationalChart"/>
    <dgm:cxn modelId="{A133E370-C381-47BA-9969-6086B8EEF573}" type="presOf" srcId="{C8EE78AF-658A-44EB-B3E1-3AEE13CC0A9B}" destId="{5F7716E5-1541-49EE-B79C-32C6DCFE73A4}" srcOrd="0" destOrd="0" presId="urn:microsoft.com/office/officeart/2008/layout/NameandTitleOrganizationalChart"/>
    <dgm:cxn modelId="{7BA629AB-D2B6-43A0-86AB-2CE74E4D1824}" srcId="{6ABAE703-14F7-40C2-9378-4427A2B1C332}" destId="{6E1E7FA9-A1FA-4DDC-B6B7-494D9373DD93}" srcOrd="0" destOrd="0" parTransId="{DBB2B053-6315-4D65-851D-7F882C8B37C1}" sibTransId="{C8EE78AF-658A-44EB-B3E1-3AEE13CC0A9B}"/>
    <dgm:cxn modelId="{19CD9259-EFE0-47C9-9E9D-F811BEB135BF}" srcId="{6E1E7FA9-A1FA-4DDC-B6B7-494D9373DD93}" destId="{B9FCDA7B-5EA9-4A00-9E97-984CA29DCEC4}" srcOrd="0" destOrd="0" parTransId="{6FACF14C-3A36-4E1B-B9C0-4DCFA89AA68C}" sibTransId="{163EF283-4E8B-4627-BBA9-2ED051D5F839}"/>
    <dgm:cxn modelId="{42733500-F825-4554-B98C-B58E69574808}" srcId="{A77DBC1E-C69F-402E-9678-1CE530F59A14}" destId="{6ABAE703-14F7-40C2-9378-4427A2B1C332}" srcOrd="0" destOrd="0" parTransId="{301B1FEC-0EF3-4930-A440-5D90F3965DE6}" sibTransId="{D2542F57-A6F8-4FA8-AE5B-B7993DA6C7FE}"/>
    <dgm:cxn modelId="{C0CAA40E-0E0A-47C3-A097-B29127B191AB}" type="presOf" srcId="{6ABAE703-14F7-40C2-9378-4427A2B1C332}" destId="{E01FB01C-9CD3-4F27-A888-37DD0C440FE9}" srcOrd="1" destOrd="0" presId="urn:microsoft.com/office/officeart/2008/layout/NameandTitleOrganizationalChart"/>
    <dgm:cxn modelId="{D62F323E-7C46-4A47-BA27-4F1AED072AF2}" type="presOf" srcId="{F423FB06-CAE3-40D6-BE32-796B1836CE8F}" destId="{AF2F859A-1FC5-48D7-960C-C7E7C6DF210B}" srcOrd="1" destOrd="0" presId="urn:microsoft.com/office/officeart/2008/layout/NameandTitleOrganizationalChart"/>
    <dgm:cxn modelId="{FFA2A279-E285-48FB-B908-C64B6DAC9A38}" type="presOf" srcId="{6E1E7FA9-A1FA-4DDC-B6B7-494D9373DD93}" destId="{F272674B-7EAA-4E37-B235-D5D5F00F50A3}" srcOrd="1" destOrd="0" presId="urn:microsoft.com/office/officeart/2008/layout/NameandTitleOrganizationalChart"/>
    <dgm:cxn modelId="{E6B8F618-D222-4964-98DB-ABBB9C42E9EA}" type="presOf" srcId="{DBB2B053-6315-4D65-851D-7F882C8B37C1}" destId="{33715F49-B779-45CF-AE7A-601749765080}" srcOrd="0" destOrd="0" presId="urn:microsoft.com/office/officeart/2008/layout/NameandTitleOrganizationalChart"/>
    <dgm:cxn modelId="{494E1BB9-DF6C-45F5-9022-CC3271D1F4E5}" type="presParOf" srcId="{78FF63CB-A762-4F17-BDE3-90EDAFBF3984}" destId="{74C67294-CE7A-4E57-81C9-AAAF687ACE69}" srcOrd="0" destOrd="0" presId="urn:microsoft.com/office/officeart/2008/layout/NameandTitleOrganizationalChart"/>
    <dgm:cxn modelId="{0F233658-3787-44D8-89D0-1436D7746C4B}" type="presParOf" srcId="{74C67294-CE7A-4E57-81C9-AAAF687ACE69}" destId="{109A841C-FAEA-40CE-91C0-3DBE52C29464}" srcOrd="0" destOrd="0" presId="urn:microsoft.com/office/officeart/2008/layout/NameandTitleOrganizationalChart"/>
    <dgm:cxn modelId="{B5F30F27-3EEF-4F85-BF31-4FF3DFF1175E}" type="presParOf" srcId="{109A841C-FAEA-40CE-91C0-3DBE52C29464}" destId="{B517A866-C4D1-4AAB-8BB5-BBFEF5DC9029}" srcOrd="0" destOrd="0" presId="urn:microsoft.com/office/officeart/2008/layout/NameandTitleOrganizationalChart"/>
    <dgm:cxn modelId="{93A75091-16DA-484D-89B1-E266EE53E211}" type="presParOf" srcId="{109A841C-FAEA-40CE-91C0-3DBE52C29464}" destId="{0FD95278-FB58-4134-A18D-93974FB57A68}" srcOrd="1" destOrd="0" presId="urn:microsoft.com/office/officeart/2008/layout/NameandTitleOrganizationalChart"/>
    <dgm:cxn modelId="{059CFF28-3974-438A-83A7-50738C740A36}" type="presParOf" srcId="{109A841C-FAEA-40CE-91C0-3DBE52C29464}" destId="{E01FB01C-9CD3-4F27-A888-37DD0C440FE9}" srcOrd="2" destOrd="0" presId="urn:microsoft.com/office/officeart/2008/layout/NameandTitleOrganizationalChart"/>
    <dgm:cxn modelId="{7D663024-C76E-485B-8435-73B93D4F7505}" type="presParOf" srcId="{74C67294-CE7A-4E57-81C9-AAAF687ACE69}" destId="{7CF6559F-854A-4C54-801D-58277E335153}" srcOrd="1" destOrd="0" presId="urn:microsoft.com/office/officeart/2008/layout/NameandTitleOrganizationalChart"/>
    <dgm:cxn modelId="{3420EB6D-8347-4CC5-855F-4CE8A24FACF2}" type="presParOf" srcId="{7CF6559F-854A-4C54-801D-58277E335153}" destId="{33715F49-B779-45CF-AE7A-601749765080}" srcOrd="0" destOrd="0" presId="urn:microsoft.com/office/officeart/2008/layout/NameandTitleOrganizationalChart"/>
    <dgm:cxn modelId="{D9A9549C-C958-4447-8D5C-A40DBD0795DF}" type="presParOf" srcId="{7CF6559F-854A-4C54-801D-58277E335153}" destId="{979B5614-6F80-4018-A976-1EAF972B920E}" srcOrd="1" destOrd="0" presId="urn:microsoft.com/office/officeart/2008/layout/NameandTitleOrganizationalChart"/>
    <dgm:cxn modelId="{2B2E003E-1ABC-4C33-8403-F35819EF18CD}" type="presParOf" srcId="{979B5614-6F80-4018-A976-1EAF972B920E}" destId="{7EADBC01-88AB-4109-8CA9-A1E3777852DA}" srcOrd="0" destOrd="0" presId="urn:microsoft.com/office/officeart/2008/layout/NameandTitleOrganizationalChart"/>
    <dgm:cxn modelId="{13DEE291-CF94-44B3-9EDE-CF092605D529}" type="presParOf" srcId="{7EADBC01-88AB-4109-8CA9-A1E3777852DA}" destId="{66D870F2-9BA5-40C7-A793-4F6C9B03198C}" srcOrd="0" destOrd="0" presId="urn:microsoft.com/office/officeart/2008/layout/NameandTitleOrganizationalChart"/>
    <dgm:cxn modelId="{8EEAFF00-A618-46DD-AC31-E181C8D8855A}" type="presParOf" srcId="{7EADBC01-88AB-4109-8CA9-A1E3777852DA}" destId="{5F7716E5-1541-49EE-B79C-32C6DCFE73A4}" srcOrd="1" destOrd="0" presId="urn:microsoft.com/office/officeart/2008/layout/NameandTitleOrganizationalChart"/>
    <dgm:cxn modelId="{4EE5FC09-0645-4C8B-B371-6C9E9D6E3C11}" type="presParOf" srcId="{7EADBC01-88AB-4109-8CA9-A1E3777852DA}" destId="{F272674B-7EAA-4E37-B235-D5D5F00F50A3}" srcOrd="2" destOrd="0" presId="urn:microsoft.com/office/officeart/2008/layout/NameandTitleOrganizationalChart"/>
    <dgm:cxn modelId="{31A782C3-AFC9-4EEA-A25E-F5E36226456E}" type="presParOf" srcId="{979B5614-6F80-4018-A976-1EAF972B920E}" destId="{90A2924A-CA08-4315-AE55-A414AA33C72F}" srcOrd="1" destOrd="0" presId="urn:microsoft.com/office/officeart/2008/layout/NameandTitleOrganizationalChart"/>
    <dgm:cxn modelId="{6CBEA330-A9DC-4BC6-9BD6-2E6F9FF8A31B}" type="presParOf" srcId="{90A2924A-CA08-4315-AE55-A414AA33C72F}" destId="{C6C14D37-4BDC-4837-A887-47A624563E9B}" srcOrd="0" destOrd="0" presId="urn:microsoft.com/office/officeart/2008/layout/NameandTitleOrganizationalChart"/>
    <dgm:cxn modelId="{50A2D1B8-E947-4CE7-BBA8-7E22CB735A87}" type="presParOf" srcId="{90A2924A-CA08-4315-AE55-A414AA33C72F}" destId="{DDF6CE6E-F3EC-4B82-AC21-D91774946C89}" srcOrd="1" destOrd="0" presId="urn:microsoft.com/office/officeart/2008/layout/NameandTitleOrganizationalChart"/>
    <dgm:cxn modelId="{159F0041-88B7-4381-96FD-B8837EB865FE}" type="presParOf" srcId="{DDF6CE6E-F3EC-4B82-AC21-D91774946C89}" destId="{25E2F6CD-0443-4895-A4DA-92CEB8807957}" srcOrd="0" destOrd="0" presId="urn:microsoft.com/office/officeart/2008/layout/NameandTitleOrganizationalChart"/>
    <dgm:cxn modelId="{330BE265-958D-484F-949A-0BE5C932D0E5}" type="presParOf" srcId="{25E2F6CD-0443-4895-A4DA-92CEB8807957}" destId="{01EAF24E-D4BB-41B5-A47C-E76FCD54EDEF}" srcOrd="0" destOrd="0" presId="urn:microsoft.com/office/officeart/2008/layout/NameandTitleOrganizationalChart"/>
    <dgm:cxn modelId="{7DBBD1A0-91CA-47BA-8593-1BAD2D9F5C76}" type="presParOf" srcId="{25E2F6CD-0443-4895-A4DA-92CEB8807957}" destId="{41819E78-F7FC-43F6-9BDF-8C330B472316}" srcOrd="1" destOrd="0" presId="urn:microsoft.com/office/officeart/2008/layout/NameandTitleOrganizationalChart"/>
    <dgm:cxn modelId="{2269EF93-9E47-4001-9E0A-CFD3125064FA}" type="presParOf" srcId="{25E2F6CD-0443-4895-A4DA-92CEB8807957}" destId="{24355BB7-EEF3-4C26-8F77-C5CC5A2B8773}" srcOrd="2" destOrd="0" presId="urn:microsoft.com/office/officeart/2008/layout/NameandTitleOrganizationalChart"/>
    <dgm:cxn modelId="{8A04F9D7-3237-493D-8D93-7F2DDF2FAC93}" type="presParOf" srcId="{DDF6CE6E-F3EC-4B82-AC21-D91774946C89}" destId="{10220A90-754B-4547-9D27-30B86B1DEC5E}" srcOrd="1" destOrd="0" presId="urn:microsoft.com/office/officeart/2008/layout/NameandTitleOrganizationalChart"/>
    <dgm:cxn modelId="{BA237313-7EA0-480F-A250-C870D76B4A90}" type="presParOf" srcId="{DDF6CE6E-F3EC-4B82-AC21-D91774946C89}" destId="{08A3FCF7-B436-4D76-8721-0FBEDB9F7ECD}" srcOrd="2" destOrd="0" presId="urn:microsoft.com/office/officeart/2008/layout/NameandTitleOrganizationalChart"/>
    <dgm:cxn modelId="{B932FC9C-535B-4E2D-8F6F-D358895B0D68}" type="presParOf" srcId="{979B5614-6F80-4018-A976-1EAF972B920E}" destId="{8BC68053-CD31-4B88-BAF3-F770058C0B6D}" srcOrd="2" destOrd="0" presId="urn:microsoft.com/office/officeart/2008/layout/NameandTitleOrganizationalChart"/>
    <dgm:cxn modelId="{BE5E4B03-FF15-47D2-8B77-845BC630BA37}" type="presParOf" srcId="{7CF6559F-854A-4C54-801D-58277E335153}" destId="{6733C640-7D67-4CF2-BB81-CD276507C7FE}" srcOrd="2" destOrd="0" presId="urn:microsoft.com/office/officeart/2008/layout/NameandTitleOrganizationalChart"/>
    <dgm:cxn modelId="{75DC4C2B-8AAD-453D-B8DD-BC456A4C3238}" type="presParOf" srcId="{7CF6559F-854A-4C54-801D-58277E335153}" destId="{7053CFD9-5254-4321-9F08-DAD54D0BF24C}" srcOrd="3" destOrd="0" presId="urn:microsoft.com/office/officeart/2008/layout/NameandTitleOrganizationalChart"/>
    <dgm:cxn modelId="{792B383C-329B-4ADC-9B25-338625C4EFB4}" type="presParOf" srcId="{7053CFD9-5254-4321-9F08-DAD54D0BF24C}" destId="{604A7140-B52C-40B8-82B3-C62C87894111}" srcOrd="0" destOrd="0" presId="urn:microsoft.com/office/officeart/2008/layout/NameandTitleOrganizationalChart"/>
    <dgm:cxn modelId="{87462217-122F-4ED8-B0B7-4BC616538FAC}" type="presParOf" srcId="{604A7140-B52C-40B8-82B3-C62C87894111}" destId="{733A083B-0044-4CD7-8FF3-73001DEDD38C}" srcOrd="0" destOrd="0" presId="urn:microsoft.com/office/officeart/2008/layout/NameandTitleOrganizationalChart"/>
    <dgm:cxn modelId="{A1E65E33-FAB1-442C-A83A-2D79F6D43AA7}" type="presParOf" srcId="{604A7140-B52C-40B8-82B3-C62C87894111}" destId="{1E47DE87-AC9D-4E5E-9019-507727B61FEE}" srcOrd="1" destOrd="0" presId="urn:microsoft.com/office/officeart/2008/layout/NameandTitleOrganizationalChart"/>
    <dgm:cxn modelId="{335D8EAA-EB9D-4533-957A-FA529FCBCAC5}" type="presParOf" srcId="{604A7140-B52C-40B8-82B3-C62C87894111}" destId="{9B80D4CB-65F5-42B9-979D-C94D4C28CA49}" srcOrd="2" destOrd="0" presId="urn:microsoft.com/office/officeart/2008/layout/NameandTitleOrganizationalChart"/>
    <dgm:cxn modelId="{A6758762-8FF2-4C49-A207-B151CF67686A}" type="presParOf" srcId="{7053CFD9-5254-4321-9F08-DAD54D0BF24C}" destId="{529DFDC9-5268-4B95-B01E-D0E15B715CFD}" srcOrd="1" destOrd="0" presId="urn:microsoft.com/office/officeart/2008/layout/NameandTitleOrganizationalChart"/>
    <dgm:cxn modelId="{8991D8FF-8A35-422E-92EE-3F81A84400D7}" type="presParOf" srcId="{7053CFD9-5254-4321-9F08-DAD54D0BF24C}" destId="{81EE0283-ECE3-455D-B00D-0C5597BD7B21}" srcOrd="2" destOrd="0" presId="urn:microsoft.com/office/officeart/2008/layout/NameandTitleOrganizationalChart"/>
    <dgm:cxn modelId="{B89FFC83-CEF1-4827-BCD8-0C6D6AB7C944}" type="presParOf" srcId="{7CF6559F-854A-4C54-801D-58277E335153}" destId="{BB5AFF05-0741-41C9-82D3-38B8982009FD}" srcOrd="4" destOrd="0" presId="urn:microsoft.com/office/officeart/2008/layout/NameandTitleOrganizationalChart"/>
    <dgm:cxn modelId="{F3C6D31D-62C7-4DF7-8ED5-C5BC6C028C71}" type="presParOf" srcId="{7CF6559F-854A-4C54-801D-58277E335153}" destId="{390C226F-4598-4D55-B582-C507F1F62557}" srcOrd="5" destOrd="0" presId="urn:microsoft.com/office/officeart/2008/layout/NameandTitleOrganizationalChart"/>
    <dgm:cxn modelId="{5A413B87-CB92-4194-A114-5FC4EC1ADD25}" type="presParOf" srcId="{390C226F-4598-4D55-B582-C507F1F62557}" destId="{DBA95802-3951-4434-AB9C-137AC13FCF99}" srcOrd="0" destOrd="0" presId="urn:microsoft.com/office/officeart/2008/layout/NameandTitleOrganizationalChart"/>
    <dgm:cxn modelId="{EBE55335-CB2E-4767-BEA2-80B120D51CE1}" type="presParOf" srcId="{DBA95802-3951-4434-AB9C-137AC13FCF99}" destId="{B2738424-FAF1-46F9-A03F-A687AEDC1C34}" srcOrd="0" destOrd="0" presId="urn:microsoft.com/office/officeart/2008/layout/NameandTitleOrganizationalChart"/>
    <dgm:cxn modelId="{0D62D38E-CFDB-47F9-B692-98A3C5B75744}" type="presParOf" srcId="{DBA95802-3951-4434-AB9C-137AC13FCF99}" destId="{C0601101-F169-4C43-B94C-4442776970EC}" srcOrd="1" destOrd="0" presId="urn:microsoft.com/office/officeart/2008/layout/NameandTitleOrganizationalChart"/>
    <dgm:cxn modelId="{A5656B16-2F8F-4489-BFC6-4363E984839E}" type="presParOf" srcId="{DBA95802-3951-4434-AB9C-137AC13FCF99}" destId="{AF2F859A-1FC5-48D7-960C-C7E7C6DF210B}" srcOrd="2" destOrd="0" presId="urn:microsoft.com/office/officeart/2008/layout/NameandTitleOrganizationalChart"/>
    <dgm:cxn modelId="{CEE71CA9-0F1B-4A15-8CEA-C7928D07CAAB}" type="presParOf" srcId="{390C226F-4598-4D55-B582-C507F1F62557}" destId="{6A4D56B5-CFFB-4D3C-B371-50C39230BCC5}" srcOrd="1" destOrd="0" presId="urn:microsoft.com/office/officeart/2008/layout/NameandTitleOrganizationalChart"/>
    <dgm:cxn modelId="{27FB25CF-A252-4705-8894-D69FF4DB2D02}" type="presParOf" srcId="{390C226F-4598-4D55-B582-C507F1F62557}" destId="{7004EFDD-0034-4582-9004-036D3C415C57}" srcOrd="2" destOrd="0" presId="urn:microsoft.com/office/officeart/2008/layout/NameandTitleOrganizationalChart"/>
    <dgm:cxn modelId="{1EADF512-2DA4-40BE-A56F-1F40DCAA40A2}" type="presParOf" srcId="{74C67294-CE7A-4E57-81C9-AAAF687ACE69}" destId="{3D6BA5CD-2E57-41E3-BCB6-F9DB7BC8569E}" srcOrd="2" destOrd="0" presId="urn:microsoft.com/office/officeart/2008/layout/NameandTitleOrganizationalChar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0B4C3265-294C-4F7C-B74F-9512AB4BD4F7}" type="doc">
      <dgm:prSet loTypeId="urn:microsoft.com/office/officeart/2008/layout/NameandTitleOrganizationalChart" loCatId="hierarchy" qsTypeId="urn:microsoft.com/office/officeart/2005/8/quickstyle/simple1" qsCatId="simple" csTypeId="urn:microsoft.com/office/officeart/2005/8/colors/colorful1" csCatId="colorful" phldr="1"/>
      <dgm:spPr/>
      <dgm:t>
        <a:bodyPr/>
        <a:lstStyle/>
        <a:p>
          <a:endParaRPr lang="en-CA"/>
        </a:p>
      </dgm:t>
    </dgm:pt>
    <dgm:pt modelId="{A8EAE802-D977-4C4A-80E3-E86A617D0670}">
      <dgm:prSet phldrT="[Text]"/>
      <dgm:spPr/>
      <dgm:t>
        <a:bodyPr/>
        <a:lstStyle/>
        <a:p>
          <a:r>
            <a:rPr lang="en-CA" dirty="0" smtClean="0"/>
            <a:t>Finland main PI/PD</a:t>
          </a:r>
          <a:endParaRPr lang="en-CA" dirty="0"/>
        </a:p>
      </dgm:t>
    </dgm:pt>
    <dgm:pt modelId="{C513FACF-DF02-43E6-8057-45541FEF934B}" type="parTrans" cxnId="{97203148-C810-4CB7-BF83-E8B806EA13F1}">
      <dgm:prSet/>
      <dgm:spPr/>
      <dgm:t>
        <a:bodyPr/>
        <a:lstStyle/>
        <a:p>
          <a:endParaRPr lang="en-CA"/>
        </a:p>
      </dgm:t>
    </dgm:pt>
    <dgm:pt modelId="{48F64FBB-F2F0-448B-9C9D-7B7FED9E312F}" type="sibTrans" cxnId="{97203148-C810-4CB7-BF83-E8B806EA13F1}">
      <dgm:prSet/>
      <dgm:spPr/>
      <dgm:t>
        <a:bodyPr/>
        <a:lstStyle/>
        <a:p>
          <a:r>
            <a:rPr lang="en-CA" dirty="0" smtClean="0"/>
            <a:t>Submits project to NEH</a:t>
          </a:r>
        </a:p>
        <a:p>
          <a:r>
            <a:rPr lang="en-CA" dirty="0" smtClean="0"/>
            <a:t>with budget form submitted for Finland</a:t>
          </a:r>
          <a:endParaRPr lang="en-CA" dirty="0"/>
        </a:p>
      </dgm:t>
    </dgm:pt>
    <dgm:pt modelId="{99F1E924-FC5E-4D7C-AA66-9BF9D3FEDF80}">
      <dgm:prSet phldrT="[Text]"/>
      <dgm:spPr/>
      <dgm:t>
        <a:bodyPr/>
        <a:lstStyle/>
        <a:p>
          <a:r>
            <a:rPr lang="en-CA" dirty="0" smtClean="0"/>
            <a:t>Canada (NSERC)</a:t>
          </a:r>
          <a:endParaRPr lang="en-CA" dirty="0"/>
        </a:p>
      </dgm:t>
    </dgm:pt>
    <dgm:pt modelId="{16B3B198-FB4B-49A3-B5EA-12429A32FEE2}" type="parTrans" cxnId="{E872AB84-C81C-4C1C-A1DE-FA9C9A6ECB04}">
      <dgm:prSet/>
      <dgm:spPr/>
      <dgm:t>
        <a:bodyPr/>
        <a:lstStyle/>
        <a:p>
          <a:endParaRPr lang="en-CA"/>
        </a:p>
      </dgm:t>
    </dgm:pt>
    <dgm:pt modelId="{0207DF41-2C6D-4B29-A8C8-951EB8ABCDA6}" type="sibTrans" cxnId="{E872AB84-C81C-4C1C-A1DE-FA9C9A6ECB04}">
      <dgm:prSet/>
      <dgm:spPr/>
      <dgm:t>
        <a:bodyPr/>
        <a:lstStyle/>
        <a:p>
          <a:r>
            <a:rPr lang="en-CA" dirty="0" smtClean="0"/>
            <a:t>Budget form submitted to NSERC for $100,000</a:t>
          </a:r>
          <a:endParaRPr lang="en-CA" dirty="0"/>
        </a:p>
      </dgm:t>
    </dgm:pt>
    <dgm:pt modelId="{C006D368-54B4-489D-9E19-2724D944487E}">
      <dgm:prSet phldrT="[Text]"/>
      <dgm:spPr/>
      <dgm:t>
        <a:bodyPr/>
        <a:lstStyle/>
        <a:p>
          <a:r>
            <a:rPr lang="en-CA" dirty="0" smtClean="0"/>
            <a:t>Country X</a:t>
          </a:r>
          <a:endParaRPr lang="en-CA" dirty="0"/>
        </a:p>
      </dgm:t>
    </dgm:pt>
    <dgm:pt modelId="{CADFF5C9-A019-443C-98AB-3729646490DB}" type="parTrans" cxnId="{C4705226-2816-4F28-BB99-B163118A3067}">
      <dgm:prSet/>
      <dgm:spPr/>
      <dgm:t>
        <a:bodyPr/>
        <a:lstStyle/>
        <a:p>
          <a:endParaRPr lang="en-CA"/>
        </a:p>
      </dgm:t>
    </dgm:pt>
    <dgm:pt modelId="{5D2D0D42-25A2-488A-8EDD-F73E30D936E8}" type="sibTrans" cxnId="{C4705226-2816-4F28-BB99-B163118A3067}">
      <dgm:prSet/>
      <dgm:spPr/>
      <dgm:t>
        <a:bodyPr/>
        <a:lstStyle/>
        <a:p>
          <a:r>
            <a:rPr lang="en-CA" dirty="0" smtClean="0"/>
            <a:t>Budget form submitted for Country X</a:t>
          </a:r>
          <a:endParaRPr lang="en-CA" dirty="0"/>
        </a:p>
      </dgm:t>
    </dgm:pt>
    <dgm:pt modelId="{54D89992-2BCD-4B2E-96D8-F8EBDDE666CC}">
      <dgm:prSet phldrT="[Text]"/>
      <dgm:spPr/>
      <dgm:t>
        <a:bodyPr/>
        <a:lstStyle/>
        <a:p>
          <a:r>
            <a:rPr lang="en-CA" dirty="0" smtClean="0"/>
            <a:t>Country Y (Funder 1)</a:t>
          </a:r>
          <a:endParaRPr lang="en-CA" dirty="0"/>
        </a:p>
      </dgm:t>
    </dgm:pt>
    <dgm:pt modelId="{88DA1AE2-3FEC-46B9-8592-D33990055A4F}" type="parTrans" cxnId="{EB3060B3-5851-4592-90C0-2AD1E336FCCE}">
      <dgm:prSet/>
      <dgm:spPr/>
      <dgm:t>
        <a:bodyPr/>
        <a:lstStyle/>
        <a:p>
          <a:endParaRPr lang="en-CA"/>
        </a:p>
      </dgm:t>
    </dgm:pt>
    <dgm:pt modelId="{DCB1AF84-E882-48CB-BC02-D09BC70FAE49}" type="sibTrans" cxnId="{EB3060B3-5851-4592-90C0-2AD1E336FCCE}">
      <dgm:prSet/>
      <dgm:spPr/>
      <dgm:t>
        <a:bodyPr/>
        <a:lstStyle/>
        <a:p>
          <a:r>
            <a:rPr lang="en-CA" dirty="0" smtClean="0"/>
            <a:t>Budget form submitted for Y-1</a:t>
          </a:r>
          <a:endParaRPr lang="en-CA" dirty="0"/>
        </a:p>
      </dgm:t>
    </dgm:pt>
    <dgm:pt modelId="{EADA4972-45D3-407E-8405-F08BEBD3CB0C}">
      <dgm:prSet/>
      <dgm:spPr/>
      <dgm:t>
        <a:bodyPr/>
        <a:lstStyle/>
        <a:p>
          <a:r>
            <a:rPr lang="en-CA" dirty="0" smtClean="0"/>
            <a:t>Country Y (Funder 2)</a:t>
          </a:r>
          <a:endParaRPr lang="en-CA" dirty="0"/>
        </a:p>
      </dgm:t>
    </dgm:pt>
    <dgm:pt modelId="{8E8710B7-911F-44D5-9C44-9EEAE62821E7}" type="parTrans" cxnId="{B2300E12-517A-4D5C-AF49-636F06CFA72C}">
      <dgm:prSet/>
      <dgm:spPr/>
      <dgm:t>
        <a:bodyPr/>
        <a:lstStyle/>
        <a:p>
          <a:endParaRPr lang="en-CA"/>
        </a:p>
      </dgm:t>
    </dgm:pt>
    <dgm:pt modelId="{BACEFFD1-7326-43B0-9D9C-AC12880D9FF9}" type="sibTrans" cxnId="{B2300E12-517A-4D5C-AF49-636F06CFA72C}">
      <dgm:prSet/>
      <dgm:spPr/>
      <dgm:t>
        <a:bodyPr/>
        <a:lstStyle/>
        <a:p>
          <a:r>
            <a:rPr lang="en-CA" dirty="0" smtClean="0"/>
            <a:t>Budget form submitted for Y-2</a:t>
          </a:r>
          <a:endParaRPr lang="en-CA" dirty="0"/>
        </a:p>
      </dgm:t>
    </dgm:pt>
    <dgm:pt modelId="{11B3BD00-7E48-450C-B442-488111874A5E}" type="pres">
      <dgm:prSet presAssocID="{0B4C3265-294C-4F7C-B74F-9512AB4BD4F7}" presName="hierChild1" presStyleCnt="0">
        <dgm:presLayoutVars>
          <dgm:orgChart val="1"/>
          <dgm:chPref val="1"/>
          <dgm:dir/>
          <dgm:animOne val="branch"/>
          <dgm:animLvl val="lvl"/>
          <dgm:resizeHandles/>
        </dgm:presLayoutVars>
      </dgm:prSet>
      <dgm:spPr/>
      <dgm:t>
        <a:bodyPr/>
        <a:lstStyle/>
        <a:p>
          <a:endParaRPr lang="en-CA"/>
        </a:p>
      </dgm:t>
    </dgm:pt>
    <dgm:pt modelId="{303A10EA-7665-48DF-99CA-81C7A08BB83F}" type="pres">
      <dgm:prSet presAssocID="{A8EAE802-D977-4C4A-80E3-E86A617D0670}" presName="hierRoot1" presStyleCnt="0">
        <dgm:presLayoutVars>
          <dgm:hierBranch val="init"/>
        </dgm:presLayoutVars>
      </dgm:prSet>
      <dgm:spPr/>
    </dgm:pt>
    <dgm:pt modelId="{9B747F02-DAF6-44D8-B540-1516A78089CD}" type="pres">
      <dgm:prSet presAssocID="{A8EAE802-D977-4C4A-80E3-E86A617D0670}" presName="rootComposite1" presStyleCnt="0"/>
      <dgm:spPr/>
    </dgm:pt>
    <dgm:pt modelId="{D5480903-8E81-4141-AC08-21F95F13D577}" type="pres">
      <dgm:prSet presAssocID="{A8EAE802-D977-4C4A-80E3-E86A617D0670}" presName="rootText1" presStyleLbl="node0" presStyleIdx="0" presStyleCnt="1" custLinFactNeighborY="1535">
        <dgm:presLayoutVars>
          <dgm:chMax/>
          <dgm:chPref val="3"/>
        </dgm:presLayoutVars>
      </dgm:prSet>
      <dgm:spPr/>
      <dgm:t>
        <a:bodyPr/>
        <a:lstStyle/>
        <a:p>
          <a:endParaRPr lang="en-CA"/>
        </a:p>
      </dgm:t>
    </dgm:pt>
    <dgm:pt modelId="{A35663BD-B041-4B84-BF4C-B85E212755D9}" type="pres">
      <dgm:prSet presAssocID="{A8EAE802-D977-4C4A-80E3-E86A617D0670}" presName="titleText1" presStyleLbl="fgAcc0" presStyleIdx="0" presStyleCnt="1">
        <dgm:presLayoutVars>
          <dgm:chMax val="0"/>
          <dgm:chPref val="0"/>
        </dgm:presLayoutVars>
      </dgm:prSet>
      <dgm:spPr/>
      <dgm:t>
        <a:bodyPr/>
        <a:lstStyle/>
        <a:p>
          <a:endParaRPr lang="en-CA"/>
        </a:p>
      </dgm:t>
    </dgm:pt>
    <dgm:pt modelId="{DD9BA14D-4FBA-42FE-8A71-0AB0FB7E8789}" type="pres">
      <dgm:prSet presAssocID="{A8EAE802-D977-4C4A-80E3-E86A617D0670}" presName="rootConnector1" presStyleLbl="node1" presStyleIdx="0" presStyleCnt="4"/>
      <dgm:spPr/>
      <dgm:t>
        <a:bodyPr/>
        <a:lstStyle/>
        <a:p>
          <a:endParaRPr lang="en-CA"/>
        </a:p>
      </dgm:t>
    </dgm:pt>
    <dgm:pt modelId="{AF581BE3-F952-4773-BA13-C53B5C9BF247}" type="pres">
      <dgm:prSet presAssocID="{A8EAE802-D977-4C4A-80E3-E86A617D0670}" presName="hierChild2" presStyleCnt="0"/>
      <dgm:spPr/>
    </dgm:pt>
    <dgm:pt modelId="{87098AF5-36D3-422D-8CD7-C07F0D711381}" type="pres">
      <dgm:prSet presAssocID="{16B3B198-FB4B-49A3-B5EA-12429A32FEE2}" presName="Name37" presStyleLbl="parChTrans1D2" presStyleIdx="0" presStyleCnt="3"/>
      <dgm:spPr/>
      <dgm:t>
        <a:bodyPr/>
        <a:lstStyle/>
        <a:p>
          <a:endParaRPr lang="en-CA"/>
        </a:p>
      </dgm:t>
    </dgm:pt>
    <dgm:pt modelId="{987CC6FE-D270-4721-A2AB-BE644AC62B39}" type="pres">
      <dgm:prSet presAssocID="{99F1E924-FC5E-4D7C-AA66-9BF9D3FEDF80}" presName="hierRoot2" presStyleCnt="0">
        <dgm:presLayoutVars>
          <dgm:hierBranch val="init"/>
        </dgm:presLayoutVars>
      </dgm:prSet>
      <dgm:spPr/>
    </dgm:pt>
    <dgm:pt modelId="{CDBDF684-F013-4134-AD6E-18D74C559EEC}" type="pres">
      <dgm:prSet presAssocID="{99F1E924-FC5E-4D7C-AA66-9BF9D3FEDF80}" presName="rootComposite" presStyleCnt="0"/>
      <dgm:spPr/>
    </dgm:pt>
    <dgm:pt modelId="{C0E8D1C4-C278-4DFE-8DA5-6146ADDA8E1C}" type="pres">
      <dgm:prSet presAssocID="{99F1E924-FC5E-4D7C-AA66-9BF9D3FEDF80}" presName="rootText" presStyleLbl="node1" presStyleIdx="0" presStyleCnt="4">
        <dgm:presLayoutVars>
          <dgm:chMax/>
          <dgm:chPref val="3"/>
        </dgm:presLayoutVars>
      </dgm:prSet>
      <dgm:spPr/>
      <dgm:t>
        <a:bodyPr/>
        <a:lstStyle/>
        <a:p>
          <a:endParaRPr lang="en-CA"/>
        </a:p>
      </dgm:t>
    </dgm:pt>
    <dgm:pt modelId="{42BA1D73-5F39-46BB-B95B-1C7CA5763596}" type="pres">
      <dgm:prSet presAssocID="{99F1E924-FC5E-4D7C-AA66-9BF9D3FEDF80}" presName="titleText2" presStyleLbl="fgAcc1" presStyleIdx="0" presStyleCnt="4">
        <dgm:presLayoutVars>
          <dgm:chMax val="0"/>
          <dgm:chPref val="0"/>
        </dgm:presLayoutVars>
      </dgm:prSet>
      <dgm:spPr/>
      <dgm:t>
        <a:bodyPr/>
        <a:lstStyle/>
        <a:p>
          <a:endParaRPr lang="en-CA"/>
        </a:p>
      </dgm:t>
    </dgm:pt>
    <dgm:pt modelId="{B07EEA61-0442-4E3C-B8BD-657CCBB4CA05}" type="pres">
      <dgm:prSet presAssocID="{99F1E924-FC5E-4D7C-AA66-9BF9D3FEDF80}" presName="rootConnector" presStyleLbl="node2" presStyleIdx="0" presStyleCnt="0"/>
      <dgm:spPr/>
      <dgm:t>
        <a:bodyPr/>
        <a:lstStyle/>
        <a:p>
          <a:endParaRPr lang="en-CA"/>
        </a:p>
      </dgm:t>
    </dgm:pt>
    <dgm:pt modelId="{CEB9AC72-C9F4-4FBD-BBCB-88D01BE1721D}" type="pres">
      <dgm:prSet presAssocID="{99F1E924-FC5E-4D7C-AA66-9BF9D3FEDF80}" presName="hierChild4" presStyleCnt="0"/>
      <dgm:spPr/>
    </dgm:pt>
    <dgm:pt modelId="{DEB273FF-5FBF-4DDC-8F8D-894FBCB54200}" type="pres">
      <dgm:prSet presAssocID="{99F1E924-FC5E-4D7C-AA66-9BF9D3FEDF80}" presName="hierChild5" presStyleCnt="0"/>
      <dgm:spPr/>
    </dgm:pt>
    <dgm:pt modelId="{3752749E-9A67-494C-AAD0-2C6CCBF08F99}" type="pres">
      <dgm:prSet presAssocID="{CADFF5C9-A019-443C-98AB-3729646490DB}" presName="Name37" presStyleLbl="parChTrans1D2" presStyleIdx="1" presStyleCnt="3"/>
      <dgm:spPr/>
      <dgm:t>
        <a:bodyPr/>
        <a:lstStyle/>
        <a:p>
          <a:endParaRPr lang="en-CA"/>
        </a:p>
      </dgm:t>
    </dgm:pt>
    <dgm:pt modelId="{97FC0C2B-5764-4391-84EE-0A502F565DEB}" type="pres">
      <dgm:prSet presAssocID="{C006D368-54B4-489D-9E19-2724D944487E}" presName="hierRoot2" presStyleCnt="0">
        <dgm:presLayoutVars>
          <dgm:hierBranch val="init"/>
        </dgm:presLayoutVars>
      </dgm:prSet>
      <dgm:spPr/>
    </dgm:pt>
    <dgm:pt modelId="{68BE73C9-A241-473E-A6B6-8054912DAB40}" type="pres">
      <dgm:prSet presAssocID="{C006D368-54B4-489D-9E19-2724D944487E}" presName="rootComposite" presStyleCnt="0"/>
      <dgm:spPr/>
    </dgm:pt>
    <dgm:pt modelId="{B63B6534-94F5-4578-A7DD-97E77B23CD8C}" type="pres">
      <dgm:prSet presAssocID="{C006D368-54B4-489D-9E19-2724D944487E}" presName="rootText" presStyleLbl="node1" presStyleIdx="1" presStyleCnt="4">
        <dgm:presLayoutVars>
          <dgm:chMax/>
          <dgm:chPref val="3"/>
        </dgm:presLayoutVars>
      </dgm:prSet>
      <dgm:spPr/>
      <dgm:t>
        <a:bodyPr/>
        <a:lstStyle/>
        <a:p>
          <a:endParaRPr lang="en-CA"/>
        </a:p>
      </dgm:t>
    </dgm:pt>
    <dgm:pt modelId="{DAC74917-4EC1-4CA8-837B-74CF19CBFE7D}" type="pres">
      <dgm:prSet presAssocID="{C006D368-54B4-489D-9E19-2724D944487E}" presName="titleText2" presStyleLbl="fgAcc1" presStyleIdx="1" presStyleCnt="4">
        <dgm:presLayoutVars>
          <dgm:chMax val="0"/>
          <dgm:chPref val="0"/>
        </dgm:presLayoutVars>
      </dgm:prSet>
      <dgm:spPr/>
      <dgm:t>
        <a:bodyPr/>
        <a:lstStyle/>
        <a:p>
          <a:endParaRPr lang="en-CA"/>
        </a:p>
      </dgm:t>
    </dgm:pt>
    <dgm:pt modelId="{5A8AC7D5-B543-48F8-AE9C-D6B4C971177A}" type="pres">
      <dgm:prSet presAssocID="{C006D368-54B4-489D-9E19-2724D944487E}" presName="rootConnector" presStyleLbl="node2" presStyleIdx="0" presStyleCnt="0"/>
      <dgm:spPr/>
      <dgm:t>
        <a:bodyPr/>
        <a:lstStyle/>
        <a:p>
          <a:endParaRPr lang="en-CA"/>
        </a:p>
      </dgm:t>
    </dgm:pt>
    <dgm:pt modelId="{7FE622E3-DE7E-4511-9CF7-283C016F99E3}" type="pres">
      <dgm:prSet presAssocID="{C006D368-54B4-489D-9E19-2724D944487E}" presName="hierChild4" presStyleCnt="0"/>
      <dgm:spPr/>
    </dgm:pt>
    <dgm:pt modelId="{4BCC7F92-5144-4E83-A4DB-AC1D3E12414C}" type="pres">
      <dgm:prSet presAssocID="{C006D368-54B4-489D-9E19-2724D944487E}" presName="hierChild5" presStyleCnt="0"/>
      <dgm:spPr/>
    </dgm:pt>
    <dgm:pt modelId="{5EF31C8C-4056-433D-A481-687E20EE1B38}" type="pres">
      <dgm:prSet presAssocID="{88DA1AE2-3FEC-46B9-8592-D33990055A4F}" presName="Name37" presStyleLbl="parChTrans1D2" presStyleIdx="2" presStyleCnt="3"/>
      <dgm:spPr/>
      <dgm:t>
        <a:bodyPr/>
        <a:lstStyle/>
        <a:p>
          <a:endParaRPr lang="en-CA"/>
        </a:p>
      </dgm:t>
    </dgm:pt>
    <dgm:pt modelId="{414D278A-EB5A-4910-87DE-5F0279A03450}" type="pres">
      <dgm:prSet presAssocID="{54D89992-2BCD-4B2E-96D8-F8EBDDE666CC}" presName="hierRoot2" presStyleCnt="0">
        <dgm:presLayoutVars>
          <dgm:hierBranch val="init"/>
        </dgm:presLayoutVars>
      </dgm:prSet>
      <dgm:spPr/>
    </dgm:pt>
    <dgm:pt modelId="{6DA67871-2F42-461E-B385-313554B23E71}" type="pres">
      <dgm:prSet presAssocID="{54D89992-2BCD-4B2E-96D8-F8EBDDE666CC}" presName="rootComposite" presStyleCnt="0"/>
      <dgm:spPr/>
    </dgm:pt>
    <dgm:pt modelId="{A2C785C5-C1D0-4AAD-86D0-F10B1A6C159D}" type="pres">
      <dgm:prSet presAssocID="{54D89992-2BCD-4B2E-96D8-F8EBDDE666CC}" presName="rootText" presStyleLbl="node1" presStyleIdx="2" presStyleCnt="4">
        <dgm:presLayoutVars>
          <dgm:chMax/>
          <dgm:chPref val="3"/>
        </dgm:presLayoutVars>
      </dgm:prSet>
      <dgm:spPr/>
      <dgm:t>
        <a:bodyPr/>
        <a:lstStyle/>
        <a:p>
          <a:endParaRPr lang="en-CA"/>
        </a:p>
      </dgm:t>
    </dgm:pt>
    <dgm:pt modelId="{60C33C01-C14C-4E2F-89F0-E6E7D62D4A41}" type="pres">
      <dgm:prSet presAssocID="{54D89992-2BCD-4B2E-96D8-F8EBDDE666CC}" presName="titleText2" presStyleLbl="fgAcc1" presStyleIdx="2" presStyleCnt="4">
        <dgm:presLayoutVars>
          <dgm:chMax val="0"/>
          <dgm:chPref val="0"/>
        </dgm:presLayoutVars>
      </dgm:prSet>
      <dgm:spPr/>
      <dgm:t>
        <a:bodyPr/>
        <a:lstStyle/>
        <a:p>
          <a:endParaRPr lang="en-CA"/>
        </a:p>
      </dgm:t>
    </dgm:pt>
    <dgm:pt modelId="{D30A1621-E099-4A7D-9BC2-F23D14647236}" type="pres">
      <dgm:prSet presAssocID="{54D89992-2BCD-4B2E-96D8-F8EBDDE666CC}" presName="rootConnector" presStyleLbl="node2" presStyleIdx="0" presStyleCnt="0"/>
      <dgm:spPr/>
      <dgm:t>
        <a:bodyPr/>
        <a:lstStyle/>
        <a:p>
          <a:endParaRPr lang="en-CA"/>
        </a:p>
      </dgm:t>
    </dgm:pt>
    <dgm:pt modelId="{595F8F14-1253-44B6-998E-506A5D24E01B}" type="pres">
      <dgm:prSet presAssocID="{54D89992-2BCD-4B2E-96D8-F8EBDDE666CC}" presName="hierChild4" presStyleCnt="0"/>
      <dgm:spPr/>
    </dgm:pt>
    <dgm:pt modelId="{E19B75FD-A17A-4A14-8972-CC616C444426}" type="pres">
      <dgm:prSet presAssocID="{8E8710B7-911F-44D5-9C44-9EEAE62821E7}" presName="Name37" presStyleLbl="parChTrans1D3" presStyleIdx="0" presStyleCnt="1"/>
      <dgm:spPr/>
      <dgm:t>
        <a:bodyPr/>
        <a:lstStyle/>
        <a:p>
          <a:endParaRPr lang="en-CA"/>
        </a:p>
      </dgm:t>
    </dgm:pt>
    <dgm:pt modelId="{5565DEB1-AF64-40CE-B0E1-23D188186A76}" type="pres">
      <dgm:prSet presAssocID="{EADA4972-45D3-407E-8405-F08BEBD3CB0C}" presName="hierRoot2" presStyleCnt="0">
        <dgm:presLayoutVars>
          <dgm:hierBranch val="init"/>
        </dgm:presLayoutVars>
      </dgm:prSet>
      <dgm:spPr/>
    </dgm:pt>
    <dgm:pt modelId="{8B653D90-45C0-4B0A-A139-FE19CF36283F}" type="pres">
      <dgm:prSet presAssocID="{EADA4972-45D3-407E-8405-F08BEBD3CB0C}" presName="rootComposite" presStyleCnt="0"/>
      <dgm:spPr/>
    </dgm:pt>
    <dgm:pt modelId="{BE8A56A6-78CB-4ACB-A809-332741CBC1A5}" type="pres">
      <dgm:prSet presAssocID="{EADA4972-45D3-407E-8405-F08BEBD3CB0C}" presName="rootText" presStyleLbl="node1" presStyleIdx="3" presStyleCnt="4">
        <dgm:presLayoutVars>
          <dgm:chMax/>
          <dgm:chPref val="3"/>
        </dgm:presLayoutVars>
      </dgm:prSet>
      <dgm:spPr/>
      <dgm:t>
        <a:bodyPr/>
        <a:lstStyle/>
        <a:p>
          <a:endParaRPr lang="en-CA"/>
        </a:p>
      </dgm:t>
    </dgm:pt>
    <dgm:pt modelId="{E86AE118-78C8-4488-909C-0190457F6A5C}" type="pres">
      <dgm:prSet presAssocID="{EADA4972-45D3-407E-8405-F08BEBD3CB0C}" presName="titleText2" presStyleLbl="fgAcc1" presStyleIdx="3" presStyleCnt="4">
        <dgm:presLayoutVars>
          <dgm:chMax val="0"/>
          <dgm:chPref val="0"/>
        </dgm:presLayoutVars>
      </dgm:prSet>
      <dgm:spPr/>
      <dgm:t>
        <a:bodyPr/>
        <a:lstStyle/>
        <a:p>
          <a:endParaRPr lang="en-CA"/>
        </a:p>
      </dgm:t>
    </dgm:pt>
    <dgm:pt modelId="{894D5610-F003-44B4-BBE1-C99757422B96}" type="pres">
      <dgm:prSet presAssocID="{EADA4972-45D3-407E-8405-F08BEBD3CB0C}" presName="rootConnector" presStyleLbl="node3" presStyleIdx="0" presStyleCnt="0"/>
      <dgm:spPr/>
      <dgm:t>
        <a:bodyPr/>
        <a:lstStyle/>
        <a:p>
          <a:endParaRPr lang="en-CA"/>
        </a:p>
      </dgm:t>
    </dgm:pt>
    <dgm:pt modelId="{EE8B6FA0-F817-44A8-9DE8-D365D3E3EB4C}" type="pres">
      <dgm:prSet presAssocID="{EADA4972-45D3-407E-8405-F08BEBD3CB0C}" presName="hierChild4" presStyleCnt="0"/>
      <dgm:spPr/>
    </dgm:pt>
    <dgm:pt modelId="{0F425ACA-1F6E-4AE6-8AF2-7968887C038A}" type="pres">
      <dgm:prSet presAssocID="{EADA4972-45D3-407E-8405-F08BEBD3CB0C}" presName="hierChild5" presStyleCnt="0"/>
      <dgm:spPr/>
    </dgm:pt>
    <dgm:pt modelId="{2104DEBC-0D01-437F-A8A7-0E40CFA7868D}" type="pres">
      <dgm:prSet presAssocID="{54D89992-2BCD-4B2E-96D8-F8EBDDE666CC}" presName="hierChild5" presStyleCnt="0"/>
      <dgm:spPr/>
    </dgm:pt>
    <dgm:pt modelId="{54896217-025D-49A4-B534-FF188676847F}" type="pres">
      <dgm:prSet presAssocID="{A8EAE802-D977-4C4A-80E3-E86A617D0670}" presName="hierChild3" presStyleCnt="0"/>
      <dgm:spPr/>
    </dgm:pt>
  </dgm:ptLst>
  <dgm:cxnLst>
    <dgm:cxn modelId="{603D4174-D241-48F0-A3DC-ABA5D54FFEDD}" type="presOf" srcId="{8E8710B7-911F-44D5-9C44-9EEAE62821E7}" destId="{E19B75FD-A17A-4A14-8972-CC616C444426}" srcOrd="0" destOrd="0" presId="urn:microsoft.com/office/officeart/2008/layout/NameandTitleOrganizationalChart"/>
    <dgm:cxn modelId="{C4705226-2816-4F28-BB99-B163118A3067}" srcId="{A8EAE802-D977-4C4A-80E3-E86A617D0670}" destId="{C006D368-54B4-489D-9E19-2724D944487E}" srcOrd="1" destOrd="0" parTransId="{CADFF5C9-A019-443C-98AB-3729646490DB}" sibTransId="{5D2D0D42-25A2-488A-8EDD-F73E30D936E8}"/>
    <dgm:cxn modelId="{B2300E12-517A-4D5C-AF49-636F06CFA72C}" srcId="{54D89992-2BCD-4B2E-96D8-F8EBDDE666CC}" destId="{EADA4972-45D3-407E-8405-F08BEBD3CB0C}" srcOrd="0" destOrd="0" parTransId="{8E8710B7-911F-44D5-9C44-9EEAE62821E7}" sibTransId="{BACEFFD1-7326-43B0-9D9C-AC12880D9FF9}"/>
    <dgm:cxn modelId="{56D9746C-B09E-4BDD-BBD3-643C160AE1E7}" type="presOf" srcId="{88DA1AE2-3FEC-46B9-8592-D33990055A4F}" destId="{5EF31C8C-4056-433D-A481-687E20EE1B38}" srcOrd="0" destOrd="0" presId="urn:microsoft.com/office/officeart/2008/layout/NameandTitleOrganizationalChart"/>
    <dgm:cxn modelId="{823B153B-0D4E-45EE-BA1D-8E1DF449116D}" type="presOf" srcId="{A8EAE802-D977-4C4A-80E3-E86A617D0670}" destId="{D5480903-8E81-4141-AC08-21F95F13D577}" srcOrd="0" destOrd="0" presId="urn:microsoft.com/office/officeart/2008/layout/NameandTitleOrganizationalChart"/>
    <dgm:cxn modelId="{19D5C0B5-901F-4527-A3D8-975724C4C258}" type="presOf" srcId="{C006D368-54B4-489D-9E19-2724D944487E}" destId="{B63B6534-94F5-4578-A7DD-97E77B23CD8C}" srcOrd="0" destOrd="0" presId="urn:microsoft.com/office/officeart/2008/layout/NameandTitleOrganizationalChart"/>
    <dgm:cxn modelId="{50EC1E7F-F9C5-4CBE-A30E-212B23C1FA52}" type="presOf" srcId="{16B3B198-FB4B-49A3-B5EA-12429A32FEE2}" destId="{87098AF5-36D3-422D-8CD7-C07F0D711381}" srcOrd="0" destOrd="0" presId="urn:microsoft.com/office/officeart/2008/layout/NameandTitleOrganizationalChart"/>
    <dgm:cxn modelId="{987F94DE-B781-409F-B8A6-6C33C043A813}" type="presOf" srcId="{EADA4972-45D3-407E-8405-F08BEBD3CB0C}" destId="{BE8A56A6-78CB-4ACB-A809-332741CBC1A5}" srcOrd="0" destOrd="0" presId="urn:microsoft.com/office/officeart/2008/layout/NameandTitleOrganizationalChart"/>
    <dgm:cxn modelId="{24CFD480-6566-467E-8CD2-D05357BDD00F}" type="presOf" srcId="{C006D368-54B4-489D-9E19-2724D944487E}" destId="{5A8AC7D5-B543-48F8-AE9C-D6B4C971177A}" srcOrd="1" destOrd="0" presId="urn:microsoft.com/office/officeart/2008/layout/NameandTitleOrganizationalChart"/>
    <dgm:cxn modelId="{97203148-C810-4CB7-BF83-E8B806EA13F1}" srcId="{0B4C3265-294C-4F7C-B74F-9512AB4BD4F7}" destId="{A8EAE802-D977-4C4A-80E3-E86A617D0670}" srcOrd="0" destOrd="0" parTransId="{C513FACF-DF02-43E6-8057-45541FEF934B}" sibTransId="{48F64FBB-F2F0-448B-9C9D-7B7FED9E312F}"/>
    <dgm:cxn modelId="{7243C00B-B661-4331-A19A-0D1895D42ED9}" type="presOf" srcId="{54D89992-2BCD-4B2E-96D8-F8EBDDE666CC}" destId="{A2C785C5-C1D0-4AAD-86D0-F10B1A6C159D}" srcOrd="0" destOrd="0" presId="urn:microsoft.com/office/officeart/2008/layout/NameandTitleOrganizationalChart"/>
    <dgm:cxn modelId="{760634E8-BCD3-43A8-AF95-22793A330532}" type="presOf" srcId="{0207DF41-2C6D-4B29-A8C8-951EB8ABCDA6}" destId="{42BA1D73-5F39-46BB-B95B-1C7CA5763596}" srcOrd="0" destOrd="0" presId="urn:microsoft.com/office/officeart/2008/layout/NameandTitleOrganizationalChart"/>
    <dgm:cxn modelId="{FBE6D8D4-73C8-4916-B3D2-2151897D661A}" type="presOf" srcId="{48F64FBB-F2F0-448B-9C9D-7B7FED9E312F}" destId="{A35663BD-B041-4B84-BF4C-B85E212755D9}" srcOrd="0" destOrd="0" presId="urn:microsoft.com/office/officeart/2008/layout/NameandTitleOrganizationalChart"/>
    <dgm:cxn modelId="{D8044BFD-5409-4288-AEA8-3CB0A9002FDD}" type="presOf" srcId="{0B4C3265-294C-4F7C-B74F-9512AB4BD4F7}" destId="{11B3BD00-7E48-450C-B442-488111874A5E}" srcOrd="0" destOrd="0" presId="urn:microsoft.com/office/officeart/2008/layout/NameandTitleOrganizationalChart"/>
    <dgm:cxn modelId="{82AB0670-15B9-4901-BF99-87A6D90DCF6A}" type="presOf" srcId="{EADA4972-45D3-407E-8405-F08BEBD3CB0C}" destId="{894D5610-F003-44B4-BBE1-C99757422B96}" srcOrd="1" destOrd="0" presId="urn:microsoft.com/office/officeart/2008/layout/NameandTitleOrganizationalChart"/>
    <dgm:cxn modelId="{EB3060B3-5851-4592-90C0-2AD1E336FCCE}" srcId="{A8EAE802-D977-4C4A-80E3-E86A617D0670}" destId="{54D89992-2BCD-4B2E-96D8-F8EBDDE666CC}" srcOrd="2" destOrd="0" parTransId="{88DA1AE2-3FEC-46B9-8592-D33990055A4F}" sibTransId="{DCB1AF84-E882-48CB-BC02-D09BC70FAE49}"/>
    <dgm:cxn modelId="{E872AB84-C81C-4C1C-A1DE-FA9C9A6ECB04}" srcId="{A8EAE802-D977-4C4A-80E3-E86A617D0670}" destId="{99F1E924-FC5E-4D7C-AA66-9BF9D3FEDF80}" srcOrd="0" destOrd="0" parTransId="{16B3B198-FB4B-49A3-B5EA-12429A32FEE2}" sibTransId="{0207DF41-2C6D-4B29-A8C8-951EB8ABCDA6}"/>
    <dgm:cxn modelId="{9A7B0E5D-F942-4520-9329-816572E5AAE5}" type="presOf" srcId="{CADFF5C9-A019-443C-98AB-3729646490DB}" destId="{3752749E-9A67-494C-AAD0-2C6CCBF08F99}" srcOrd="0" destOrd="0" presId="urn:microsoft.com/office/officeart/2008/layout/NameandTitleOrganizationalChart"/>
    <dgm:cxn modelId="{339CABD5-9714-42AE-B926-385A67F890A6}" type="presOf" srcId="{A8EAE802-D977-4C4A-80E3-E86A617D0670}" destId="{DD9BA14D-4FBA-42FE-8A71-0AB0FB7E8789}" srcOrd="1" destOrd="0" presId="urn:microsoft.com/office/officeart/2008/layout/NameandTitleOrganizationalChart"/>
    <dgm:cxn modelId="{19B2F143-FF21-403D-9515-61C7E464A1EC}" type="presOf" srcId="{BACEFFD1-7326-43B0-9D9C-AC12880D9FF9}" destId="{E86AE118-78C8-4488-909C-0190457F6A5C}" srcOrd="0" destOrd="0" presId="urn:microsoft.com/office/officeart/2008/layout/NameandTitleOrganizationalChart"/>
    <dgm:cxn modelId="{D73885EF-5BDB-4818-BC86-8B3368B6A76E}" type="presOf" srcId="{5D2D0D42-25A2-488A-8EDD-F73E30D936E8}" destId="{DAC74917-4EC1-4CA8-837B-74CF19CBFE7D}" srcOrd="0" destOrd="0" presId="urn:microsoft.com/office/officeart/2008/layout/NameandTitleOrganizationalChart"/>
    <dgm:cxn modelId="{097506D5-5CDF-4115-A7F0-4DBC0ABADDB2}" type="presOf" srcId="{54D89992-2BCD-4B2E-96D8-F8EBDDE666CC}" destId="{D30A1621-E099-4A7D-9BC2-F23D14647236}" srcOrd="1" destOrd="0" presId="urn:microsoft.com/office/officeart/2008/layout/NameandTitleOrganizationalChart"/>
    <dgm:cxn modelId="{4FDECB93-C50E-40D0-9F88-E57C80F90FF9}" type="presOf" srcId="{DCB1AF84-E882-48CB-BC02-D09BC70FAE49}" destId="{60C33C01-C14C-4E2F-89F0-E6E7D62D4A41}" srcOrd="0" destOrd="0" presId="urn:microsoft.com/office/officeart/2008/layout/NameandTitleOrganizationalChart"/>
    <dgm:cxn modelId="{753FD109-0D0B-4555-A57E-7965B76FE175}" type="presOf" srcId="{99F1E924-FC5E-4D7C-AA66-9BF9D3FEDF80}" destId="{C0E8D1C4-C278-4DFE-8DA5-6146ADDA8E1C}" srcOrd="0" destOrd="0" presId="urn:microsoft.com/office/officeart/2008/layout/NameandTitleOrganizationalChart"/>
    <dgm:cxn modelId="{3976CA4B-5703-49F4-9B03-E0011121A0ED}" type="presOf" srcId="{99F1E924-FC5E-4D7C-AA66-9BF9D3FEDF80}" destId="{B07EEA61-0442-4E3C-B8BD-657CCBB4CA05}" srcOrd="1" destOrd="0" presId="urn:microsoft.com/office/officeart/2008/layout/NameandTitleOrganizationalChart"/>
    <dgm:cxn modelId="{BA8E356C-D05F-4146-9F92-6F9633993283}" type="presParOf" srcId="{11B3BD00-7E48-450C-B442-488111874A5E}" destId="{303A10EA-7665-48DF-99CA-81C7A08BB83F}" srcOrd="0" destOrd="0" presId="urn:microsoft.com/office/officeart/2008/layout/NameandTitleOrganizationalChart"/>
    <dgm:cxn modelId="{5584B4D1-558D-4B80-A6AF-0DD572CB3A36}" type="presParOf" srcId="{303A10EA-7665-48DF-99CA-81C7A08BB83F}" destId="{9B747F02-DAF6-44D8-B540-1516A78089CD}" srcOrd="0" destOrd="0" presId="urn:microsoft.com/office/officeart/2008/layout/NameandTitleOrganizationalChart"/>
    <dgm:cxn modelId="{56C5D01B-B16E-4EC2-9D38-15F5216E1697}" type="presParOf" srcId="{9B747F02-DAF6-44D8-B540-1516A78089CD}" destId="{D5480903-8E81-4141-AC08-21F95F13D577}" srcOrd="0" destOrd="0" presId="urn:microsoft.com/office/officeart/2008/layout/NameandTitleOrganizationalChart"/>
    <dgm:cxn modelId="{7B723222-9927-443A-B620-3004D94E8B8F}" type="presParOf" srcId="{9B747F02-DAF6-44D8-B540-1516A78089CD}" destId="{A35663BD-B041-4B84-BF4C-B85E212755D9}" srcOrd="1" destOrd="0" presId="urn:microsoft.com/office/officeart/2008/layout/NameandTitleOrganizationalChart"/>
    <dgm:cxn modelId="{0DAD75CF-FE12-4258-BF57-09AE9727EAB3}" type="presParOf" srcId="{9B747F02-DAF6-44D8-B540-1516A78089CD}" destId="{DD9BA14D-4FBA-42FE-8A71-0AB0FB7E8789}" srcOrd="2" destOrd="0" presId="urn:microsoft.com/office/officeart/2008/layout/NameandTitleOrganizationalChart"/>
    <dgm:cxn modelId="{5EE17044-13AF-4EB5-B1FF-98195F2FE8DC}" type="presParOf" srcId="{303A10EA-7665-48DF-99CA-81C7A08BB83F}" destId="{AF581BE3-F952-4773-BA13-C53B5C9BF247}" srcOrd="1" destOrd="0" presId="urn:microsoft.com/office/officeart/2008/layout/NameandTitleOrganizationalChart"/>
    <dgm:cxn modelId="{A237987B-A608-4780-A159-ECF9A40F40CC}" type="presParOf" srcId="{AF581BE3-F952-4773-BA13-C53B5C9BF247}" destId="{87098AF5-36D3-422D-8CD7-C07F0D711381}" srcOrd="0" destOrd="0" presId="urn:microsoft.com/office/officeart/2008/layout/NameandTitleOrganizationalChart"/>
    <dgm:cxn modelId="{48AA28A2-6841-4E8A-92AF-69BB01177589}" type="presParOf" srcId="{AF581BE3-F952-4773-BA13-C53B5C9BF247}" destId="{987CC6FE-D270-4721-A2AB-BE644AC62B39}" srcOrd="1" destOrd="0" presId="urn:microsoft.com/office/officeart/2008/layout/NameandTitleOrganizationalChart"/>
    <dgm:cxn modelId="{DDD5D663-3E04-48AE-A685-D1111A7576DB}" type="presParOf" srcId="{987CC6FE-D270-4721-A2AB-BE644AC62B39}" destId="{CDBDF684-F013-4134-AD6E-18D74C559EEC}" srcOrd="0" destOrd="0" presId="urn:microsoft.com/office/officeart/2008/layout/NameandTitleOrganizationalChart"/>
    <dgm:cxn modelId="{D2EDEDEE-52FA-48E4-8318-432E5A7F13CE}" type="presParOf" srcId="{CDBDF684-F013-4134-AD6E-18D74C559EEC}" destId="{C0E8D1C4-C278-4DFE-8DA5-6146ADDA8E1C}" srcOrd="0" destOrd="0" presId="urn:microsoft.com/office/officeart/2008/layout/NameandTitleOrganizationalChart"/>
    <dgm:cxn modelId="{6B1E18BF-1FC3-45BB-8E10-C83DE9A5749D}" type="presParOf" srcId="{CDBDF684-F013-4134-AD6E-18D74C559EEC}" destId="{42BA1D73-5F39-46BB-B95B-1C7CA5763596}" srcOrd="1" destOrd="0" presId="urn:microsoft.com/office/officeart/2008/layout/NameandTitleOrganizationalChart"/>
    <dgm:cxn modelId="{FF990D28-2D26-4F65-959A-DC53C71FB57A}" type="presParOf" srcId="{CDBDF684-F013-4134-AD6E-18D74C559EEC}" destId="{B07EEA61-0442-4E3C-B8BD-657CCBB4CA05}" srcOrd="2" destOrd="0" presId="urn:microsoft.com/office/officeart/2008/layout/NameandTitleOrganizationalChart"/>
    <dgm:cxn modelId="{3AFF635F-9A13-4D83-B777-BD4FA550C4BE}" type="presParOf" srcId="{987CC6FE-D270-4721-A2AB-BE644AC62B39}" destId="{CEB9AC72-C9F4-4FBD-BBCB-88D01BE1721D}" srcOrd="1" destOrd="0" presId="urn:microsoft.com/office/officeart/2008/layout/NameandTitleOrganizationalChart"/>
    <dgm:cxn modelId="{E2BA9473-DF31-473A-8A08-EF68FDE59320}" type="presParOf" srcId="{987CC6FE-D270-4721-A2AB-BE644AC62B39}" destId="{DEB273FF-5FBF-4DDC-8F8D-894FBCB54200}" srcOrd="2" destOrd="0" presId="urn:microsoft.com/office/officeart/2008/layout/NameandTitleOrganizationalChart"/>
    <dgm:cxn modelId="{B25F2B0A-CC60-4338-9EB2-FA535E9B61A7}" type="presParOf" srcId="{AF581BE3-F952-4773-BA13-C53B5C9BF247}" destId="{3752749E-9A67-494C-AAD0-2C6CCBF08F99}" srcOrd="2" destOrd="0" presId="urn:microsoft.com/office/officeart/2008/layout/NameandTitleOrganizationalChart"/>
    <dgm:cxn modelId="{4CF97FD6-5FA7-4FC3-B202-3DD0FE395BE3}" type="presParOf" srcId="{AF581BE3-F952-4773-BA13-C53B5C9BF247}" destId="{97FC0C2B-5764-4391-84EE-0A502F565DEB}" srcOrd="3" destOrd="0" presId="urn:microsoft.com/office/officeart/2008/layout/NameandTitleOrganizationalChart"/>
    <dgm:cxn modelId="{90E54E9D-2343-44F0-87D2-687B29E7AC2C}" type="presParOf" srcId="{97FC0C2B-5764-4391-84EE-0A502F565DEB}" destId="{68BE73C9-A241-473E-A6B6-8054912DAB40}" srcOrd="0" destOrd="0" presId="urn:microsoft.com/office/officeart/2008/layout/NameandTitleOrganizationalChart"/>
    <dgm:cxn modelId="{E4373ECE-89C9-442F-8952-CAC07A59C8A2}" type="presParOf" srcId="{68BE73C9-A241-473E-A6B6-8054912DAB40}" destId="{B63B6534-94F5-4578-A7DD-97E77B23CD8C}" srcOrd="0" destOrd="0" presId="urn:microsoft.com/office/officeart/2008/layout/NameandTitleOrganizationalChart"/>
    <dgm:cxn modelId="{F1432512-4AC8-4C30-9C1C-520D99BCDECA}" type="presParOf" srcId="{68BE73C9-A241-473E-A6B6-8054912DAB40}" destId="{DAC74917-4EC1-4CA8-837B-74CF19CBFE7D}" srcOrd="1" destOrd="0" presId="urn:microsoft.com/office/officeart/2008/layout/NameandTitleOrganizationalChart"/>
    <dgm:cxn modelId="{E99BD1A2-3DD2-4104-A016-843E9FE874D7}" type="presParOf" srcId="{68BE73C9-A241-473E-A6B6-8054912DAB40}" destId="{5A8AC7D5-B543-48F8-AE9C-D6B4C971177A}" srcOrd="2" destOrd="0" presId="urn:microsoft.com/office/officeart/2008/layout/NameandTitleOrganizationalChart"/>
    <dgm:cxn modelId="{23BC675F-7D2C-4A7B-8CBD-09BC50CA06B9}" type="presParOf" srcId="{97FC0C2B-5764-4391-84EE-0A502F565DEB}" destId="{7FE622E3-DE7E-4511-9CF7-283C016F99E3}" srcOrd="1" destOrd="0" presId="urn:microsoft.com/office/officeart/2008/layout/NameandTitleOrganizationalChart"/>
    <dgm:cxn modelId="{053B030E-2D99-4B7F-9C09-62FC1ED99819}" type="presParOf" srcId="{97FC0C2B-5764-4391-84EE-0A502F565DEB}" destId="{4BCC7F92-5144-4E83-A4DB-AC1D3E12414C}" srcOrd="2" destOrd="0" presId="urn:microsoft.com/office/officeart/2008/layout/NameandTitleOrganizationalChart"/>
    <dgm:cxn modelId="{B75795A0-AFDA-4419-9CD3-94714B31E3E7}" type="presParOf" srcId="{AF581BE3-F952-4773-BA13-C53B5C9BF247}" destId="{5EF31C8C-4056-433D-A481-687E20EE1B38}" srcOrd="4" destOrd="0" presId="urn:microsoft.com/office/officeart/2008/layout/NameandTitleOrganizationalChart"/>
    <dgm:cxn modelId="{1AE6B35A-AECD-47C2-9668-EB46E722B13F}" type="presParOf" srcId="{AF581BE3-F952-4773-BA13-C53B5C9BF247}" destId="{414D278A-EB5A-4910-87DE-5F0279A03450}" srcOrd="5" destOrd="0" presId="urn:microsoft.com/office/officeart/2008/layout/NameandTitleOrganizationalChart"/>
    <dgm:cxn modelId="{5D360752-BF76-4039-9925-6614766AE5BF}" type="presParOf" srcId="{414D278A-EB5A-4910-87DE-5F0279A03450}" destId="{6DA67871-2F42-461E-B385-313554B23E71}" srcOrd="0" destOrd="0" presId="urn:microsoft.com/office/officeart/2008/layout/NameandTitleOrganizationalChart"/>
    <dgm:cxn modelId="{B3FB3E38-FC06-4CC9-A265-7339D0BF5969}" type="presParOf" srcId="{6DA67871-2F42-461E-B385-313554B23E71}" destId="{A2C785C5-C1D0-4AAD-86D0-F10B1A6C159D}" srcOrd="0" destOrd="0" presId="urn:microsoft.com/office/officeart/2008/layout/NameandTitleOrganizationalChart"/>
    <dgm:cxn modelId="{8EA3F279-70E8-48C4-9B6C-6679A67C1C14}" type="presParOf" srcId="{6DA67871-2F42-461E-B385-313554B23E71}" destId="{60C33C01-C14C-4E2F-89F0-E6E7D62D4A41}" srcOrd="1" destOrd="0" presId="urn:microsoft.com/office/officeart/2008/layout/NameandTitleOrganizationalChart"/>
    <dgm:cxn modelId="{A267DA1E-CF8C-4A2C-8592-E34877F1ED8D}" type="presParOf" srcId="{6DA67871-2F42-461E-B385-313554B23E71}" destId="{D30A1621-E099-4A7D-9BC2-F23D14647236}" srcOrd="2" destOrd="0" presId="urn:microsoft.com/office/officeart/2008/layout/NameandTitleOrganizationalChart"/>
    <dgm:cxn modelId="{69C0E142-13CC-44B3-9E35-74B43D21AE94}" type="presParOf" srcId="{414D278A-EB5A-4910-87DE-5F0279A03450}" destId="{595F8F14-1253-44B6-998E-506A5D24E01B}" srcOrd="1" destOrd="0" presId="urn:microsoft.com/office/officeart/2008/layout/NameandTitleOrganizationalChart"/>
    <dgm:cxn modelId="{1589071C-E6AD-4CF3-B7A0-005E0AFB060D}" type="presParOf" srcId="{595F8F14-1253-44B6-998E-506A5D24E01B}" destId="{E19B75FD-A17A-4A14-8972-CC616C444426}" srcOrd="0" destOrd="0" presId="urn:microsoft.com/office/officeart/2008/layout/NameandTitleOrganizationalChart"/>
    <dgm:cxn modelId="{308AB644-AD91-4D12-B905-1C970F40FFE6}" type="presParOf" srcId="{595F8F14-1253-44B6-998E-506A5D24E01B}" destId="{5565DEB1-AF64-40CE-B0E1-23D188186A76}" srcOrd="1" destOrd="0" presId="urn:microsoft.com/office/officeart/2008/layout/NameandTitleOrganizationalChart"/>
    <dgm:cxn modelId="{0110810D-8A92-499E-A20D-BB541C921283}" type="presParOf" srcId="{5565DEB1-AF64-40CE-B0E1-23D188186A76}" destId="{8B653D90-45C0-4B0A-A139-FE19CF36283F}" srcOrd="0" destOrd="0" presId="urn:microsoft.com/office/officeart/2008/layout/NameandTitleOrganizationalChart"/>
    <dgm:cxn modelId="{F785F09E-B2B0-4E39-A1B5-EB6F8DCB4CE8}" type="presParOf" srcId="{8B653D90-45C0-4B0A-A139-FE19CF36283F}" destId="{BE8A56A6-78CB-4ACB-A809-332741CBC1A5}" srcOrd="0" destOrd="0" presId="urn:microsoft.com/office/officeart/2008/layout/NameandTitleOrganizationalChart"/>
    <dgm:cxn modelId="{FF22654D-5331-481C-A0E3-4B04DFCCAFE5}" type="presParOf" srcId="{8B653D90-45C0-4B0A-A139-FE19CF36283F}" destId="{E86AE118-78C8-4488-909C-0190457F6A5C}" srcOrd="1" destOrd="0" presId="urn:microsoft.com/office/officeart/2008/layout/NameandTitleOrganizationalChart"/>
    <dgm:cxn modelId="{8F6C5A4A-F4AA-4DF9-85A7-E0F20A90EBAA}" type="presParOf" srcId="{8B653D90-45C0-4B0A-A139-FE19CF36283F}" destId="{894D5610-F003-44B4-BBE1-C99757422B96}" srcOrd="2" destOrd="0" presId="urn:microsoft.com/office/officeart/2008/layout/NameandTitleOrganizationalChart"/>
    <dgm:cxn modelId="{7B9F5A38-B6BE-4BBA-93C4-C71C1932CCB0}" type="presParOf" srcId="{5565DEB1-AF64-40CE-B0E1-23D188186A76}" destId="{EE8B6FA0-F817-44A8-9DE8-D365D3E3EB4C}" srcOrd="1" destOrd="0" presId="urn:microsoft.com/office/officeart/2008/layout/NameandTitleOrganizationalChart"/>
    <dgm:cxn modelId="{1F89C4ED-6D3B-4580-9EC1-115296DBC0B1}" type="presParOf" srcId="{5565DEB1-AF64-40CE-B0E1-23D188186A76}" destId="{0F425ACA-1F6E-4AE6-8AF2-7968887C038A}" srcOrd="2" destOrd="0" presId="urn:microsoft.com/office/officeart/2008/layout/NameandTitleOrganizationalChart"/>
    <dgm:cxn modelId="{A84B285E-1DF4-42C3-838F-F14ACB561B39}" type="presParOf" srcId="{414D278A-EB5A-4910-87DE-5F0279A03450}" destId="{2104DEBC-0D01-437F-A8A7-0E40CFA7868D}" srcOrd="2" destOrd="0" presId="urn:microsoft.com/office/officeart/2008/layout/NameandTitleOrganizationalChart"/>
    <dgm:cxn modelId="{B809B5A2-C301-41F3-A119-3B780DDE71B1}" type="presParOf" srcId="{303A10EA-7665-48DF-99CA-81C7A08BB83F}" destId="{54896217-025D-49A4-B534-FF188676847F}" srcOrd="2" destOrd="0" presId="urn:microsoft.com/office/officeart/2008/layout/NameandTitleOrganizationalChar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A8C0D03E-E4C4-4E93-9650-AD394094C193}" type="doc">
      <dgm:prSet loTypeId="urn:microsoft.com/office/officeart/2005/8/layout/hProcess9" loCatId="process" qsTypeId="urn:microsoft.com/office/officeart/2005/8/quickstyle/simple5" qsCatId="simple" csTypeId="urn:microsoft.com/office/officeart/2005/8/colors/accent1_2" csCatId="accent1" phldr="1"/>
      <dgm:spPr/>
    </dgm:pt>
    <dgm:pt modelId="{2B797D44-F432-48B3-B2F5-E79323ACD073}">
      <dgm:prSet phldrT="[Text]"/>
      <dgm:spPr/>
      <dgm:t>
        <a:bodyPr/>
        <a:lstStyle/>
        <a:p>
          <a:r>
            <a:rPr lang="en-CA" dirty="0" smtClean="0"/>
            <a:t>Awards announced: after April 2017</a:t>
          </a:r>
          <a:endParaRPr lang="en-CA" dirty="0"/>
        </a:p>
      </dgm:t>
    </dgm:pt>
    <dgm:pt modelId="{48B70BFA-AB20-4EDF-8B64-55474E2E017A}" type="parTrans" cxnId="{3AC2E619-9764-4729-9126-F785445A031E}">
      <dgm:prSet/>
      <dgm:spPr/>
      <dgm:t>
        <a:bodyPr/>
        <a:lstStyle/>
        <a:p>
          <a:endParaRPr lang="en-CA"/>
        </a:p>
      </dgm:t>
    </dgm:pt>
    <dgm:pt modelId="{BF6C5837-846E-43CB-9B01-85F702BF1279}" type="sibTrans" cxnId="{3AC2E619-9764-4729-9126-F785445A031E}">
      <dgm:prSet/>
      <dgm:spPr/>
      <dgm:t>
        <a:bodyPr/>
        <a:lstStyle/>
        <a:p>
          <a:endParaRPr lang="en-CA"/>
        </a:p>
      </dgm:t>
    </dgm:pt>
    <dgm:pt modelId="{B42A84C7-41CE-4281-9537-394172822380}">
      <dgm:prSet phldrT="[Text]"/>
      <dgm:spPr/>
      <dgm:t>
        <a:bodyPr/>
        <a:lstStyle/>
        <a:p>
          <a:r>
            <a:rPr lang="en-CA" dirty="0" smtClean="0"/>
            <a:t>White Papers (FRR) due: 2020</a:t>
          </a:r>
          <a:endParaRPr lang="en-CA" dirty="0"/>
        </a:p>
      </dgm:t>
    </dgm:pt>
    <dgm:pt modelId="{6D042014-3D2B-4D31-B703-5F7BBDDBBDBA}" type="parTrans" cxnId="{53DD9698-6240-4FDF-B181-CEA330E21AEB}">
      <dgm:prSet/>
      <dgm:spPr/>
      <dgm:t>
        <a:bodyPr/>
        <a:lstStyle/>
        <a:p>
          <a:endParaRPr lang="en-CA"/>
        </a:p>
      </dgm:t>
    </dgm:pt>
    <dgm:pt modelId="{2E586755-BD72-48D2-A33D-53A6D1AFD04A}" type="sibTrans" cxnId="{53DD9698-6240-4FDF-B181-CEA330E21AEB}">
      <dgm:prSet/>
      <dgm:spPr/>
      <dgm:t>
        <a:bodyPr/>
        <a:lstStyle/>
        <a:p>
          <a:endParaRPr lang="en-CA"/>
        </a:p>
      </dgm:t>
    </dgm:pt>
    <dgm:pt modelId="{7D6E16E7-793F-4CEE-A982-A841A7BC6CC0}">
      <dgm:prSet phldrT="[Text]"/>
      <dgm:spPr/>
      <dgm:t>
        <a:bodyPr/>
        <a:lstStyle/>
        <a:p>
          <a:r>
            <a:rPr lang="en-CA" dirty="0" smtClean="0"/>
            <a:t>End of Project Conference: 2020</a:t>
          </a:r>
        </a:p>
      </dgm:t>
    </dgm:pt>
    <dgm:pt modelId="{ED467B6A-1F0F-4C8B-A145-110D8D6C38D1}" type="parTrans" cxnId="{D2F7E44D-7866-4745-8551-42F26B89D674}">
      <dgm:prSet/>
      <dgm:spPr/>
      <dgm:t>
        <a:bodyPr/>
        <a:lstStyle/>
        <a:p>
          <a:endParaRPr lang="en-CA"/>
        </a:p>
      </dgm:t>
    </dgm:pt>
    <dgm:pt modelId="{1EA0479E-021D-4CB7-9A00-86442D9BB7E0}" type="sibTrans" cxnId="{D2F7E44D-7866-4745-8551-42F26B89D674}">
      <dgm:prSet/>
      <dgm:spPr/>
      <dgm:t>
        <a:bodyPr/>
        <a:lstStyle/>
        <a:p>
          <a:endParaRPr lang="en-CA"/>
        </a:p>
      </dgm:t>
    </dgm:pt>
    <dgm:pt modelId="{783601E0-D01F-4237-A047-85407C0C583B}">
      <dgm:prSet/>
      <dgm:spPr/>
      <dgm:t>
        <a:bodyPr/>
        <a:lstStyle/>
        <a:p>
          <a:r>
            <a:rPr lang="en-CA" dirty="0" smtClean="0"/>
            <a:t>Projects estimated start date: June 2017</a:t>
          </a:r>
          <a:endParaRPr lang="en-CA" dirty="0"/>
        </a:p>
      </dgm:t>
    </dgm:pt>
    <dgm:pt modelId="{1C82F2DF-3BB7-4756-94C3-B92F88F7CC83}" type="parTrans" cxnId="{34CE84AB-C346-4253-99D1-ACAAA5C73334}">
      <dgm:prSet/>
      <dgm:spPr/>
    </dgm:pt>
    <dgm:pt modelId="{C217A965-F6D2-4D5A-8C51-6EF4523661A4}" type="sibTrans" cxnId="{34CE84AB-C346-4253-99D1-ACAAA5C73334}">
      <dgm:prSet/>
      <dgm:spPr/>
    </dgm:pt>
    <dgm:pt modelId="{14A62369-F0FA-44BD-9B0E-F521E5B1F8DF}" type="pres">
      <dgm:prSet presAssocID="{A8C0D03E-E4C4-4E93-9650-AD394094C193}" presName="CompostProcess" presStyleCnt="0">
        <dgm:presLayoutVars>
          <dgm:dir/>
          <dgm:resizeHandles val="exact"/>
        </dgm:presLayoutVars>
      </dgm:prSet>
      <dgm:spPr/>
    </dgm:pt>
    <dgm:pt modelId="{E45B0F3C-7C36-46A1-B70C-54471523A375}" type="pres">
      <dgm:prSet presAssocID="{A8C0D03E-E4C4-4E93-9650-AD394094C193}" presName="arrow" presStyleLbl="bgShp" presStyleIdx="0" presStyleCnt="1"/>
      <dgm:spPr/>
    </dgm:pt>
    <dgm:pt modelId="{067B30C0-0C36-42E0-A48D-29AF551839E0}" type="pres">
      <dgm:prSet presAssocID="{A8C0D03E-E4C4-4E93-9650-AD394094C193}" presName="linearProcess" presStyleCnt="0"/>
      <dgm:spPr/>
    </dgm:pt>
    <dgm:pt modelId="{9BAE5BB4-7BFC-4DBA-8BFE-4C113CDD468A}" type="pres">
      <dgm:prSet presAssocID="{2B797D44-F432-48B3-B2F5-E79323ACD073}" presName="textNode" presStyleLbl="node1" presStyleIdx="0" presStyleCnt="4">
        <dgm:presLayoutVars>
          <dgm:bulletEnabled val="1"/>
        </dgm:presLayoutVars>
      </dgm:prSet>
      <dgm:spPr/>
      <dgm:t>
        <a:bodyPr/>
        <a:lstStyle/>
        <a:p>
          <a:endParaRPr lang="en-CA"/>
        </a:p>
      </dgm:t>
    </dgm:pt>
    <dgm:pt modelId="{AC44C5DD-75AA-4D49-845F-00CF5C9946C3}" type="pres">
      <dgm:prSet presAssocID="{BF6C5837-846E-43CB-9B01-85F702BF1279}" presName="sibTrans" presStyleCnt="0"/>
      <dgm:spPr/>
    </dgm:pt>
    <dgm:pt modelId="{07AF12F5-CE8B-4CAB-A5CF-E998E8CA3382}" type="pres">
      <dgm:prSet presAssocID="{783601E0-D01F-4237-A047-85407C0C583B}" presName="textNode" presStyleLbl="node1" presStyleIdx="1" presStyleCnt="4">
        <dgm:presLayoutVars>
          <dgm:bulletEnabled val="1"/>
        </dgm:presLayoutVars>
      </dgm:prSet>
      <dgm:spPr/>
      <dgm:t>
        <a:bodyPr/>
        <a:lstStyle/>
        <a:p>
          <a:endParaRPr lang="en-CA"/>
        </a:p>
      </dgm:t>
    </dgm:pt>
    <dgm:pt modelId="{8CEA68FC-B6A9-4433-A13F-B58759AB431D}" type="pres">
      <dgm:prSet presAssocID="{C217A965-F6D2-4D5A-8C51-6EF4523661A4}" presName="sibTrans" presStyleCnt="0"/>
      <dgm:spPr/>
    </dgm:pt>
    <dgm:pt modelId="{A64C3BFD-6DEE-42AA-8165-BB8943E6BDC1}" type="pres">
      <dgm:prSet presAssocID="{B42A84C7-41CE-4281-9537-394172822380}" presName="textNode" presStyleLbl="node1" presStyleIdx="2" presStyleCnt="4">
        <dgm:presLayoutVars>
          <dgm:bulletEnabled val="1"/>
        </dgm:presLayoutVars>
      </dgm:prSet>
      <dgm:spPr/>
      <dgm:t>
        <a:bodyPr/>
        <a:lstStyle/>
        <a:p>
          <a:endParaRPr lang="en-CA"/>
        </a:p>
      </dgm:t>
    </dgm:pt>
    <dgm:pt modelId="{47D9D755-DB20-4BE5-96C7-76A34105ED28}" type="pres">
      <dgm:prSet presAssocID="{2E586755-BD72-48D2-A33D-53A6D1AFD04A}" presName="sibTrans" presStyleCnt="0"/>
      <dgm:spPr/>
    </dgm:pt>
    <dgm:pt modelId="{DC560826-4F24-4EAE-B02E-CFD1DF692ACF}" type="pres">
      <dgm:prSet presAssocID="{7D6E16E7-793F-4CEE-A982-A841A7BC6CC0}" presName="textNode" presStyleLbl="node1" presStyleIdx="3" presStyleCnt="4">
        <dgm:presLayoutVars>
          <dgm:bulletEnabled val="1"/>
        </dgm:presLayoutVars>
      </dgm:prSet>
      <dgm:spPr/>
      <dgm:t>
        <a:bodyPr/>
        <a:lstStyle/>
        <a:p>
          <a:endParaRPr lang="en-CA"/>
        </a:p>
      </dgm:t>
    </dgm:pt>
  </dgm:ptLst>
  <dgm:cxnLst>
    <dgm:cxn modelId="{D2F7E44D-7866-4745-8551-42F26B89D674}" srcId="{A8C0D03E-E4C4-4E93-9650-AD394094C193}" destId="{7D6E16E7-793F-4CEE-A982-A841A7BC6CC0}" srcOrd="3" destOrd="0" parTransId="{ED467B6A-1F0F-4C8B-A145-110D8D6C38D1}" sibTransId="{1EA0479E-021D-4CB7-9A00-86442D9BB7E0}"/>
    <dgm:cxn modelId="{53DD9698-6240-4FDF-B181-CEA330E21AEB}" srcId="{A8C0D03E-E4C4-4E93-9650-AD394094C193}" destId="{B42A84C7-41CE-4281-9537-394172822380}" srcOrd="2" destOrd="0" parTransId="{6D042014-3D2B-4D31-B703-5F7BBDDBBDBA}" sibTransId="{2E586755-BD72-48D2-A33D-53A6D1AFD04A}"/>
    <dgm:cxn modelId="{62B24558-3967-4358-AF6A-2DD340488735}" type="presOf" srcId="{783601E0-D01F-4237-A047-85407C0C583B}" destId="{07AF12F5-CE8B-4CAB-A5CF-E998E8CA3382}" srcOrd="0" destOrd="0" presId="urn:microsoft.com/office/officeart/2005/8/layout/hProcess9"/>
    <dgm:cxn modelId="{521A1264-0955-4B10-86C0-8B34EF5EA7FB}" type="presOf" srcId="{A8C0D03E-E4C4-4E93-9650-AD394094C193}" destId="{14A62369-F0FA-44BD-9B0E-F521E5B1F8DF}" srcOrd="0" destOrd="0" presId="urn:microsoft.com/office/officeart/2005/8/layout/hProcess9"/>
    <dgm:cxn modelId="{0772529E-35D5-4E5E-9AA4-5FF3C0E8828E}" type="presOf" srcId="{2B797D44-F432-48B3-B2F5-E79323ACD073}" destId="{9BAE5BB4-7BFC-4DBA-8BFE-4C113CDD468A}" srcOrd="0" destOrd="0" presId="urn:microsoft.com/office/officeart/2005/8/layout/hProcess9"/>
    <dgm:cxn modelId="{3AC2E619-9764-4729-9126-F785445A031E}" srcId="{A8C0D03E-E4C4-4E93-9650-AD394094C193}" destId="{2B797D44-F432-48B3-B2F5-E79323ACD073}" srcOrd="0" destOrd="0" parTransId="{48B70BFA-AB20-4EDF-8B64-55474E2E017A}" sibTransId="{BF6C5837-846E-43CB-9B01-85F702BF1279}"/>
    <dgm:cxn modelId="{34CE84AB-C346-4253-99D1-ACAAA5C73334}" srcId="{A8C0D03E-E4C4-4E93-9650-AD394094C193}" destId="{783601E0-D01F-4237-A047-85407C0C583B}" srcOrd="1" destOrd="0" parTransId="{1C82F2DF-3BB7-4756-94C3-B92F88F7CC83}" sibTransId="{C217A965-F6D2-4D5A-8C51-6EF4523661A4}"/>
    <dgm:cxn modelId="{F42E98EA-C9CE-41B3-AB35-9A784EADEDD3}" type="presOf" srcId="{7D6E16E7-793F-4CEE-A982-A841A7BC6CC0}" destId="{DC560826-4F24-4EAE-B02E-CFD1DF692ACF}" srcOrd="0" destOrd="0" presId="urn:microsoft.com/office/officeart/2005/8/layout/hProcess9"/>
    <dgm:cxn modelId="{DD4033E9-9458-4B69-BD72-0ABF994DBC89}" type="presOf" srcId="{B42A84C7-41CE-4281-9537-394172822380}" destId="{A64C3BFD-6DEE-42AA-8165-BB8943E6BDC1}" srcOrd="0" destOrd="0" presId="urn:microsoft.com/office/officeart/2005/8/layout/hProcess9"/>
    <dgm:cxn modelId="{B47A025E-8DEE-4DFD-9714-0279D03D2EFA}" type="presParOf" srcId="{14A62369-F0FA-44BD-9B0E-F521E5B1F8DF}" destId="{E45B0F3C-7C36-46A1-B70C-54471523A375}" srcOrd="0" destOrd="0" presId="urn:microsoft.com/office/officeart/2005/8/layout/hProcess9"/>
    <dgm:cxn modelId="{B6634E96-5912-4767-9CC7-1BA92E356AD7}" type="presParOf" srcId="{14A62369-F0FA-44BD-9B0E-F521E5B1F8DF}" destId="{067B30C0-0C36-42E0-A48D-29AF551839E0}" srcOrd="1" destOrd="0" presId="urn:microsoft.com/office/officeart/2005/8/layout/hProcess9"/>
    <dgm:cxn modelId="{8DD834C1-80ED-4E7D-A383-6B7020DDC579}" type="presParOf" srcId="{067B30C0-0C36-42E0-A48D-29AF551839E0}" destId="{9BAE5BB4-7BFC-4DBA-8BFE-4C113CDD468A}" srcOrd="0" destOrd="0" presId="urn:microsoft.com/office/officeart/2005/8/layout/hProcess9"/>
    <dgm:cxn modelId="{B208E476-A1E2-4ADB-8B12-3CED9C62F7B0}" type="presParOf" srcId="{067B30C0-0C36-42E0-A48D-29AF551839E0}" destId="{AC44C5DD-75AA-4D49-845F-00CF5C9946C3}" srcOrd="1" destOrd="0" presId="urn:microsoft.com/office/officeart/2005/8/layout/hProcess9"/>
    <dgm:cxn modelId="{A1925A8B-C022-45DE-8C2E-557D0B291BC4}" type="presParOf" srcId="{067B30C0-0C36-42E0-A48D-29AF551839E0}" destId="{07AF12F5-CE8B-4CAB-A5CF-E998E8CA3382}" srcOrd="2" destOrd="0" presId="urn:microsoft.com/office/officeart/2005/8/layout/hProcess9"/>
    <dgm:cxn modelId="{50963FB4-CC7D-477A-9511-04CF707BEED1}" type="presParOf" srcId="{067B30C0-0C36-42E0-A48D-29AF551839E0}" destId="{8CEA68FC-B6A9-4433-A13F-B58759AB431D}" srcOrd="3" destOrd="0" presId="urn:microsoft.com/office/officeart/2005/8/layout/hProcess9"/>
    <dgm:cxn modelId="{9C9F337C-B63A-47D9-8313-289CDAC98D2A}" type="presParOf" srcId="{067B30C0-0C36-42E0-A48D-29AF551839E0}" destId="{A64C3BFD-6DEE-42AA-8165-BB8943E6BDC1}" srcOrd="4" destOrd="0" presId="urn:microsoft.com/office/officeart/2005/8/layout/hProcess9"/>
    <dgm:cxn modelId="{81DAB406-F4B9-4613-A1DE-122E2BA2DC39}" type="presParOf" srcId="{067B30C0-0C36-42E0-A48D-29AF551839E0}" destId="{47D9D755-DB20-4BE5-96C7-76A34105ED28}" srcOrd="5" destOrd="0" presId="urn:microsoft.com/office/officeart/2005/8/layout/hProcess9"/>
    <dgm:cxn modelId="{292DCABA-2024-4D62-B4B9-7766C2D70CC3}" type="presParOf" srcId="{067B30C0-0C36-42E0-A48D-29AF551839E0}" destId="{DC560826-4F24-4EAE-B02E-CFD1DF692ACF}" srcOrd="6"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15A7C6-1B72-4F00-B4CC-B1DBB3B199D9}">
      <dsp:nvSpPr>
        <dsp:cNvPr id="0" name=""/>
        <dsp:cNvSpPr/>
      </dsp:nvSpPr>
      <dsp:spPr>
        <a:xfrm>
          <a:off x="4114799" y="2010352"/>
          <a:ext cx="2911251" cy="505258"/>
        </a:xfrm>
        <a:custGeom>
          <a:avLst/>
          <a:gdLst/>
          <a:ahLst/>
          <a:cxnLst/>
          <a:rect l="0" t="0" r="0" b="0"/>
          <a:pathLst>
            <a:path>
              <a:moveTo>
                <a:pt x="0" y="0"/>
              </a:moveTo>
              <a:lnTo>
                <a:pt x="0" y="252629"/>
              </a:lnTo>
              <a:lnTo>
                <a:pt x="2911251" y="252629"/>
              </a:lnTo>
              <a:lnTo>
                <a:pt x="2911251" y="505258"/>
              </a:lnTo>
            </a:path>
          </a:pathLst>
        </a:custGeom>
        <a:noFill/>
        <a:ln w="25400" cap="flat" cmpd="sng" algn="ctr">
          <a:solidFill>
            <a:schemeClr val="accent2">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2BEEE538-8211-4F6E-A035-CA454933914E}">
      <dsp:nvSpPr>
        <dsp:cNvPr id="0" name=""/>
        <dsp:cNvSpPr/>
      </dsp:nvSpPr>
      <dsp:spPr>
        <a:xfrm>
          <a:off x="4069079" y="2010352"/>
          <a:ext cx="91440" cy="505258"/>
        </a:xfrm>
        <a:custGeom>
          <a:avLst/>
          <a:gdLst/>
          <a:ahLst/>
          <a:cxnLst/>
          <a:rect l="0" t="0" r="0" b="0"/>
          <a:pathLst>
            <a:path>
              <a:moveTo>
                <a:pt x="45720" y="0"/>
              </a:moveTo>
              <a:lnTo>
                <a:pt x="45720" y="505258"/>
              </a:lnTo>
            </a:path>
          </a:pathLst>
        </a:custGeom>
        <a:noFill/>
        <a:ln w="25400" cap="flat" cmpd="sng" algn="ctr">
          <a:solidFill>
            <a:schemeClr val="accent2">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375FF297-EBC0-4087-83E1-5A610BA3A5CC}">
      <dsp:nvSpPr>
        <dsp:cNvPr id="0" name=""/>
        <dsp:cNvSpPr/>
      </dsp:nvSpPr>
      <dsp:spPr>
        <a:xfrm>
          <a:off x="1203548" y="2010352"/>
          <a:ext cx="2911251" cy="505258"/>
        </a:xfrm>
        <a:custGeom>
          <a:avLst/>
          <a:gdLst/>
          <a:ahLst/>
          <a:cxnLst/>
          <a:rect l="0" t="0" r="0" b="0"/>
          <a:pathLst>
            <a:path>
              <a:moveTo>
                <a:pt x="2911251" y="0"/>
              </a:moveTo>
              <a:lnTo>
                <a:pt x="2911251" y="252629"/>
              </a:lnTo>
              <a:lnTo>
                <a:pt x="0" y="252629"/>
              </a:lnTo>
              <a:lnTo>
                <a:pt x="0" y="505258"/>
              </a:lnTo>
            </a:path>
          </a:pathLst>
        </a:custGeom>
        <a:noFill/>
        <a:ln w="25400" cap="flat" cmpd="sng" algn="ctr">
          <a:solidFill>
            <a:schemeClr val="accent2">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E90D70EF-C7B7-4F2A-B768-4D7F692AE43F}">
      <dsp:nvSpPr>
        <dsp:cNvPr id="0" name=""/>
        <dsp:cNvSpPr/>
      </dsp:nvSpPr>
      <dsp:spPr>
        <a:xfrm>
          <a:off x="2911803" y="807355"/>
          <a:ext cx="2405992" cy="1202996"/>
        </a:xfrm>
        <a:prstGeom prst="rect">
          <a:avLst/>
        </a:prstGeom>
        <a:solidFill>
          <a:schemeClr val="accent1">
            <a:hueOff val="0"/>
            <a:satOff val="0"/>
            <a:lumOff val="0"/>
            <a:alphaOff val="0"/>
          </a:schemeClr>
        </a:solidFill>
        <a:ln>
          <a:noFill/>
        </a:ln>
        <a:effectLst>
          <a:outerShdw blurRad="40000" dist="20000" dir="5400000" rotWithShape="0">
            <a:srgbClr val="000000">
              <a:alpha val="38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14605" tIns="14605" rIns="14605" bIns="14605" numCol="1" spcCol="1270" anchor="ctr" anchorCtr="0">
          <a:noAutofit/>
        </a:bodyPr>
        <a:lstStyle/>
        <a:p>
          <a:pPr lvl="0" algn="ctr" defTabSz="1022350">
            <a:lnSpc>
              <a:spcPct val="90000"/>
            </a:lnSpc>
            <a:spcBef>
              <a:spcPct val="0"/>
            </a:spcBef>
            <a:spcAft>
              <a:spcPct val="35000"/>
            </a:spcAft>
          </a:pPr>
          <a:r>
            <a:rPr lang="en-CA" sz="2300" kern="1200" dirty="0" smtClean="0"/>
            <a:t>Overall Project with Identified Overall Project Lead (PI)</a:t>
          </a:r>
          <a:endParaRPr lang="en-CA" sz="2300" kern="1200" dirty="0"/>
        </a:p>
      </dsp:txBody>
      <dsp:txXfrm>
        <a:off x="2911803" y="807355"/>
        <a:ext cx="2405992" cy="1202996"/>
      </dsp:txXfrm>
    </dsp:sp>
    <dsp:sp modelId="{936806E1-C141-40E6-83E3-F1D1C0F614B1}">
      <dsp:nvSpPr>
        <dsp:cNvPr id="0" name=""/>
        <dsp:cNvSpPr/>
      </dsp:nvSpPr>
      <dsp:spPr>
        <a:xfrm>
          <a:off x="552" y="2515610"/>
          <a:ext cx="2405992" cy="1202996"/>
        </a:xfrm>
        <a:prstGeom prst="rect">
          <a:avLst/>
        </a:prstGeom>
        <a:solidFill>
          <a:schemeClr val="accent2">
            <a:hueOff val="0"/>
            <a:satOff val="0"/>
            <a:lumOff val="0"/>
            <a:alphaOff val="0"/>
          </a:schemeClr>
        </a:solidFill>
        <a:ln>
          <a:noFill/>
        </a:ln>
        <a:effectLst>
          <a:outerShdw blurRad="40000" dist="20000" dir="5400000" rotWithShape="0">
            <a:srgbClr val="000000">
              <a:alpha val="38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14605" tIns="14605" rIns="14605" bIns="14605" numCol="1" spcCol="1270" anchor="ctr" anchorCtr="0">
          <a:noAutofit/>
        </a:bodyPr>
        <a:lstStyle/>
        <a:p>
          <a:pPr lvl="0" algn="ctr" defTabSz="1022350">
            <a:lnSpc>
              <a:spcPct val="90000"/>
            </a:lnSpc>
            <a:spcBef>
              <a:spcPct val="0"/>
            </a:spcBef>
            <a:spcAft>
              <a:spcPct val="35000"/>
            </a:spcAft>
          </a:pPr>
          <a:r>
            <a:rPr lang="en-CA" sz="2300" kern="1200" dirty="0" smtClean="0"/>
            <a:t>Country 1</a:t>
          </a:r>
        </a:p>
        <a:p>
          <a:pPr lvl="0" algn="ctr" defTabSz="1022350">
            <a:lnSpc>
              <a:spcPct val="90000"/>
            </a:lnSpc>
            <a:spcBef>
              <a:spcPct val="0"/>
            </a:spcBef>
            <a:spcAft>
              <a:spcPct val="35000"/>
            </a:spcAft>
          </a:pPr>
          <a:r>
            <a:rPr lang="en-CA" sz="2300" kern="1200" dirty="0" smtClean="0"/>
            <a:t>(Country PD/PI)</a:t>
          </a:r>
          <a:endParaRPr lang="en-CA" sz="2300" kern="1200" dirty="0"/>
        </a:p>
      </dsp:txBody>
      <dsp:txXfrm>
        <a:off x="552" y="2515610"/>
        <a:ext cx="2405992" cy="1202996"/>
      </dsp:txXfrm>
    </dsp:sp>
    <dsp:sp modelId="{BE7F4A29-BF01-4A8A-92D7-D37F2B4E135D}">
      <dsp:nvSpPr>
        <dsp:cNvPr id="0" name=""/>
        <dsp:cNvSpPr/>
      </dsp:nvSpPr>
      <dsp:spPr>
        <a:xfrm>
          <a:off x="2911803" y="2515610"/>
          <a:ext cx="2405992" cy="1202996"/>
        </a:xfrm>
        <a:prstGeom prst="rect">
          <a:avLst/>
        </a:prstGeom>
        <a:solidFill>
          <a:schemeClr val="accent2">
            <a:hueOff val="0"/>
            <a:satOff val="0"/>
            <a:lumOff val="0"/>
            <a:alphaOff val="0"/>
          </a:schemeClr>
        </a:solidFill>
        <a:ln>
          <a:noFill/>
        </a:ln>
        <a:effectLst>
          <a:outerShdw blurRad="40000" dist="20000" dir="5400000" rotWithShape="0">
            <a:srgbClr val="000000">
              <a:alpha val="38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14605" tIns="14605" rIns="14605" bIns="14605" numCol="1" spcCol="1270" anchor="ctr" anchorCtr="0">
          <a:noAutofit/>
        </a:bodyPr>
        <a:lstStyle/>
        <a:p>
          <a:pPr lvl="0" algn="ctr" defTabSz="1022350">
            <a:lnSpc>
              <a:spcPct val="90000"/>
            </a:lnSpc>
            <a:spcBef>
              <a:spcPct val="0"/>
            </a:spcBef>
            <a:spcAft>
              <a:spcPct val="35000"/>
            </a:spcAft>
          </a:pPr>
          <a:r>
            <a:rPr lang="en-CA" sz="2300" kern="1200" dirty="0" smtClean="0"/>
            <a:t>Country 2</a:t>
          </a:r>
        </a:p>
        <a:p>
          <a:pPr lvl="0" algn="ctr" defTabSz="1022350">
            <a:lnSpc>
              <a:spcPct val="90000"/>
            </a:lnSpc>
            <a:spcBef>
              <a:spcPct val="0"/>
            </a:spcBef>
            <a:spcAft>
              <a:spcPct val="35000"/>
            </a:spcAft>
          </a:pPr>
          <a:r>
            <a:rPr lang="en-CA" sz="2300" kern="1200" dirty="0" smtClean="0"/>
            <a:t>(Country PD/PI)</a:t>
          </a:r>
          <a:endParaRPr lang="en-CA" sz="2300" kern="1200" dirty="0"/>
        </a:p>
      </dsp:txBody>
      <dsp:txXfrm>
        <a:off x="2911803" y="2515610"/>
        <a:ext cx="2405992" cy="1202996"/>
      </dsp:txXfrm>
    </dsp:sp>
    <dsp:sp modelId="{F0A3118E-2BD9-42D9-A56E-841A3EB80737}">
      <dsp:nvSpPr>
        <dsp:cNvPr id="0" name=""/>
        <dsp:cNvSpPr/>
      </dsp:nvSpPr>
      <dsp:spPr>
        <a:xfrm>
          <a:off x="5823054" y="2515610"/>
          <a:ext cx="2405992" cy="1202996"/>
        </a:xfrm>
        <a:prstGeom prst="rect">
          <a:avLst/>
        </a:prstGeom>
        <a:solidFill>
          <a:schemeClr val="accent2">
            <a:hueOff val="0"/>
            <a:satOff val="0"/>
            <a:lumOff val="0"/>
            <a:alphaOff val="0"/>
          </a:schemeClr>
        </a:solidFill>
        <a:ln>
          <a:noFill/>
        </a:ln>
        <a:effectLst>
          <a:outerShdw blurRad="40000" dist="20000" dir="5400000" rotWithShape="0">
            <a:srgbClr val="000000">
              <a:alpha val="38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14605" tIns="14605" rIns="14605" bIns="14605" numCol="1" spcCol="1270" anchor="ctr" anchorCtr="0">
          <a:noAutofit/>
        </a:bodyPr>
        <a:lstStyle/>
        <a:p>
          <a:pPr lvl="0" algn="ctr" defTabSz="1022350">
            <a:lnSpc>
              <a:spcPct val="90000"/>
            </a:lnSpc>
            <a:spcBef>
              <a:spcPct val="0"/>
            </a:spcBef>
            <a:spcAft>
              <a:spcPct val="35000"/>
            </a:spcAft>
          </a:pPr>
          <a:r>
            <a:rPr lang="en-CA" sz="2300" kern="1200" dirty="0" smtClean="0"/>
            <a:t>Country 3</a:t>
          </a:r>
        </a:p>
        <a:p>
          <a:pPr lvl="0" algn="ctr" defTabSz="1022350">
            <a:lnSpc>
              <a:spcPct val="90000"/>
            </a:lnSpc>
            <a:spcBef>
              <a:spcPct val="0"/>
            </a:spcBef>
            <a:spcAft>
              <a:spcPct val="35000"/>
            </a:spcAft>
          </a:pPr>
          <a:r>
            <a:rPr lang="en-CA" sz="2300" kern="1200" dirty="0" smtClean="0"/>
            <a:t>(Country PD/PI)</a:t>
          </a:r>
          <a:endParaRPr lang="en-CA" sz="2300" kern="1200" dirty="0"/>
        </a:p>
      </dsp:txBody>
      <dsp:txXfrm>
        <a:off x="5823054" y="2515610"/>
        <a:ext cx="2405992" cy="120299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972712-E026-4ED1-9E57-080285BD5C42}">
      <dsp:nvSpPr>
        <dsp:cNvPr id="0" name=""/>
        <dsp:cNvSpPr/>
      </dsp:nvSpPr>
      <dsp:spPr>
        <a:xfrm>
          <a:off x="617219" y="0"/>
          <a:ext cx="6995160" cy="4525963"/>
        </a:xfrm>
        <a:prstGeom prst="rightArrow">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07BF987-C1B4-4E77-B9F9-C5449E7E2401}">
      <dsp:nvSpPr>
        <dsp:cNvPr id="0" name=""/>
        <dsp:cNvSpPr/>
      </dsp:nvSpPr>
      <dsp:spPr>
        <a:xfrm>
          <a:off x="4118" y="1357788"/>
          <a:ext cx="1981051" cy="1810385"/>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CA" sz="1700" kern="1200" dirty="0" smtClean="0"/>
            <a:t>Canadians decide to plan project with Netherlands and United States</a:t>
          </a:r>
          <a:endParaRPr lang="en-CA" sz="1700" kern="1200" dirty="0"/>
        </a:p>
      </dsp:txBody>
      <dsp:txXfrm>
        <a:off x="92494" y="1446164"/>
        <a:ext cx="1804299" cy="1633633"/>
      </dsp:txXfrm>
    </dsp:sp>
    <dsp:sp modelId="{EB51952C-F343-484E-9AED-944C9652E953}">
      <dsp:nvSpPr>
        <dsp:cNvPr id="0" name=""/>
        <dsp:cNvSpPr/>
      </dsp:nvSpPr>
      <dsp:spPr>
        <a:xfrm>
          <a:off x="2084222" y="1357788"/>
          <a:ext cx="1981051" cy="1810385"/>
        </a:xfrm>
        <a:prstGeom prst="round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CA" sz="1700" kern="1200" dirty="0" smtClean="0"/>
            <a:t>Participants from each country review the Main RFP and the country specific addendums</a:t>
          </a:r>
          <a:endParaRPr lang="en-CA" sz="1700" kern="1200" dirty="0"/>
        </a:p>
      </dsp:txBody>
      <dsp:txXfrm>
        <a:off x="2172598" y="1446164"/>
        <a:ext cx="1804299" cy="1633633"/>
      </dsp:txXfrm>
    </dsp:sp>
    <dsp:sp modelId="{636F4D9D-8F9B-459F-A32B-E77E9507776E}">
      <dsp:nvSpPr>
        <dsp:cNvPr id="0" name=""/>
        <dsp:cNvSpPr/>
      </dsp:nvSpPr>
      <dsp:spPr>
        <a:xfrm>
          <a:off x="4164326" y="1357788"/>
          <a:ext cx="1981051" cy="1810385"/>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CA" sz="1700" kern="1200" dirty="0" smtClean="0"/>
            <a:t>Project Proposal is designed with 1 lead PD/PI for the entire project, and 1 PD/PI for each country </a:t>
          </a:r>
          <a:endParaRPr lang="en-CA" sz="1700" kern="1200" dirty="0"/>
        </a:p>
      </dsp:txBody>
      <dsp:txXfrm>
        <a:off x="4252702" y="1446164"/>
        <a:ext cx="1804299" cy="1633633"/>
      </dsp:txXfrm>
    </dsp:sp>
    <dsp:sp modelId="{9BDDA3BE-8A7A-4D92-8D20-8CB64B6ABF44}">
      <dsp:nvSpPr>
        <dsp:cNvPr id="0" name=""/>
        <dsp:cNvSpPr/>
      </dsp:nvSpPr>
      <dsp:spPr>
        <a:xfrm>
          <a:off x="6244430" y="1357788"/>
          <a:ext cx="1981051" cy="1810385"/>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CA" sz="1700" kern="1200" dirty="0" smtClean="0"/>
            <a:t>Roles and budgets are designed based on individual funders mandates and eligibility rules</a:t>
          </a:r>
          <a:endParaRPr lang="en-CA" sz="1700" kern="1200" dirty="0"/>
        </a:p>
      </dsp:txBody>
      <dsp:txXfrm>
        <a:off x="6332806" y="1446164"/>
        <a:ext cx="1804299" cy="163363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8CC499-18CD-4AE2-8F7C-564BA01C7F8B}">
      <dsp:nvSpPr>
        <dsp:cNvPr id="0" name=""/>
        <dsp:cNvSpPr/>
      </dsp:nvSpPr>
      <dsp:spPr>
        <a:xfrm>
          <a:off x="4343400" y="2133635"/>
          <a:ext cx="3072987" cy="533328"/>
        </a:xfrm>
        <a:custGeom>
          <a:avLst/>
          <a:gdLst/>
          <a:ahLst/>
          <a:cxnLst/>
          <a:rect l="0" t="0" r="0" b="0"/>
          <a:pathLst>
            <a:path>
              <a:moveTo>
                <a:pt x="0" y="0"/>
              </a:moveTo>
              <a:lnTo>
                <a:pt x="0" y="266664"/>
              </a:lnTo>
              <a:lnTo>
                <a:pt x="3072987" y="266664"/>
              </a:lnTo>
              <a:lnTo>
                <a:pt x="3072987" y="533328"/>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7724DE2-6B1E-42E1-85E9-942A197B2F56}">
      <dsp:nvSpPr>
        <dsp:cNvPr id="0" name=""/>
        <dsp:cNvSpPr/>
      </dsp:nvSpPr>
      <dsp:spPr>
        <a:xfrm>
          <a:off x="4297680" y="2133635"/>
          <a:ext cx="91440" cy="533328"/>
        </a:xfrm>
        <a:custGeom>
          <a:avLst/>
          <a:gdLst/>
          <a:ahLst/>
          <a:cxnLst/>
          <a:rect l="0" t="0" r="0" b="0"/>
          <a:pathLst>
            <a:path>
              <a:moveTo>
                <a:pt x="45720" y="0"/>
              </a:moveTo>
              <a:lnTo>
                <a:pt x="45720" y="533328"/>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B199DD9-0B71-48F3-9D60-D38D3EC7CE2D}">
      <dsp:nvSpPr>
        <dsp:cNvPr id="0" name=""/>
        <dsp:cNvSpPr/>
      </dsp:nvSpPr>
      <dsp:spPr>
        <a:xfrm>
          <a:off x="1270412" y="2133635"/>
          <a:ext cx="3072987" cy="533328"/>
        </a:xfrm>
        <a:custGeom>
          <a:avLst/>
          <a:gdLst/>
          <a:ahLst/>
          <a:cxnLst/>
          <a:rect l="0" t="0" r="0" b="0"/>
          <a:pathLst>
            <a:path>
              <a:moveTo>
                <a:pt x="3072987" y="0"/>
              </a:moveTo>
              <a:lnTo>
                <a:pt x="3072987" y="266664"/>
              </a:lnTo>
              <a:lnTo>
                <a:pt x="0" y="266664"/>
              </a:lnTo>
              <a:lnTo>
                <a:pt x="0" y="533328"/>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5AAFF8A-873F-4EE3-8360-4C79FF9C146D}">
      <dsp:nvSpPr>
        <dsp:cNvPr id="0" name=""/>
        <dsp:cNvSpPr/>
      </dsp:nvSpPr>
      <dsp:spPr>
        <a:xfrm>
          <a:off x="3073570" y="863806"/>
          <a:ext cx="2539658" cy="1269829"/>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CA" sz="1800" kern="1200" dirty="0" smtClean="0"/>
            <a:t>Digging into Linked Parliamentary Data (</a:t>
          </a:r>
          <a:r>
            <a:rPr lang="en-CA" sz="1800" kern="1200" dirty="0" err="1" smtClean="0"/>
            <a:t>DiLiPaD</a:t>
          </a:r>
          <a:r>
            <a:rPr lang="en-CA" sz="1800" kern="1200" dirty="0" smtClean="0"/>
            <a:t>)</a:t>
          </a:r>
          <a:endParaRPr lang="en-CA" sz="1800" kern="1200" dirty="0"/>
        </a:p>
      </dsp:txBody>
      <dsp:txXfrm>
        <a:off x="3073570" y="863806"/>
        <a:ext cx="2539658" cy="1269829"/>
      </dsp:txXfrm>
    </dsp:sp>
    <dsp:sp modelId="{F2C21A50-740C-4DFE-BB93-1C01255A4C93}">
      <dsp:nvSpPr>
        <dsp:cNvPr id="0" name=""/>
        <dsp:cNvSpPr/>
      </dsp:nvSpPr>
      <dsp:spPr>
        <a:xfrm>
          <a:off x="583" y="2666964"/>
          <a:ext cx="2539658" cy="1269829"/>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CA" sz="1800" kern="1200" dirty="0" smtClean="0"/>
            <a:t>Dutch Team: University of Amsterdam</a:t>
          </a:r>
        </a:p>
        <a:p>
          <a:pPr lvl="0" algn="ctr" defTabSz="800100">
            <a:lnSpc>
              <a:spcPct val="90000"/>
            </a:lnSpc>
            <a:spcBef>
              <a:spcPct val="0"/>
            </a:spcBef>
            <a:spcAft>
              <a:spcPct val="35000"/>
            </a:spcAft>
          </a:pPr>
          <a:r>
            <a:rPr lang="en-CA" sz="1800" kern="1200" dirty="0" smtClean="0"/>
            <a:t>PD/PI:  Maarten Marx</a:t>
          </a:r>
          <a:endParaRPr lang="en-CA" sz="1800" kern="1200" dirty="0"/>
        </a:p>
      </dsp:txBody>
      <dsp:txXfrm>
        <a:off x="583" y="2666964"/>
        <a:ext cx="2539658" cy="1269829"/>
      </dsp:txXfrm>
    </dsp:sp>
    <dsp:sp modelId="{0A6F35B0-B63D-4E54-91E1-2D97B166ACDA}">
      <dsp:nvSpPr>
        <dsp:cNvPr id="0" name=""/>
        <dsp:cNvSpPr/>
      </dsp:nvSpPr>
      <dsp:spPr>
        <a:xfrm>
          <a:off x="3073570" y="2666964"/>
          <a:ext cx="2539658" cy="1269829"/>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CA" sz="1800" b="1" kern="1200" dirty="0" smtClean="0"/>
            <a:t>United Kingdom Team:  University of London</a:t>
          </a:r>
        </a:p>
        <a:p>
          <a:pPr lvl="0" algn="ctr" defTabSz="800100">
            <a:lnSpc>
              <a:spcPct val="90000"/>
            </a:lnSpc>
            <a:spcBef>
              <a:spcPct val="0"/>
            </a:spcBef>
            <a:spcAft>
              <a:spcPct val="35000"/>
            </a:spcAft>
          </a:pPr>
          <a:r>
            <a:rPr lang="en-CA" sz="1800" b="1" kern="1200" dirty="0" smtClean="0"/>
            <a:t>PD/PI:  Jane Winters</a:t>
          </a:r>
          <a:endParaRPr lang="en-CA" sz="1800" b="1" kern="1200" dirty="0"/>
        </a:p>
      </dsp:txBody>
      <dsp:txXfrm>
        <a:off x="3073570" y="2666964"/>
        <a:ext cx="2539658" cy="1269829"/>
      </dsp:txXfrm>
    </dsp:sp>
    <dsp:sp modelId="{72FED460-1AB8-49B8-8692-156986FDD867}">
      <dsp:nvSpPr>
        <dsp:cNvPr id="0" name=""/>
        <dsp:cNvSpPr/>
      </dsp:nvSpPr>
      <dsp:spPr>
        <a:xfrm>
          <a:off x="6146557" y="2666964"/>
          <a:ext cx="2539658" cy="1269829"/>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CA" sz="1800" kern="1200" dirty="0" smtClean="0"/>
            <a:t>Canadian Team:  University of Toronto Scarborough</a:t>
          </a:r>
        </a:p>
        <a:p>
          <a:pPr lvl="0" algn="ctr" defTabSz="800100">
            <a:lnSpc>
              <a:spcPct val="90000"/>
            </a:lnSpc>
            <a:spcBef>
              <a:spcPct val="0"/>
            </a:spcBef>
            <a:spcAft>
              <a:spcPct val="35000"/>
            </a:spcAft>
          </a:pPr>
          <a:r>
            <a:rPr lang="en-CA" sz="1800" kern="1200" dirty="0" smtClean="0"/>
            <a:t>PD/PI:  Christopher Cochrane</a:t>
          </a:r>
          <a:endParaRPr lang="en-CA" sz="1800" kern="1200" dirty="0"/>
        </a:p>
      </dsp:txBody>
      <dsp:txXfrm>
        <a:off x="6146557" y="2666964"/>
        <a:ext cx="2539658" cy="126982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E334C8-5BE1-48E6-9A6A-57959F06D01E}">
      <dsp:nvSpPr>
        <dsp:cNvPr id="0" name=""/>
        <dsp:cNvSpPr/>
      </dsp:nvSpPr>
      <dsp:spPr>
        <a:xfrm>
          <a:off x="3254910" y="1877158"/>
          <a:ext cx="1824457" cy="813617"/>
        </a:xfrm>
        <a:custGeom>
          <a:avLst/>
          <a:gdLst/>
          <a:ahLst/>
          <a:cxnLst/>
          <a:rect l="0" t="0" r="0" b="0"/>
          <a:pathLst>
            <a:path>
              <a:moveTo>
                <a:pt x="0" y="0"/>
              </a:moveTo>
              <a:lnTo>
                <a:pt x="0" y="485041"/>
              </a:lnTo>
              <a:lnTo>
                <a:pt x="1824457" y="485041"/>
              </a:lnTo>
              <a:lnTo>
                <a:pt x="1824457" y="813617"/>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C3E3D67-E714-43F9-B942-D325C9BCF131}">
      <dsp:nvSpPr>
        <dsp:cNvPr id="0" name=""/>
        <dsp:cNvSpPr/>
      </dsp:nvSpPr>
      <dsp:spPr>
        <a:xfrm>
          <a:off x="1430453" y="1877158"/>
          <a:ext cx="1824457" cy="813617"/>
        </a:xfrm>
        <a:custGeom>
          <a:avLst/>
          <a:gdLst/>
          <a:ahLst/>
          <a:cxnLst/>
          <a:rect l="0" t="0" r="0" b="0"/>
          <a:pathLst>
            <a:path>
              <a:moveTo>
                <a:pt x="1824457" y="0"/>
              </a:moveTo>
              <a:lnTo>
                <a:pt x="1824457" y="485041"/>
              </a:lnTo>
              <a:lnTo>
                <a:pt x="0" y="485041"/>
              </a:lnTo>
              <a:lnTo>
                <a:pt x="0" y="813617"/>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1259809-D1CF-411F-A224-7CF87510D76B}">
      <dsp:nvSpPr>
        <dsp:cNvPr id="0" name=""/>
        <dsp:cNvSpPr/>
      </dsp:nvSpPr>
      <dsp:spPr>
        <a:xfrm>
          <a:off x="1895018" y="468975"/>
          <a:ext cx="2719784" cy="140818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198710" numCol="1" spcCol="1270" anchor="ctr" anchorCtr="0">
          <a:noAutofit/>
        </a:bodyPr>
        <a:lstStyle/>
        <a:p>
          <a:pPr lvl="0" algn="ctr" defTabSz="1600200">
            <a:lnSpc>
              <a:spcPct val="90000"/>
            </a:lnSpc>
            <a:spcBef>
              <a:spcPct val="0"/>
            </a:spcBef>
            <a:spcAft>
              <a:spcPct val="35000"/>
            </a:spcAft>
          </a:pPr>
          <a:r>
            <a:rPr lang="en-CA" sz="3600" kern="1200" dirty="0" smtClean="0"/>
            <a:t>UK main PI/PD</a:t>
          </a:r>
          <a:endParaRPr lang="en-CA" sz="3600" kern="1200" dirty="0"/>
        </a:p>
      </dsp:txBody>
      <dsp:txXfrm>
        <a:off x="1895018" y="468975"/>
        <a:ext cx="2719784" cy="1408183"/>
      </dsp:txXfrm>
    </dsp:sp>
    <dsp:sp modelId="{B2E562D9-BEF0-47BC-8563-7807EA1A27DB}">
      <dsp:nvSpPr>
        <dsp:cNvPr id="0" name=""/>
        <dsp:cNvSpPr/>
      </dsp:nvSpPr>
      <dsp:spPr>
        <a:xfrm>
          <a:off x="2438975" y="1564229"/>
          <a:ext cx="2447805" cy="469394"/>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3020" tIns="8255" rIns="33020" bIns="8255" numCol="1" spcCol="1270" anchor="ctr" anchorCtr="0">
          <a:noAutofit/>
        </a:bodyPr>
        <a:lstStyle/>
        <a:p>
          <a:pPr lvl="0" algn="r" defTabSz="577850">
            <a:lnSpc>
              <a:spcPct val="90000"/>
            </a:lnSpc>
            <a:spcBef>
              <a:spcPct val="0"/>
            </a:spcBef>
            <a:spcAft>
              <a:spcPct val="35000"/>
            </a:spcAft>
          </a:pPr>
          <a:r>
            <a:rPr lang="en-CA" sz="1300" kern="1200" dirty="0" smtClean="0"/>
            <a:t>Submits project to NEH</a:t>
          </a:r>
        </a:p>
        <a:p>
          <a:pPr lvl="0" algn="r" defTabSz="577850">
            <a:lnSpc>
              <a:spcPct val="90000"/>
            </a:lnSpc>
            <a:spcBef>
              <a:spcPct val="0"/>
            </a:spcBef>
            <a:spcAft>
              <a:spcPct val="35000"/>
            </a:spcAft>
          </a:pPr>
          <a:r>
            <a:rPr lang="en-CA" sz="1300" kern="1200" dirty="0" smtClean="0"/>
            <a:t>With a budget form for the UK</a:t>
          </a:r>
          <a:endParaRPr lang="en-CA" sz="1300" kern="1200" dirty="0"/>
        </a:p>
      </dsp:txBody>
      <dsp:txXfrm>
        <a:off x="2438975" y="1564229"/>
        <a:ext cx="2447805" cy="469394"/>
      </dsp:txXfrm>
    </dsp:sp>
    <dsp:sp modelId="{42E1A4BF-7BD5-40AA-A8CA-74E3259A9A76}">
      <dsp:nvSpPr>
        <dsp:cNvPr id="0" name=""/>
        <dsp:cNvSpPr/>
      </dsp:nvSpPr>
      <dsp:spPr>
        <a:xfrm>
          <a:off x="70560" y="2690776"/>
          <a:ext cx="2719784" cy="1408183"/>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198710" numCol="1" spcCol="1270" anchor="ctr" anchorCtr="0">
          <a:noAutofit/>
        </a:bodyPr>
        <a:lstStyle/>
        <a:p>
          <a:pPr lvl="0" algn="ctr" defTabSz="1600200">
            <a:lnSpc>
              <a:spcPct val="90000"/>
            </a:lnSpc>
            <a:spcBef>
              <a:spcPct val="0"/>
            </a:spcBef>
            <a:spcAft>
              <a:spcPct val="35000"/>
            </a:spcAft>
          </a:pPr>
          <a:r>
            <a:rPr lang="en-CA" sz="3600" kern="1200" dirty="0" smtClean="0"/>
            <a:t>Canadian (SSHRC) PI/PD </a:t>
          </a:r>
          <a:endParaRPr lang="en-CA" sz="3600" kern="1200" dirty="0"/>
        </a:p>
      </dsp:txBody>
      <dsp:txXfrm>
        <a:off x="70560" y="2690776"/>
        <a:ext cx="2719784" cy="1408183"/>
      </dsp:txXfrm>
    </dsp:sp>
    <dsp:sp modelId="{353B6ED9-B425-432D-9366-5F65FD69763A}">
      <dsp:nvSpPr>
        <dsp:cNvPr id="0" name=""/>
        <dsp:cNvSpPr/>
      </dsp:nvSpPr>
      <dsp:spPr>
        <a:xfrm>
          <a:off x="614517" y="3786030"/>
          <a:ext cx="2447805" cy="469394"/>
        </a:xfrm>
        <a:prstGeom prst="rect">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0640" tIns="10160" rIns="40640" bIns="10160" numCol="1" spcCol="1270" anchor="ctr" anchorCtr="0">
          <a:noAutofit/>
        </a:bodyPr>
        <a:lstStyle/>
        <a:p>
          <a:pPr lvl="0" algn="r" defTabSz="711200">
            <a:lnSpc>
              <a:spcPct val="90000"/>
            </a:lnSpc>
            <a:spcBef>
              <a:spcPct val="0"/>
            </a:spcBef>
            <a:spcAft>
              <a:spcPct val="35000"/>
            </a:spcAft>
          </a:pPr>
          <a:r>
            <a:rPr lang="en-CA" sz="1600" kern="1200" dirty="0" smtClean="0"/>
            <a:t>Budget form submitted for SSHRC</a:t>
          </a:r>
          <a:endParaRPr lang="en-CA" sz="1600" kern="1200" dirty="0"/>
        </a:p>
      </dsp:txBody>
      <dsp:txXfrm>
        <a:off x="614517" y="3786030"/>
        <a:ext cx="2447805" cy="469394"/>
      </dsp:txXfrm>
    </dsp:sp>
    <dsp:sp modelId="{398406F0-FCB5-408E-BCEA-1921AE0EDE8E}">
      <dsp:nvSpPr>
        <dsp:cNvPr id="0" name=""/>
        <dsp:cNvSpPr/>
      </dsp:nvSpPr>
      <dsp:spPr>
        <a:xfrm>
          <a:off x="3719476" y="2690776"/>
          <a:ext cx="2719784" cy="1408183"/>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198710" numCol="1" spcCol="1270" anchor="ctr" anchorCtr="0">
          <a:noAutofit/>
        </a:bodyPr>
        <a:lstStyle/>
        <a:p>
          <a:pPr lvl="0" algn="ctr" defTabSz="1600200">
            <a:lnSpc>
              <a:spcPct val="90000"/>
            </a:lnSpc>
            <a:spcBef>
              <a:spcPct val="0"/>
            </a:spcBef>
            <a:spcAft>
              <a:spcPct val="35000"/>
            </a:spcAft>
          </a:pPr>
          <a:r>
            <a:rPr lang="en-CA" sz="3600" kern="1200" dirty="0" smtClean="0"/>
            <a:t>Country X PI/PD</a:t>
          </a:r>
          <a:endParaRPr lang="en-CA" sz="3600" kern="1200" dirty="0"/>
        </a:p>
      </dsp:txBody>
      <dsp:txXfrm>
        <a:off x="3719476" y="2690776"/>
        <a:ext cx="2719784" cy="1408183"/>
      </dsp:txXfrm>
    </dsp:sp>
    <dsp:sp modelId="{1CD88D8D-6495-4312-A8D4-1227FE2ADD8B}">
      <dsp:nvSpPr>
        <dsp:cNvPr id="0" name=""/>
        <dsp:cNvSpPr/>
      </dsp:nvSpPr>
      <dsp:spPr>
        <a:xfrm>
          <a:off x="4263433" y="3786030"/>
          <a:ext cx="2447805" cy="469394"/>
        </a:xfrm>
        <a:prstGeom prst="rect">
          <a:avLst/>
        </a:prstGeom>
        <a:solidFill>
          <a:schemeClr val="lt1">
            <a:alpha val="90000"/>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0640" tIns="10160" rIns="40640" bIns="10160" numCol="1" spcCol="1270" anchor="ctr" anchorCtr="0">
          <a:noAutofit/>
        </a:bodyPr>
        <a:lstStyle/>
        <a:p>
          <a:pPr lvl="0" algn="r" defTabSz="711200">
            <a:lnSpc>
              <a:spcPct val="90000"/>
            </a:lnSpc>
            <a:spcBef>
              <a:spcPct val="0"/>
            </a:spcBef>
            <a:spcAft>
              <a:spcPct val="35000"/>
            </a:spcAft>
          </a:pPr>
          <a:r>
            <a:rPr lang="en-CA" sz="1600" kern="1200" dirty="0" smtClean="0"/>
            <a:t>Budget form submitted for the relevant funder</a:t>
          </a:r>
          <a:endParaRPr lang="en-CA" sz="1600" kern="1200" dirty="0"/>
        </a:p>
      </dsp:txBody>
      <dsp:txXfrm>
        <a:off x="4263433" y="3786030"/>
        <a:ext cx="2447805" cy="46939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B5AFF05-0741-41C9-82D3-38B8982009FD}">
      <dsp:nvSpPr>
        <dsp:cNvPr id="0" name=""/>
        <dsp:cNvSpPr/>
      </dsp:nvSpPr>
      <dsp:spPr>
        <a:xfrm>
          <a:off x="3942085" y="1000923"/>
          <a:ext cx="2589718" cy="577442"/>
        </a:xfrm>
        <a:custGeom>
          <a:avLst/>
          <a:gdLst/>
          <a:ahLst/>
          <a:cxnLst/>
          <a:rect l="0" t="0" r="0" b="0"/>
          <a:pathLst>
            <a:path>
              <a:moveTo>
                <a:pt x="0" y="0"/>
              </a:moveTo>
              <a:lnTo>
                <a:pt x="0" y="344244"/>
              </a:lnTo>
              <a:lnTo>
                <a:pt x="2589718" y="344244"/>
              </a:lnTo>
              <a:lnTo>
                <a:pt x="2589718" y="577442"/>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733C640-7D67-4CF2-BB81-CD276507C7FE}">
      <dsp:nvSpPr>
        <dsp:cNvPr id="0" name=""/>
        <dsp:cNvSpPr/>
      </dsp:nvSpPr>
      <dsp:spPr>
        <a:xfrm>
          <a:off x="3896365" y="1000923"/>
          <a:ext cx="91440" cy="577442"/>
        </a:xfrm>
        <a:custGeom>
          <a:avLst/>
          <a:gdLst/>
          <a:ahLst/>
          <a:cxnLst/>
          <a:rect l="0" t="0" r="0" b="0"/>
          <a:pathLst>
            <a:path>
              <a:moveTo>
                <a:pt x="45720" y="0"/>
              </a:moveTo>
              <a:lnTo>
                <a:pt x="45720" y="577442"/>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6C14D37-4BDC-4837-A887-47A624563E9B}">
      <dsp:nvSpPr>
        <dsp:cNvPr id="0" name=""/>
        <dsp:cNvSpPr/>
      </dsp:nvSpPr>
      <dsp:spPr>
        <a:xfrm>
          <a:off x="1306646" y="2577786"/>
          <a:ext cx="91440" cy="577442"/>
        </a:xfrm>
        <a:custGeom>
          <a:avLst/>
          <a:gdLst/>
          <a:ahLst/>
          <a:cxnLst/>
          <a:rect l="0" t="0" r="0" b="0"/>
          <a:pathLst>
            <a:path>
              <a:moveTo>
                <a:pt x="45720" y="0"/>
              </a:moveTo>
              <a:lnTo>
                <a:pt x="45720" y="577442"/>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3715F49-B779-45CF-AE7A-601749765080}">
      <dsp:nvSpPr>
        <dsp:cNvPr id="0" name=""/>
        <dsp:cNvSpPr/>
      </dsp:nvSpPr>
      <dsp:spPr>
        <a:xfrm>
          <a:off x="1352366" y="1000923"/>
          <a:ext cx="2589718" cy="577442"/>
        </a:xfrm>
        <a:custGeom>
          <a:avLst/>
          <a:gdLst/>
          <a:ahLst/>
          <a:cxnLst/>
          <a:rect l="0" t="0" r="0" b="0"/>
          <a:pathLst>
            <a:path>
              <a:moveTo>
                <a:pt x="2589718" y="0"/>
              </a:moveTo>
              <a:lnTo>
                <a:pt x="2589718" y="344244"/>
              </a:lnTo>
              <a:lnTo>
                <a:pt x="0" y="344244"/>
              </a:lnTo>
              <a:lnTo>
                <a:pt x="0" y="577442"/>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517A866-C4D1-4AAB-8BB5-BBFEF5DC9029}">
      <dsp:nvSpPr>
        <dsp:cNvPr id="0" name=""/>
        <dsp:cNvSpPr/>
      </dsp:nvSpPr>
      <dsp:spPr>
        <a:xfrm>
          <a:off x="2976938" y="1503"/>
          <a:ext cx="1930293" cy="999420"/>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41029" numCol="1" spcCol="1270" anchor="ctr" anchorCtr="0">
          <a:noAutofit/>
        </a:bodyPr>
        <a:lstStyle/>
        <a:p>
          <a:pPr lvl="0" algn="ctr" defTabSz="889000">
            <a:lnSpc>
              <a:spcPct val="90000"/>
            </a:lnSpc>
            <a:spcBef>
              <a:spcPct val="0"/>
            </a:spcBef>
            <a:spcAft>
              <a:spcPct val="35000"/>
            </a:spcAft>
          </a:pPr>
          <a:r>
            <a:rPr lang="en-CA" sz="2000" kern="1200" dirty="0" smtClean="0"/>
            <a:t>Canada (SSHRC) main PI/PD</a:t>
          </a:r>
          <a:endParaRPr lang="en-CA" sz="2000" kern="1200" dirty="0"/>
        </a:p>
      </dsp:txBody>
      <dsp:txXfrm>
        <a:off x="2976938" y="1503"/>
        <a:ext cx="1930293" cy="999420"/>
      </dsp:txXfrm>
    </dsp:sp>
    <dsp:sp modelId="{0FD95278-FB58-4134-A18D-93974FB57A68}">
      <dsp:nvSpPr>
        <dsp:cNvPr id="0" name=""/>
        <dsp:cNvSpPr/>
      </dsp:nvSpPr>
      <dsp:spPr>
        <a:xfrm>
          <a:off x="3362997" y="778830"/>
          <a:ext cx="1737264" cy="33314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320" tIns="5080" rIns="20320" bIns="5080" numCol="1" spcCol="1270" anchor="ctr" anchorCtr="0">
          <a:noAutofit/>
        </a:bodyPr>
        <a:lstStyle/>
        <a:p>
          <a:pPr lvl="0" algn="r" defTabSz="355600">
            <a:lnSpc>
              <a:spcPct val="90000"/>
            </a:lnSpc>
            <a:spcBef>
              <a:spcPct val="0"/>
            </a:spcBef>
            <a:spcAft>
              <a:spcPct val="35000"/>
            </a:spcAft>
          </a:pPr>
          <a:r>
            <a:rPr lang="en-CA" sz="800" kern="1200" dirty="0" smtClean="0"/>
            <a:t>Submits project to NEH</a:t>
          </a:r>
        </a:p>
        <a:p>
          <a:pPr lvl="0" algn="r" defTabSz="355600">
            <a:lnSpc>
              <a:spcPct val="90000"/>
            </a:lnSpc>
            <a:spcBef>
              <a:spcPct val="0"/>
            </a:spcBef>
            <a:spcAft>
              <a:spcPct val="35000"/>
            </a:spcAft>
          </a:pPr>
          <a:r>
            <a:rPr lang="en-CA" sz="800" kern="1200" dirty="0" smtClean="0"/>
            <a:t>With a budget form submitted $100,000</a:t>
          </a:r>
          <a:endParaRPr lang="en-CA" sz="800" kern="1200" dirty="0"/>
        </a:p>
      </dsp:txBody>
      <dsp:txXfrm>
        <a:off x="3362997" y="778830"/>
        <a:ext cx="1737264" cy="333140"/>
      </dsp:txXfrm>
    </dsp:sp>
    <dsp:sp modelId="{66D870F2-9BA5-40C7-A793-4F6C9B03198C}">
      <dsp:nvSpPr>
        <dsp:cNvPr id="0" name=""/>
        <dsp:cNvSpPr/>
      </dsp:nvSpPr>
      <dsp:spPr>
        <a:xfrm>
          <a:off x="387219" y="1578366"/>
          <a:ext cx="1930293" cy="999420"/>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41029" numCol="1" spcCol="1270" anchor="ctr" anchorCtr="0">
          <a:noAutofit/>
        </a:bodyPr>
        <a:lstStyle/>
        <a:p>
          <a:pPr lvl="0" algn="ctr" defTabSz="889000">
            <a:lnSpc>
              <a:spcPct val="90000"/>
            </a:lnSpc>
            <a:spcBef>
              <a:spcPct val="0"/>
            </a:spcBef>
            <a:spcAft>
              <a:spcPct val="35000"/>
            </a:spcAft>
          </a:pPr>
          <a:r>
            <a:rPr lang="en-CA" sz="2000" kern="1200" dirty="0" smtClean="0"/>
            <a:t>Canada (NSERC) PI/PD</a:t>
          </a:r>
          <a:endParaRPr lang="en-CA" sz="2000" kern="1200" dirty="0"/>
        </a:p>
      </dsp:txBody>
      <dsp:txXfrm>
        <a:off x="387219" y="1578366"/>
        <a:ext cx="1930293" cy="999420"/>
      </dsp:txXfrm>
    </dsp:sp>
    <dsp:sp modelId="{5F7716E5-1541-49EE-B79C-32C6DCFE73A4}">
      <dsp:nvSpPr>
        <dsp:cNvPr id="0" name=""/>
        <dsp:cNvSpPr/>
      </dsp:nvSpPr>
      <dsp:spPr>
        <a:xfrm>
          <a:off x="773278" y="2355693"/>
          <a:ext cx="1737264" cy="333140"/>
        </a:xfrm>
        <a:prstGeom prst="rect">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7940" tIns="6985" rIns="27940" bIns="6985" numCol="1" spcCol="1270" anchor="ctr" anchorCtr="0">
          <a:noAutofit/>
        </a:bodyPr>
        <a:lstStyle/>
        <a:p>
          <a:pPr lvl="0" algn="r" defTabSz="488950">
            <a:lnSpc>
              <a:spcPct val="90000"/>
            </a:lnSpc>
            <a:spcBef>
              <a:spcPct val="0"/>
            </a:spcBef>
            <a:spcAft>
              <a:spcPct val="35000"/>
            </a:spcAft>
          </a:pPr>
          <a:r>
            <a:rPr lang="en-CA" sz="1100" kern="1200" dirty="0" smtClean="0"/>
            <a:t>Budget form for NSERC submitted for $100,000 </a:t>
          </a:r>
          <a:endParaRPr lang="en-CA" sz="1100" kern="1200" dirty="0"/>
        </a:p>
      </dsp:txBody>
      <dsp:txXfrm>
        <a:off x="773278" y="2355693"/>
        <a:ext cx="1737264" cy="333140"/>
      </dsp:txXfrm>
    </dsp:sp>
    <dsp:sp modelId="{01EAF24E-D4BB-41B5-A47C-E76FCD54EDEF}">
      <dsp:nvSpPr>
        <dsp:cNvPr id="0" name=""/>
        <dsp:cNvSpPr/>
      </dsp:nvSpPr>
      <dsp:spPr>
        <a:xfrm>
          <a:off x="387219" y="3155229"/>
          <a:ext cx="1930293" cy="999420"/>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41029" numCol="1" spcCol="1270" anchor="ctr" anchorCtr="0">
          <a:noAutofit/>
        </a:bodyPr>
        <a:lstStyle/>
        <a:p>
          <a:pPr lvl="0" algn="ctr" defTabSz="889000">
            <a:lnSpc>
              <a:spcPct val="90000"/>
            </a:lnSpc>
            <a:spcBef>
              <a:spcPct val="0"/>
            </a:spcBef>
            <a:spcAft>
              <a:spcPct val="35000"/>
            </a:spcAft>
          </a:pPr>
          <a:r>
            <a:rPr lang="en-CA" sz="2000" kern="1200" dirty="0" smtClean="0"/>
            <a:t>Canada (FRQSC/FRQNT) PI/PD</a:t>
          </a:r>
          <a:endParaRPr lang="en-CA" sz="2000" kern="1200" dirty="0"/>
        </a:p>
      </dsp:txBody>
      <dsp:txXfrm>
        <a:off x="387219" y="3155229"/>
        <a:ext cx="1930293" cy="999420"/>
      </dsp:txXfrm>
    </dsp:sp>
    <dsp:sp modelId="{41819E78-F7FC-43F6-9BDF-8C330B472316}">
      <dsp:nvSpPr>
        <dsp:cNvPr id="0" name=""/>
        <dsp:cNvSpPr/>
      </dsp:nvSpPr>
      <dsp:spPr>
        <a:xfrm>
          <a:off x="773278" y="3932556"/>
          <a:ext cx="1737264" cy="333140"/>
        </a:xfrm>
        <a:prstGeom prst="rect">
          <a:avLst/>
        </a:prstGeom>
        <a:solidFill>
          <a:schemeClr val="lt1">
            <a:alpha val="90000"/>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7940" tIns="6985" rIns="27940" bIns="6985" numCol="1" spcCol="1270" anchor="ctr" anchorCtr="0">
          <a:noAutofit/>
        </a:bodyPr>
        <a:lstStyle/>
        <a:p>
          <a:pPr lvl="0" algn="r" defTabSz="488950">
            <a:lnSpc>
              <a:spcPct val="90000"/>
            </a:lnSpc>
            <a:spcBef>
              <a:spcPct val="0"/>
            </a:spcBef>
            <a:spcAft>
              <a:spcPct val="35000"/>
            </a:spcAft>
          </a:pPr>
          <a:r>
            <a:rPr lang="en-CA" sz="1100" kern="1200" dirty="0" smtClean="0"/>
            <a:t>Budget form submitted for $75,000</a:t>
          </a:r>
          <a:endParaRPr lang="en-CA" sz="1100" kern="1200" dirty="0"/>
        </a:p>
      </dsp:txBody>
      <dsp:txXfrm>
        <a:off x="773278" y="3932556"/>
        <a:ext cx="1737264" cy="333140"/>
      </dsp:txXfrm>
    </dsp:sp>
    <dsp:sp modelId="{733A083B-0044-4CD7-8FF3-73001DEDD38C}">
      <dsp:nvSpPr>
        <dsp:cNvPr id="0" name=""/>
        <dsp:cNvSpPr/>
      </dsp:nvSpPr>
      <dsp:spPr>
        <a:xfrm>
          <a:off x="2976938" y="1578366"/>
          <a:ext cx="1930293" cy="999420"/>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41029" numCol="1" spcCol="1270" anchor="ctr" anchorCtr="0">
          <a:noAutofit/>
        </a:bodyPr>
        <a:lstStyle/>
        <a:p>
          <a:pPr lvl="0" algn="ctr" defTabSz="889000">
            <a:lnSpc>
              <a:spcPct val="90000"/>
            </a:lnSpc>
            <a:spcBef>
              <a:spcPct val="0"/>
            </a:spcBef>
            <a:spcAft>
              <a:spcPct val="35000"/>
            </a:spcAft>
          </a:pPr>
          <a:r>
            <a:rPr lang="en-CA" sz="2000" kern="1200" dirty="0" smtClean="0"/>
            <a:t>Country X</a:t>
          </a:r>
          <a:endParaRPr lang="en-CA" sz="2000" kern="1200" dirty="0"/>
        </a:p>
      </dsp:txBody>
      <dsp:txXfrm>
        <a:off x="2976938" y="1578366"/>
        <a:ext cx="1930293" cy="999420"/>
      </dsp:txXfrm>
    </dsp:sp>
    <dsp:sp modelId="{1E47DE87-AC9D-4E5E-9019-507727B61FEE}">
      <dsp:nvSpPr>
        <dsp:cNvPr id="0" name=""/>
        <dsp:cNvSpPr/>
      </dsp:nvSpPr>
      <dsp:spPr>
        <a:xfrm>
          <a:off x="3362997" y="2355693"/>
          <a:ext cx="1737264" cy="333140"/>
        </a:xfrm>
        <a:prstGeom prst="rect">
          <a:avLst/>
        </a:prstGeom>
        <a:solidFill>
          <a:schemeClr val="lt1">
            <a:alpha val="90000"/>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7940" tIns="6985" rIns="27940" bIns="6985" numCol="1" spcCol="1270" anchor="ctr" anchorCtr="0">
          <a:noAutofit/>
        </a:bodyPr>
        <a:lstStyle/>
        <a:p>
          <a:pPr lvl="0" algn="r" defTabSz="488950">
            <a:lnSpc>
              <a:spcPct val="90000"/>
            </a:lnSpc>
            <a:spcBef>
              <a:spcPct val="0"/>
            </a:spcBef>
            <a:spcAft>
              <a:spcPct val="35000"/>
            </a:spcAft>
          </a:pPr>
          <a:r>
            <a:rPr lang="en-CA" sz="1100" kern="1200" dirty="0" smtClean="0"/>
            <a:t>Budget form submitted for country X</a:t>
          </a:r>
          <a:endParaRPr lang="en-CA" sz="1100" kern="1200" dirty="0"/>
        </a:p>
      </dsp:txBody>
      <dsp:txXfrm>
        <a:off x="3362997" y="2355693"/>
        <a:ext cx="1737264" cy="333140"/>
      </dsp:txXfrm>
    </dsp:sp>
    <dsp:sp modelId="{B2738424-FAF1-46F9-A03F-A687AEDC1C34}">
      <dsp:nvSpPr>
        <dsp:cNvPr id="0" name=""/>
        <dsp:cNvSpPr/>
      </dsp:nvSpPr>
      <dsp:spPr>
        <a:xfrm>
          <a:off x="5566657" y="1578366"/>
          <a:ext cx="1930293" cy="999420"/>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41029" numCol="1" spcCol="1270" anchor="ctr" anchorCtr="0">
          <a:noAutofit/>
        </a:bodyPr>
        <a:lstStyle/>
        <a:p>
          <a:pPr lvl="0" algn="ctr" defTabSz="889000">
            <a:lnSpc>
              <a:spcPct val="90000"/>
            </a:lnSpc>
            <a:spcBef>
              <a:spcPct val="0"/>
            </a:spcBef>
            <a:spcAft>
              <a:spcPct val="35000"/>
            </a:spcAft>
          </a:pPr>
          <a:r>
            <a:rPr lang="en-CA" sz="2000" kern="1200" dirty="0" smtClean="0"/>
            <a:t>Country Y</a:t>
          </a:r>
          <a:endParaRPr lang="en-CA" sz="2000" kern="1200" dirty="0"/>
        </a:p>
      </dsp:txBody>
      <dsp:txXfrm>
        <a:off x="5566657" y="1578366"/>
        <a:ext cx="1930293" cy="999420"/>
      </dsp:txXfrm>
    </dsp:sp>
    <dsp:sp modelId="{C0601101-F169-4C43-B94C-4442776970EC}">
      <dsp:nvSpPr>
        <dsp:cNvPr id="0" name=""/>
        <dsp:cNvSpPr/>
      </dsp:nvSpPr>
      <dsp:spPr>
        <a:xfrm>
          <a:off x="5952716" y="2355693"/>
          <a:ext cx="1737264" cy="333140"/>
        </a:xfrm>
        <a:prstGeom prst="rect">
          <a:avLst/>
        </a:prstGeom>
        <a:solidFill>
          <a:schemeClr val="lt1">
            <a:alpha val="9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7940" tIns="6985" rIns="27940" bIns="6985" numCol="1" spcCol="1270" anchor="ctr" anchorCtr="0">
          <a:noAutofit/>
        </a:bodyPr>
        <a:lstStyle/>
        <a:p>
          <a:pPr lvl="0" algn="r" defTabSz="488950">
            <a:lnSpc>
              <a:spcPct val="90000"/>
            </a:lnSpc>
            <a:spcBef>
              <a:spcPct val="0"/>
            </a:spcBef>
            <a:spcAft>
              <a:spcPct val="35000"/>
            </a:spcAft>
          </a:pPr>
          <a:r>
            <a:rPr lang="en-CA" sz="1100" kern="1200" dirty="0" smtClean="0"/>
            <a:t>Budget form submitted for country Y</a:t>
          </a:r>
          <a:endParaRPr lang="en-CA" sz="1100" kern="1200" dirty="0"/>
        </a:p>
      </dsp:txBody>
      <dsp:txXfrm>
        <a:off x="5952716" y="2355693"/>
        <a:ext cx="1737264" cy="33314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19B75FD-A17A-4A14-8972-CC616C444426}">
      <dsp:nvSpPr>
        <dsp:cNvPr id="0" name=""/>
        <dsp:cNvSpPr/>
      </dsp:nvSpPr>
      <dsp:spPr>
        <a:xfrm>
          <a:off x="6950807" y="2927547"/>
          <a:ext cx="91440" cy="649778"/>
        </a:xfrm>
        <a:custGeom>
          <a:avLst/>
          <a:gdLst/>
          <a:ahLst/>
          <a:cxnLst/>
          <a:rect l="0" t="0" r="0" b="0"/>
          <a:pathLst>
            <a:path>
              <a:moveTo>
                <a:pt x="45720" y="0"/>
              </a:moveTo>
              <a:lnTo>
                <a:pt x="45720" y="649778"/>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EF31C8C-4056-433D-A481-687E20EE1B38}">
      <dsp:nvSpPr>
        <dsp:cNvPr id="0" name=""/>
        <dsp:cNvSpPr/>
      </dsp:nvSpPr>
      <dsp:spPr>
        <a:xfrm>
          <a:off x="4082394" y="1170414"/>
          <a:ext cx="2914132" cy="632516"/>
        </a:xfrm>
        <a:custGeom>
          <a:avLst/>
          <a:gdLst/>
          <a:ahLst/>
          <a:cxnLst/>
          <a:rect l="0" t="0" r="0" b="0"/>
          <a:pathLst>
            <a:path>
              <a:moveTo>
                <a:pt x="0" y="0"/>
              </a:moveTo>
              <a:lnTo>
                <a:pt x="0" y="370105"/>
              </a:lnTo>
              <a:lnTo>
                <a:pt x="2914132" y="370105"/>
              </a:lnTo>
              <a:lnTo>
                <a:pt x="2914132" y="632516"/>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752749E-9A67-494C-AAD0-2C6CCBF08F99}">
      <dsp:nvSpPr>
        <dsp:cNvPr id="0" name=""/>
        <dsp:cNvSpPr/>
      </dsp:nvSpPr>
      <dsp:spPr>
        <a:xfrm>
          <a:off x="4036674" y="1170414"/>
          <a:ext cx="91440" cy="632516"/>
        </a:xfrm>
        <a:custGeom>
          <a:avLst/>
          <a:gdLst/>
          <a:ahLst/>
          <a:cxnLst/>
          <a:rect l="0" t="0" r="0" b="0"/>
          <a:pathLst>
            <a:path>
              <a:moveTo>
                <a:pt x="45720" y="0"/>
              </a:moveTo>
              <a:lnTo>
                <a:pt x="45720" y="632516"/>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7098AF5-36D3-422D-8CD7-C07F0D711381}">
      <dsp:nvSpPr>
        <dsp:cNvPr id="0" name=""/>
        <dsp:cNvSpPr/>
      </dsp:nvSpPr>
      <dsp:spPr>
        <a:xfrm>
          <a:off x="1168262" y="1170414"/>
          <a:ext cx="2914132" cy="632516"/>
        </a:xfrm>
        <a:custGeom>
          <a:avLst/>
          <a:gdLst/>
          <a:ahLst/>
          <a:cxnLst/>
          <a:rect l="0" t="0" r="0" b="0"/>
          <a:pathLst>
            <a:path>
              <a:moveTo>
                <a:pt x="2914132" y="0"/>
              </a:moveTo>
              <a:lnTo>
                <a:pt x="2914132" y="370105"/>
              </a:lnTo>
              <a:lnTo>
                <a:pt x="0" y="370105"/>
              </a:lnTo>
              <a:lnTo>
                <a:pt x="0" y="632516"/>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5480903-8E81-4141-AC08-21F95F13D577}">
      <dsp:nvSpPr>
        <dsp:cNvPr id="0" name=""/>
        <dsp:cNvSpPr/>
      </dsp:nvSpPr>
      <dsp:spPr>
        <a:xfrm>
          <a:off x="2996344" y="45797"/>
          <a:ext cx="2172100" cy="112461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955" tIns="20955" rIns="20955" bIns="158696" numCol="1" spcCol="1270" anchor="ctr" anchorCtr="0">
          <a:noAutofit/>
        </a:bodyPr>
        <a:lstStyle/>
        <a:p>
          <a:pPr lvl="0" algn="ctr" defTabSz="1466850">
            <a:lnSpc>
              <a:spcPct val="90000"/>
            </a:lnSpc>
            <a:spcBef>
              <a:spcPct val="0"/>
            </a:spcBef>
            <a:spcAft>
              <a:spcPct val="35000"/>
            </a:spcAft>
          </a:pPr>
          <a:r>
            <a:rPr lang="en-CA" sz="3300" kern="1200" dirty="0" smtClean="0"/>
            <a:t>Finland main PI/PD</a:t>
          </a:r>
          <a:endParaRPr lang="en-CA" sz="3300" kern="1200" dirty="0"/>
        </a:p>
      </dsp:txBody>
      <dsp:txXfrm>
        <a:off x="2996344" y="45797"/>
        <a:ext cx="2172100" cy="1124617"/>
      </dsp:txXfrm>
    </dsp:sp>
    <dsp:sp modelId="{A35663BD-B041-4B84-BF4C-B85E212755D9}">
      <dsp:nvSpPr>
        <dsp:cNvPr id="0" name=""/>
        <dsp:cNvSpPr/>
      </dsp:nvSpPr>
      <dsp:spPr>
        <a:xfrm>
          <a:off x="3430764" y="903236"/>
          <a:ext cx="1954890" cy="374872"/>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5715" rIns="22860" bIns="5715" numCol="1" spcCol="1270" anchor="ctr" anchorCtr="0">
          <a:noAutofit/>
        </a:bodyPr>
        <a:lstStyle/>
        <a:p>
          <a:pPr lvl="0" algn="r" defTabSz="400050">
            <a:lnSpc>
              <a:spcPct val="90000"/>
            </a:lnSpc>
            <a:spcBef>
              <a:spcPct val="0"/>
            </a:spcBef>
            <a:spcAft>
              <a:spcPct val="35000"/>
            </a:spcAft>
          </a:pPr>
          <a:r>
            <a:rPr lang="en-CA" sz="900" kern="1200" dirty="0" smtClean="0"/>
            <a:t>Submits project to NEH</a:t>
          </a:r>
        </a:p>
        <a:p>
          <a:pPr lvl="0" algn="r" defTabSz="400050">
            <a:lnSpc>
              <a:spcPct val="90000"/>
            </a:lnSpc>
            <a:spcBef>
              <a:spcPct val="0"/>
            </a:spcBef>
            <a:spcAft>
              <a:spcPct val="35000"/>
            </a:spcAft>
          </a:pPr>
          <a:r>
            <a:rPr lang="en-CA" sz="900" kern="1200" dirty="0" smtClean="0"/>
            <a:t>with budget form submitted for Finland</a:t>
          </a:r>
          <a:endParaRPr lang="en-CA" sz="900" kern="1200" dirty="0"/>
        </a:p>
      </dsp:txBody>
      <dsp:txXfrm>
        <a:off x="3430764" y="903236"/>
        <a:ext cx="1954890" cy="374872"/>
      </dsp:txXfrm>
    </dsp:sp>
    <dsp:sp modelId="{C0E8D1C4-C278-4DFE-8DA5-6146ADDA8E1C}">
      <dsp:nvSpPr>
        <dsp:cNvPr id="0" name=""/>
        <dsp:cNvSpPr/>
      </dsp:nvSpPr>
      <dsp:spPr>
        <a:xfrm>
          <a:off x="82212" y="1802930"/>
          <a:ext cx="2172100" cy="1124617"/>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955" tIns="20955" rIns="20955" bIns="158696" numCol="1" spcCol="1270" anchor="ctr" anchorCtr="0">
          <a:noAutofit/>
        </a:bodyPr>
        <a:lstStyle/>
        <a:p>
          <a:pPr lvl="0" algn="ctr" defTabSz="1466850">
            <a:lnSpc>
              <a:spcPct val="90000"/>
            </a:lnSpc>
            <a:spcBef>
              <a:spcPct val="0"/>
            </a:spcBef>
            <a:spcAft>
              <a:spcPct val="35000"/>
            </a:spcAft>
          </a:pPr>
          <a:r>
            <a:rPr lang="en-CA" sz="3300" kern="1200" dirty="0" smtClean="0"/>
            <a:t>Canada (NSERC)</a:t>
          </a:r>
          <a:endParaRPr lang="en-CA" sz="3300" kern="1200" dirty="0"/>
        </a:p>
      </dsp:txBody>
      <dsp:txXfrm>
        <a:off x="82212" y="1802930"/>
        <a:ext cx="2172100" cy="1124617"/>
      </dsp:txXfrm>
    </dsp:sp>
    <dsp:sp modelId="{42BA1D73-5F39-46BB-B95B-1C7CA5763596}">
      <dsp:nvSpPr>
        <dsp:cNvPr id="0" name=""/>
        <dsp:cNvSpPr/>
      </dsp:nvSpPr>
      <dsp:spPr>
        <a:xfrm>
          <a:off x="516632" y="2677632"/>
          <a:ext cx="1954890" cy="374872"/>
        </a:xfrm>
        <a:prstGeom prst="rect">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7620" rIns="30480" bIns="7620" numCol="1" spcCol="1270" anchor="ctr" anchorCtr="0">
          <a:noAutofit/>
        </a:bodyPr>
        <a:lstStyle/>
        <a:p>
          <a:pPr lvl="0" algn="r" defTabSz="533400">
            <a:lnSpc>
              <a:spcPct val="90000"/>
            </a:lnSpc>
            <a:spcBef>
              <a:spcPct val="0"/>
            </a:spcBef>
            <a:spcAft>
              <a:spcPct val="35000"/>
            </a:spcAft>
          </a:pPr>
          <a:r>
            <a:rPr lang="en-CA" sz="1200" kern="1200" dirty="0" smtClean="0"/>
            <a:t>Budget form submitted to NSERC for $100,000</a:t>
          </a:r>
          <a:endParaRPr lang="en-CA" sz="1200" kern="1200" dirty="0"/>
        </a:p>
      </dsp:txBody>
      <dsp:txXfrm>
        <a:off x="516632" y="2677632"/>
        <a:ext cx="1954890" cy="374872"/>
      </dsp:txXfrm>
    </dsp:sp>
    <dsp:sp modelId="{B63B6534-94F5-4578-A7DD-97E77B23CD8C}">
      <dsp:nvSpPr>
        <dsp:cNvPr id="0" name=""/>
        <dsp:cNvSpPr/>
      </dsp:nvSpPr>
      <dsp:spPr>
        <a:xfrm>
          <a:off x="2996344" y="1802930"/>
          <a:ext cx="2172100" cy="1124617"/>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955" tIns="20955" rIns="20955" bIns="158696" numCol="1" spcCol="1270" anchor="ctr" anchorCtr="0">
          <a:noAutofit/>
        </a:bodyPr>
        <a:lstStyle/>
        <a:p>
          <a:pPr lvl="0" algn="ctr" defTabSz="1466850">
            <a:lnSpc>
              <a:spcPct val="90000"/>
            </a:lnSpc>
            <a:spcBef>
              <a:spcPct val="0"/>
            </a:spcBef>
            <a:spcAft>
              <a:spcPct val="35000"/>
            </a:spcAft>
          </a:pPr>
          <a:r>
            <a:rPr lang="en-CA" sz="3300" kern="1200" dirty="0" smtClean="0"/>
            <a:t>Country X</a:t>
          </a:r>
          <a:endParaRPr lang="en-CA" sz="3300" kern="1200" dirty="0"/>
        </a:p>
      </dsp:txBody>
      <dsp:txXfrm>
        <a:off x="2996344" y="1802930"/>
        <a:ext cx="2172100" cy="1124617"/>
      </dsp:txXfrm>
    </dsp:sp>
    <dsp:sp modelId="{DAC74917-4EC1-4CA8-837B-74CF19CBFE7D}">
      <dsp:nvSpPr>
        <dsp:cNvPr id="0" name=""/>
        <dsp:cNvSpPr/>
      </dsp:nvSpPr>
      <dsp:spPr>
        <a:xfrm>
          <a:off x="3430764" y="2677632"/>
          <a:ext cx="1954890" cy="374872"/>
        </a:xfrm>
        <a:prstGeom prst="rect">
          <a:avLst/>
        </a:prstGeom>
        <a:solidFill>
          <a:schemeClr val="lt1">
            <a:alpha val="90000"/>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7620" rIns="30480" bIns="7620" numCol="1" spcCol="1270" anchor="ctr" anchorCtr="0">
          <a:noAutofit/>
        </a:bodyPr>
        <a:lstStyle/>
        <a:p>
          <a:pPr lvl="0" algn="r" defTabSz="533400">
            <a:lnSpc>
              <a:spcPct val="90000"/>
            </a:lnSpc>
            <a:spcBef>
              <a:spcPct val="0"/>
            </a:spcBef>
            <a:spcAft>
              <a:spcPct val="35000"/>
            </a:spcAft>
          </a:pPr>
          <a:r>
            <a:rPr lang="en-CA" sz="1200" kern="1200" dirty="0" smtClean="0"/>
            <a:t>Budget form submitted for Country X</a:t>
          </a:r>
          <a:endParaRPr lang="en-CA" sz="1200" kern="1200" dirty="0"/>
        </a:p>
      </dsp:txBody>
      <dsp:txXfrm>
        <a:off x="3430764" y="2677632"/>
        <a:ext cx="1954890" cy="374872"/>
      </dsp:txXfrm>
    </dsp:sp>
    <dsp:sp modelId="{A2C785C5-C1D0-4AAD-86D0-F10B1A6C159D}">
      <dsp:nvSpPr>
        <dsp:cNvPr id="0" name=""/>
        <dsp:cNvSpPr/>
      </dsp:nvSpPr>
      <dsp:spPr>
        <a:xfrm>
          <a:off x="5910476" y="1802930"/>
          <a:ext cx="2172100" cy="1124617"/>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955" tIns="20955" rIns="20955" bIns="158696" numCol="1" spcCol="1270" anchor="ctr" anchorCtr="0">
          <a:noAutofit/>
        </a:bodyPr>
        <a:lstStyle/>
        <a:p>
          <a:pPr lvl="0" algn="ctr" defTabSz="1466850">
            <a:lnSpc>
              <a:spcPct val="90000"/>
            </a:lnSpc>
            <a:spcBef>
              <a:spcPct val="0"/>
            </a:spcBef>
            <a:spcAft>
              <a:spcPct val="35000"/>
            </a:spcAft>
          </a:pPr>
          <a:r>
            <a:rPr lang="en-CA" sz="3300" kern="1200" dirty="0" smtClean="0"/>
            <a:t>Country Y (Funder 1)</a:t>
          </a:r>
          <a:endParaRPr lang="en-CA" sz="3300" kern="1200" dirty="0"/>
        </a:p>
      </dsp:txBody>
      <dsp:txXfrm>
        <a:off x="5910476" y="1802930"/>
        <a:ext cx="2172100" cy="1124617"/>
      </dsp:txXfrm>
    </dsp:sp>
    <dsp:sp modelId="{60C33C01-C14C-4E2F-89F0-E6E7D62D4A41}">
      <dsp:nvSpPr>
        <dsp:cNvPr id="0" name=""/>
        <dsp:cNvSpPr/>
      </dsp:nvSpPr>
      <dsp:spPr>
        <a:xfrm>
          <a:off x="6344896" y="2677632"/>
          <a:ext cx="1954890" cy="374872"/>
        </a:xfrm>
        <a:prstGeom prst="rect">
          <a:avLst/>
        </a:prstGeom>
        <a:solidFill>
          <a:schemeClr val="lt1">
            <a:alpha val="90000"/>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7620" rIns="30480" bIns="7620" numCol="1" spcCol="1270" anchor="ctr" anchorCtr="0">
          <a:noAutofit/>
        </a:bodyPr>
        <a:lstStyle/>
        <a:p>
          <a:pPr lvl="0" algn="r" defTabSz="533400">
            <a:lnSpc>
              <a:spcPct val="90000"/>
            </a:lnSpc>
            <a:spcBef>
              <a:spcPct val="0"/>
            </a:spcBef>
            <a:spcAft>
              <a:spcPct val="35000"/>
            </a:spcAft>
          </a:pPr>
          <a:r>
            <a:rPr lang="en-CA" sz="1200" kern="1200" dirty="0" smtClean="0"/>
            <a:t>Budget form submitted for Y-1</a:t>
          </a:r>
          <a:endParaRPr lang="en-CA" sz="1200" kern="1200" dirty="0"/>
        </a:p>
      </dsp:txBody>
      <dsp:txXfrm>
        <a:off x="6344896" y="2677632"/>
        <a:ext cx="1954890" cy="374872"/>
      </dsp:txXfrm>
    </dsp:sp>
    <dsp:sp modelId="{BE8A56A6-78CB-4ACB-A809-332741CBC1A5}">
      <dsp:nvSpPr>
        <dsp:cNvPr id="0" name=""/>
        <dsp:cNvSpPr/>
      </dsp:nvSpPr>
      <dsp:spPr>
        <a:xfrm>
          <a:off x="5910476" y="3577326"/>
          <a:ext cx="2172100" cy="1124617"/>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955" tIns="20955" rIns="20955" bIns="158696" numCol="1" spcCol="1270" anchor="ctr" anchorCtr="0">
          <a:noAutofit/>
        </a:bodyPr>
        <a:lstStyle/>
        <a:p>
          <a:pPr lvl="0" algn="ctr" defTabSz="1466850">
            <a:lnSpc>
              <a:spcPct val="90000"/>
            </a:lnSpc>
            <a:spcBef>
              <a:spcPct val="0"/>
            </a:spcBef>
            <a:spcAft>
              <a:spcPct val="35000"/>
            </a:spcAft>
          </a:pPr>
          <a:r>
            <a:rPr lang="en-CA" sz="3300" kern="1200" dirty="0" smtClean="0"/>
            <a:t>Country Y (Funder 2)</a:t>
          </a:r>
          <a:endParaRPr lang="en-CA" sz="3300" kern="1200" dirty="0"/>
        </a:p>
      </dsp:txBody>
      <dsp:txXfrm>
        <a:off x="5910476" y="3577326"/>
        <a:ext cx="2172100" cy="1124617"/>
      </dsp:txXfrm>
    </dsp:sp>
    <dsp:sp modelId="{E86AE118-78C8-4488-909C-0190457F6A5C}">
      <dsp:nvSpPr>
        <dsp:cNvPr id="0" name=""/>
        <dsp:cNvSpPr/>
      </dsp:nvSpPr>
      <dsp:spPr>
        <a:xfrm>
          <a:off x="6344896" y="4452029"/>
          <a:ext cx="1954890" cy="374872"/>
        </a:xfrm>
        <a:prstGeom prst="rect">
          <a:avLst/>
        </a:prstGeom>
        <a:solidFill>
          <a:schemeClr val="lt1">
            <a:alpha val="9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7620" rIns="30480" bIns="7620" numCol="1" spcCol="1270" anchor="ctr" anchorCtr="0">
          <a:noAutofit/>
        </a:bodyPr>
        <a:lstStyle/>
        <a:p>
          <a:pPr lvl="0" algn="r" defTabSz="533400">
            <a:lnSpc>
              <a:spcPct val="90000"/>
            </a:lnSpc>
            <a:spcBef>
              <a:spcPct val="0"/>
            </a:spcBef>
            <a:spcAft>
              <a:spcPct val="35000"/>
            </a:spcAft>
          </a:pPr>
          <a:r>
            <a:rPr lang="en-CA" sz="1200" kern="1200" dirty="0" smtClean="0"/>
            <a:t>Budget form submitted for Y-2</a:t>
          </a:r>
          <a:endParaRPr lang="en-CA" sz="1200" kern="1200" dirty="0"/>
        </a:p>
      </dsp:txBody>
      <dsp:txXfrm>
        <a:off x="6344896" y="4452029"/>
        <a:ext cx="1954890" cy="37487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5B0F3C-7C36-46A1-B70C-54471523A375}">
      <dsp:nvSpPr>
        <dsp:cNvPr id="0" name=""/>
        <dsp:cNvSpPr/>
      </dsp:nvSpPr>
      <dsp:spPr>
        <a:xfrm>
          <a:off x="617219" y="0"/>
          <a:ext cx="6995160" cy="3840163"/>
        </a:xfrm>
        <a:prstGeom prst="rightArrow">
          <a:avLst/>
        </a:prstGeom>
        <a:solidFill>
          <a:schemeClr val="accent1">
            <a:tint val="40000"/>
            <a:hueOff val="0"/>
            <a:satOff val="0"/>
            <a:lumOff val="0"/>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9BAE5BB4-7BFC-4DBA-8BFE-4C113CDD468A}">
      <dsp:nvSpPr>
        <dsp:cNvPr id="0" name=""/>
        <dsp:cNvSpPr/>
      </dsp:nvSpPr>
      <dsp:spPr>
        <a:xfrm>
          <a:off x="4118" y="1152048"/>
          <a:ext cx="1981051" cy="1536065"/>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CA" sz="2100" kern="1200" dirty="0" smtClean="0"/>
            <a:t>Awards announced: after April 2017</a:t>
          </a:r>
          <a:endParaRPr lang="en-CA" sz="2100" kern="1200" dirty="0"/>
        </a:p>
      </dsp:txBody>
      <dsp:txXfrm>
        <a:off x="79103" y="1227033"/>
        <a:ext cx="1831081" cy="1386095"/>
      </dsp:txXfrm>
    </dsp:sp>
    <dsp:sp modelId="{07AF12F5-CE8B-4CAB-A5CF-E998E8CA3382}">
      <dsp:nvSpPr>
        <dsp:cNvPr id="0" name=""/>
        <dsp:cNvSpPr/>
      </dsp:nvSpPr>
      <dsp:spPr>
        <a:xfrm>
          <a:off x="2084222" y="1152048"/>
          <a:ext cx="1981051" cy="1536065"/>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CA" sz="2100" kern="1200" dirty="0" smtClean="0"/>
            <a:t>Projects estimated start date: June 2017</a:t>
          </a:r>
          <a:endParaRPr lang="en-CA" sz="2100" kern="1200" dirty="0"/>
        </a:p>
      </dsp:txBody>
      <dsp:txXfrm>
        <a:off x="2159207" y="1227033"/>
        <a:ext cx="1831081" cy="1386095"/>
      </dsp:txXfrm>
    </dsp:sp>
    <dsp:sp modelId="{A64C3BFD-6DEE-42AA-8165-BB8943E6BDC1}">
      <dsp:nvSpPr>
        <dsp:cNvPr id="0" name=""/>
        <dsp:cNvSpPr/>
      </dsp:nvSpPr>
      <dsp:spPr>
        <a:xfrm>
          <a:off x="4164326" y="1152048"/>
          <a:ext cx="1981051" cy="1536065"/>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CA" sz="2100" kern="1200" dirty="0" smtClean="0"/>
            <a:t>White Papers (FRR) due: 2020</a:t>
          </a:r>
          <a:endParaRPr lang="en-CA" sz="2100" kern="1200" dirty="0"/>
        </a:p>
      </dsp:txBody>
      <dsp:txXfrm>
        <a:off x="4239311" y="1227033"/>
        <a:ext cx="1831081" cy="1386095"/>
      </dsp:txXfrm>
    </dsp:sp>
    <dsp:sp modelId="{DC560826-4F24-4EAE-B02E-CFD1DF692ACF}">
      <dsp:nvSpPr>
        <dsp:cNvPr id="0" name=""/>
        <dsp:cNvSpPr/>
      </dsp:nvSpPr>
      <dsp:spPr>
        <a:xfrm>
          <a:off x="6244430" y="1152048"/>
          <a:ext cx="1981051" cy="1536065"/>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CA" sz="2100" kern="1200" dirty="0" smtClean="0"/>
            <a:t>End of Project Conference: 2020</a:t>
          </a:r>
        </a:p>
      </dsp:txBody>
      <dsp:txXfrm>
        <a:off x="6319415" y="1227033"/>
        <a:ext cx="1831081" cy="1386095"/>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8/layout/NameandTitleOrganizationalChart">
  <dgm:title val=""/>
  <dgm:desc val=""/>
  <dgm:catLst>
    <dgm:cat type="hierarchy" pri="125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Max/>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h" fact="0.4"/>
              </dgm:constrLst>
              <dgm:ruleLst>
                <dgm:rule type="primFontSz" val="5" fact="NaN" max="NaN"/>
              </dgm:ruleLst>
            </dgm:layoutNode>
            <dgm:layoutNode name="titleText1" styleLbl="fgAcc0">
              <dgm:varLst>
                <dgm:chMax val="0"/>
                <dgm:chPref val="0"/>
              </dgm:varLst>
              <dgm:alg type="tx">
                <dgm:param type="parTxLTRAlign" val="r"/>
              </dgm:alg>
              <dgm:shape xmlns:r="http://schemas.openxmlformats.org/officeDocument/2006/relationships" type="rect" r:blip="">
                <dgm:adjLst/>
              </dgm:shape>
              <dgm:presOf axis="followSib" ptType="sibTrans" hideLastTrans="0" cnt="1"/>
              <dgm:constrLst>
                <dgm:constr type="primFontSz" val="65"/>
                <dgm:constr type="lMarg" refType="primFontSz" fact="0.2"/>
                <dgm:constr type="rMarg" refType="primFontSz" fact="0.2"/>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alg type="conn">
                            <dgm:param type="connRout" val="bend"/>
                            <dgm:param type="dim" val="1D"/>
                            <dgm:param type="endSty" val="noArr"/>
                            <dgm:param type="begPts" val="bCtr"/>
                            <dgm:param type="endPts" val="tCtr"/>
                            <dgm:param type="bendPt" val="end"/>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41" func="var" arg="hierBranch" op="equ" val="hang">
                    <dgm:layoutNode name="Name42">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3">
                    <dgm:layoutNode name="Name44">
                      <dgm:choose name="Name45">
                        <dgm:if name="Name46" axis="self" func="depth" op="lte" val="2">
                          <dgm:choose name="Name47">
                            <dgm:if name="Name48" axis="par ch" ptType="node asst" func="cnt" op="gte" val="1">
                              <dgm:alg type="conn">
                                <dgm:param type="connRout" val="bend"/>
                                <dgm:param type="dim" val="1D"/>
                                <dgm:param type="endSty" val="noArr"/>
                                <dgm:param type="begPts" val="bCtr"/>
                                <dgm:param type="endPts" val="midL midR"/>
                              </dgm:alg>
                            </dgm:if>
                            <dgm:else name="Name49">
                              <dgm:alg type="conn">
                                <dgm:param type="connRout" val="bend"/>
                                <dgm:param type="dim" val="1D"/>
                                <dgm:param type="endSty" val="noArr"/>
                                <dgm:param type="begPts" val="bCtr"/>
                                <dgm:param type="endPts" val="midL midR"/>
                                <dgm:param type="srcNode" val="rootConnector1"/>
                              </dgm:alg>
                            </dgm:else>
                          </dgm:choose>
                        </dgm:if>
                        <dgm:else name="Name50">
                          <dgm:choose name="Name51">
                            <dgm:if name="Name52" axis="par ch" ptType="node asst" func="cnt" op="gte" val="1">
                              <dgm:alg type="conn">
                                <dgm:param type="connRout" val="bend"/>
                                <dgm:param type="dim" val="1D"/>
                                <dgm:param type="endSty" val="noArr"/>
                                <dgm:param type="begPts" val="bCtr"/>
                                <dgm:param type="endPts" val="midL midR"/>
                              </dgm:alg>
                            </dgm:if>
                            <dgm:else name="Name53">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54">
                  <dgm:if name="Name55" func="var" arg="hierBranch" op="equ" val="l">
                    <dgm:choose name="Name56">
                      <dgm:if name="Name57"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58">
                        <dgm:alg type="hierRoot">
                          <dgm:param type="hierAlign" val="tR"/>
                        </dgm:alg>
                        <dgm:shape xmlns:r="http://schemas.openxmlformats.org/officeDocument/2006/relationships" r:blip="">
                          <dgm:adjLst/>
                        </dgm:shape>
                        <dgm:presOf/>
                        <dgm:constrLst>
                          <dgm:constr type="alignOff" val="0.25"/>
                        </dgm:constrLst>
                      </dgm:else>
                    </dgm:choose>
                  </dgm:if>
                  <dgm:if name="Name59" func="var" arg="hierBranch" op="equ" val="r">
                    <dgm:choose name="Name60">
                      <dgm:if name="Name61"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2">
                        <dgm:alg type="hierRoot">
                          <dgm:param type="hierAlign" val="tL"/>
                        </dgm:alg>
                        <dgm:shape xmlns:r="http://schemas.openxmlformats.org/officeDocument/2006/relationships" r:blip="">
                          <dgm:adjLst/>
                        </dgm:shape>
                        <dgm:presOf/>
                        <dgm:constrLst>
                          <dgm:constr type="alignOff" val="0.25"/>
                        </dgm:constrLst>
                      </dgm:else>
                    </dgm:choose>
                  </dgm:if>
                  <dgm:if name="Name63"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4" func="var" arg="hierBranch" op="equ" val="init">
                    <dgm:alg type="hierRoot"/>
                    <dgm:shape xmlns:r="http://schemas.openxmlformats.org/officeDocument/2006/relationships" r:blip="">
                      <dgm:adjLst/>
                    </dgm:shape>
                    <dgm:presOf/>
                    <dgm:constrLst>
                      <dgm:constr type="alignOff"/>
                      <dgm:constr type="bendDist" for="des" ptType="parTrans" refType="sp" fact="0.5"/>
                    </dgm:constrLst>
                  </dgm:if>
                  <dgm:else name="Name65">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66">
                    <dgm:if name="Name67" func="var" arg="hierBranch" op="equ" val="init">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68" func="var" arg="hierBranch" op="equ" val="l">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69" func="var" arg="hierBranch" op="equ" val="r">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70">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varLst>
                      <dgm:chMax/>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h" fact="0.4"/>
                    </dgm:constrLst>
                    <dgm:ruleLst>
                      <dgm:rule type="primFontSz" val="5" fact="NaN" max="NaN"/>
                    </dgm:ruleLst>
                  </dgm:layoutNode>
                  <dgm:layoutNode name="titleText2" styleLbl="fgAcc1">
                    <dgm:varLst>
                      <dgm:chMax val="0"/>
                      <dgm:chPref val="0"/>
                    </dgm:varLst>
                    <dgm:alg type="tx">
                      <dgm:param type="parTxLTRAlign" val="r"/>
                    </dgm:alg>
                    <dgm:shape xmlns:r="http://schemas.openxmlformats.org/officeDocument/2006/relationships" type="rect" r:blip="">
                      <dgm:adjLst/>
                    </dgm:shape>
                    <dgm:presOf axis="followSib" ptType="sibTrans" hideLastTrans="0" cnt="1"/>
                    <dgm:constrLst>
                      <dgm:constr type="primFontSz" val="65"/>
                      <dgm:constr type="lMarg" refType="primFontSz" fact="0.2"/>
                      <dgm:constr type="rMarg" refType="primFontSz" fact="0.2"/>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71">
                    <dgm:if name="Name72" func="var" arg="hierBranch" op="equ" val="l">
                      <dgm:alg type="hierChild">
                        <dgm:param type="chAlign" val="r"/>
                        <dgm:param type="linDir" val="fromT"/>
                      </dgm:alg>
                    </dgm:if>
                    <dgm:if name="Name73" func="var" arg="hierBranch" op="equ" val="r">
                      <dgm:alg type="hierChild">
                        <dgm:param type="chAlign" val="l"/>
                        <dgm:param type="linDir" val="fromT"/>
                      </dgm:alg>
                    </dgm:if>
                    <dgm:if name="Name74" func="var" arg="hierBranch" op="equ" val="hang">
                      <dgm:choose name="Name75">
                        <dgm:if name="Name76" func="var" arg="dir" op="equ" val="norm">
                          <dgm:alg type="hierChild">
                            <dgm:param type="chAlign" val="l"/>
                            <dgm:param type="linDir" val="fromL"/>
                            <dgm:param type="secChAlign" val="t"/>
                            <dgm:param type="secLinDir" val="fromT"/>
                          </dgm:alg>
                        </dgm:if>
                        <dgm:else name="Name77">
                          <dgm:alg type="hierChild">
                            <dgm:param type="chAlign" val="l"/>
                            <dgm:param type="linDir" val="fromR"/>
                            <dgm:param type="secChAlign" val="t"/>
                            <dgm:param type="secLinDir" val="fromT"/>
                          </dgm:alg>
                        </dgm:else>
                      </dgm:choose>
                    </dgm:if>
                    <dgm:if name="Name78" func="var" arg="hierBranch" op="equ" val="std">
                      <dgm:choose name="Name79">
                        <dgm:if name="Name80" func="var" arg="dir" op="equ" val="norm">
                          <dgm:alg type="hierChild"/>
                        </dgm:if>
                        <dgm:else name="Name81">
                          <dgm:alg type="hierChild">
                            <dgm:param type="linDir" val="fromR"/>
                          </dgm:alg>
                        </dgm:else>
                      </dgm:choose>
                    </dgm:if>
                    <dgm:if name="Name82" func="var" arg="hierBranch" op="equ" val="init">
                      <dgm:choose name="Name83">
                        <dgm:if name="Name84" func="var" arg="dir" op="equ" val="norm">
                          <dgm:alg type="hierChild"/>
                        </dgm:if>
                        <dgm:else name="Name85">
                          <dgm:alg type="hierChild">
                            <dgm:param type="linDir" val="fromR"/>
                          </dgm:alg>
                        </dgm:else>
                      </dgm:choose>
                    </dgm:if>
                    <dgm:else name="Name86"/>
                  </dgm:choose>
                  <dgm:shape xmlns:r="http://schemas.openxmlformats.org/officeDocument/2006/relationships" r:blip="">
                    <dgm:adjLst/>
                  </dgm:shape>
                  <dgm:presOf/>
                  <dgm:constrLst/>
                  <dgm:ruleLst/>
                  <dgm:forEach name="Name87" ref="rep2a"/>
                </dgm:layoutNode>
                <dgm:layoutNode name="hierChild5">
                  <dgm:choose name="Name88">
                    <dgm:if name="Name89" func="var" arg="dir" op="equ" val="norm">
                      <dgm:alg type="hierChild">
                        <dgm:param type="chAlign" val="l"/>
                        <dgm:param type="linDir" val="fromL"/>
                        <dgm:param type="secChAlign" val="t"/>
                        <dgm:param type="secLinDir" val="fromT"/>
                      </dgm:alg>
                    </dgm:if>
                    <dgm:else name="Name90">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91" ref="rep2b"/>
                </dgm:layoutNode>
              </dgm:layoutNode>
            </dgm:forEach>
          </dgm:layoutNode>
          <dgm:layoutNode name="hierChild3">
            <dgm:choose name="Name92">
              <dgm:if name="Name93" func="var" arg="dir" op="equ" val="norm">
                <dgm:alg type="hierChild">
                  <dgm:param type="chAlign" val="l"/>
                  <dgm:param type="linDir" val="fromL"/>
                  <dgm:param type="secChAlign" val="t"/>
                  <dgm:param type="secLinDir" val="fromT"/>
                </dgm:alg>
              </dgm:if>
              <dgm:else name="Name94">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95" axis="precedSib" ptType="parTrans" st="-1" cnt="1">
                <dgm:layoutNode name="Name96">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97">
                  <dgm:if name="Name98" func="var" arg="hierBranch" op="equ" val="l">
                    <dgm:alg type="hierRoot">
                      <dgm:param type="hierAlign" val="tR"/>
                    </dgm:alg>
                    <dgm:shape xmlns:r="http://schemas.openxmlformats.org/officeDocument/2006/relationships" r:blip="">
                      <dgm:adjLst/>
                    </dgm:shape>
                    <dgm:presOf/>
                    <dgm:constrLst>
                      <dgm:constr type="alignOff" val="0.65"/>
                    </dgm:constrLst>
                  </dgm:if>
                  <dgm:if name="Name99" func="var" arg="hierBranch" op="equ" val="r">
                    <dgm:alg type="hierRoot">
                      <dgm:param type="hierAlign" val="tL"/>
                    </dgm:alg>
                    <dgm:shape xmlns:r="http://schemas.openxmlformats.org/officeDocument/2006/relationships" r:blip="">
                      <dgm:adjLst/>
                    </dgm:shape>
                    <dgm:presOf/>
                    <dgm:constrLst>
                      <dgm:constr type="alignOff" val="0.65"/>
                    </dgm:constrLst>
                  </dgm:if>
                  <dgm:if name="Name100" func="var" arg="hierBranch" op="equ" val="hang">
                    <dgm:alg type="hierRoot"/>
                    <dgm:shape xmlns:r="http://schemas.openxmlformats.org/officeDocument/2006/relationships" r:blip="">
                      <dgm:adjLst/>
                    </dgm:shape>
                    <dgm:presOf/>
                    <dgm:constrLst>
                      <dgm:constr type="alignOff" val="0.65"/>
                    </dgm:constrLst>
                  </dgm:if>
                  <dgm:if name="Name101"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02" func="var" arg="hierBranch" op="equ" val="init">
                    <dgm:alg type="hierRoot"/>
                    <dgm:shape xmlns:r="http://schemas.openxmlformats.org/officeDocument/2006/relationships" r:blip="">
                      <dgm:adjLst/>
                    </dgm:shape>
                    <dgm:presOf/>
                    <dgm:constrLst>
                      <dgm:constr type="alignOff"/>
                      <dgm:constr type="bendDist" for="des" ptType="parTrans" refType="sp" fact="0.5"/>
                    </dgm:constrLst>
                  </dgm:if>
                  <dgm:else name="Name103"/>
                </dgm:choose>
                <dgm:ruleLst/>
                <dgm:layoutNode name="rootComposite3">
                  <dgm:alg type="composite"/>
                  <dgm:shape xmlns:r="http://schemas.openxmlformats.org/officeDocument/2006/relationships" r:blip="">
                    <dgm:adjLst/>
                  </dgm:shape>
                  <dgm:presOf axis="self" ptType="node" cnt="1"/>
                  <dgm:choose name="Name104">
                    <dgm:if name="Name105" func="var" arg="hierBranch" op="equ" val="init">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06" func="var" arg="hierBranch" op="equ" val="l">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07" func="var" arg="hierBranch" op="equ" val="r">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08">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styleLbl="asst1">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h" fact="0.4"/>
                    </dgm:constrLst>
                    <dgm:ruleLst>
                      <dgm:rule type="primFontSz" val="5" fact="NaN" max="NaN"/>
                    </dgm:ruleLst>
                  </dgm:layoutNode>
                  <dgm:layoutNode name="titleText3" styleLbl="fgAcc2">
                    <dgm:varLst>
                      <dgm:chMax val="0"/>
                      <dgm:chPref val="0"/>
                    </dgm:varLst>
                    <dgm:alg type="tx">
                      <dgm:param type="parTxLTRAlign" val="r"/>
                    </dgm:alg>
                    <dgm:shape xmlns:r="http://schemas.openxmlformats.org/officeDocument/2006/relationships" type="rect" r:blip="">
                      <dgm:adjLst/>
                    </dgm:shape>
                    <dgm:presOf axis="followSib" ptType="sibTrans" hideLastTrans="0" cnt="1"/>
                    <dgm:constrLst>
                      <dgm:constr type="primFontSz" val="65"/>
                      <dgm:constr type="lMarg" refType="primFontSz" fact="0.2"/>
                      <dgm:constr type="rMarg" refType="primFontSz" fact="0.2"/>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09">
                    <dgm:if name="Name110" func="var" arg="hierBranch" op="equ" val="l">
                      <dgm:alg type="hierChild">
                        <dgm:param type="chAlign" val="r"/>
                        <dgm:param type="linDir" val="fromT"/>
                      </dgm:alg>
                    </dgm:if>
                    <dgm:if name="Name111" func="var" arg="hierBranch" op="equ" val="r">
                      <dgm:alg type="hierChild">
                        <dgm:param type="chAlign" val="l"/>
                        <dgm:param type="linDir" val="fromT"/>
                      </dgm:alg>
                    </dgm:if>
                    <dgm:if name="Name112" func="var" arg="hierBranch" op="equ" val="hang">
                      <dgm:choose name="Name113">
                        <dgm:if name="Name114" func="var" arg="dir" op="equ" val="norm">
                          <dgm:alg type="hierChild">
                            <dgm:param type="chAlign" val="l"/>
                            <dgm:param type="linDir" val="fromL"/>
                            <dgm:param type="secChAlign" val="t"/>
                            <dgm:param type="secLinDir" val="fromT"/>
                          </dgm:alg>
                        </dgm:if>
                        <dgm:else name="Name115">
                          <dgm:alg type="hierChild">
                            <dgm:param type="chAlign" val="l"/>
                            <dgm:param type="linDir" val="fromR"/>
                            <dgm:param type="secChAlign" val="t"/>
                            <dgm:param type="secLinDir" val="fromT"/>
                          </dgm:alg>
                        </dgm:else>
                      </dgm:choose>
                    </dgm:if>
                    <dgm:if name="Name116" func="var" arg="hierBranch" op="equ" val="std">
                      <dgm:choose name="Name117">
                        <dgm:if name="Name118" func="var" arg="dir" op="equ" val="norm">
                          <dgm:alg type="hierChild"/>
                        </dgm:if>
                        <dgm:else name="Name119">
                          <dgm:alg type="hierChild">
                            <dgm:param type="linDir" val="fromR"/>
                          </dgm:alg>
                        </dgm:else>
                      </dgm:choose>
                    </dgm:if>
                    <dgm:if name="Name120" func="var" arg="hierBranch" op="equ" val="init">
                      <dgm:alg type="hierChild"/>
                    </dgm:if>
                    <dgm:else name="Name121"/>
                  </dgm:choose>
                  <dgm:shape xmlns:r="http://schemas.openxmlformats.org/officeDocument/2006/relationships" r:blip="">
                    <dgm:adjLst/>
                  </dgm:shape>
                  <dgm:presOf/>
                  <dgm:constrLst/>
                  <dgm:ruleLst/>
                  <dgm:forEach name="Name122" ref="rep2a"/>
                </dgm:layoutNode>
                <dgm:layoutNode name="hierChild7">
                  <dgm:choose name="Name123">
                    <dgm:if name="Name124" func="var" arg="dir" op="equ" val="norm">
                      <dgm:alg type="hierChild">
                        <dgm:param type="chAlign" val="l"/>
                        <dgm:param type="linDir" val="fromL"/>
                        <dgm:param type="secChAlign" val="t"/>
                        <dgm:param type="secLinDir" val="fromT"/>
                      </dgm:alg>
                    </dgm:if>
                    <dgm:else name="Name12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26" ref="rep2b"/>
                </dgm:layoutNode>
              </dgm:layoutNode>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8/layout/NameandTitleOrganizationalChart">
  <dgm:title val=""/>
  <dgm:desc val=""/>
  <dgm:catLst>
    <dgm:cat type="hierarchy" pri="125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Max/>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h" fact="0.4"/>
              </dgm:constrLst>
              <dgm:ruleLst>
                <dgm:rule type="primFontSz" val="5" fact="NaN" max="NaN"/>
              </dgm:ruleLst>
            </dgm:layoutNode>
            <dgm:layoutNode name="titleText1" styleLbl="fgAcc0">
              <dgm:varLst>
                <dgm:chMax val="0"/>
                <dgm:chPref val="0"/>
              </dgm:varLst>
              <dgm:alg type="tx">
                <dgm:param type="parTxLTRAlign" val="r"/>
              </dgm:alg>
              <dgm:shape xmlns:r="http://schemas.openxmlformats.org/officeDocument/2006/relationships" type="rect" r:blip="">
                <dgm:adjLst/>
              </dgm:shape>
              <dgm:presOf axis="followSib" ptType="sibTrans" hideLastTrans="0" cnt="1"/>
              <dgm:constrLst>
                <dgm:constr type="primFontSz" val="65"/>
                <dgm:constr type="lMarg" refType="primFontSz" fact="0.2"/>
                <dgm:constr type="rMarg" refType="primFontSz" fact="0.2"/>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alg type="conn">
                            <dgm:param type="connRout" val="bend"/>
                            <dgm:param type="dim" val="1D"/>
                            <dgm:param type="endSty" val="noArr"/>
                            <dgm:param type="begPts" val="bCtr"/>
                            <dgm:param type="endPts" val="tCtr"/>
                            <dgm:param type="bendPt" val="end"/>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41" func="var" arg="hierBranch" op="equ" val="hang">
                    <dgm:layoutNode name="Name42">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3">
                    <dgm:layoutNode name="Name44">
                      <dgm:choose name="Name45">
                        <dgm:if name="Name46" axis="self" func="depth" op="lte" val="2">
                          <dgm:choose name="Name47">
                            <dgm:if name="Name48" axis="par ch" ptType="node asst" func="cnt" op="gte" val="1">
                              <dgm:alg type="conn">
                                <dgm:param type="connRout" val="bend"/>
                                <dgm:param type="dim" val="1D"/>
                                <dgm:param type="endSty" val="noArr"/>
                                <dgm:param type="begPts" val="bCtr"/>
                                <dgm:param type="endPts" val="midL midR"/>
                              </dgm:alg>
                            </dgm:if>
                            <dgm:else name="Name49">
                              <dgm:alg type="conn">
                                <dgm:param type="connRout" val="bend"/>
                                <dgm:param type="dim" val="1D"/>
                                <dgm:param type="endSty" val="noArr"/>
                                <dgm:param type="begPts" val="bCtr"/>
                                <dgm:param type="endPts" val="midL midR"/>
                                <dgm:param type="srcNode" val="rootConnector1"/>
                              </dgm:alg>
                            </dgm:else>
                          </dgm:choose>
                        </dgm:if>
                        <dgm:else name="Name50">
                          <dgm:choose name="Name51">
                            <dgm:if name="Name52" axis="par ch" ptType="node asst" func="cnt" op="gte" val="1">
                              <dgm:alg type="conn">
                                <dgm:param type="connRout" val="bend"/>
                                <dgm:param type="dim" val="1D"/>
                                <dgm:param type="endSty" val="noArr"/>
                                <dgm:param type="begPts" val="bCtr"/>
                                <dgm:param type="endPts" val="midL midR"/>
                              </dgm:alg>
                            </dgm:if>
                            <dgm:else name="Name53">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54">
                  <dgm:if name="Name55" func="var" arg="hierBranch" op="equ" val="l">
                    <dgm:choose name="Name56">
                      <dgm:if name="Name57"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58">
                        <dgm:alg type="hierRoot">
                          <dgm:param type="hierAlign" val="tR"/>
                        </dgm:alg>
                        <dgm:shape xmlns:r="http://schemas.openxmlformats.org/officeDocument/2006/relationships" r:blip="">
                          <dgm:adjLst/>
                        </dgm:shape>
                        <dgm:presOf/>
                        <dgm:constrLst>
                          <dgm:constr type="alignOff" val="0.25"/>
                        </dgm:constrLst>
                      </dgm:else>
                    </dgm:choose>
                  </dgm:if>
                  <dgm:if name="Name59" func="var" arg="hierBranch" op="equ" val="r">
                    <dgm:choose name="Name60">
                      <dgm:if name="Name61"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2">
                        <dgm:alg type="hierRoot">
                          <dgm:param type="hierAlign" val="tL"/>
                        </dgm:alg>
                        <dgm:shape xmlns:r="http://schemas.openxmlformats.org/officeDocument/2006/relationships" r:blip="">
                          <dgm:adjLst/>
                        </dgm:shape>
                        <dgm:presOf/>
                        <dgm:constrLst>
                          <dgm:constr type="alignOff" val="0.25"/>
                        </dgm:constrLst>
                      </dgm:else>
                    </dgm:choose>
                  </dgm:if>
                  <dgm:if name="Name63"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4" func="var" arg="hierBranch" op="equ" val="init">
                    <dgm:alg type="hierRoot"/>
                    <dgm:shape xmlns:r="http://schemas.openxmlformats.org/officeDocument/2006/relationships" r:blip="">
                      <dgm:adjLst/>
                    </dgm:shape>
                    <dgm:presOf/>
                    <dgm:constrLst>
                      <dgm:constr type="alignOff"/>
                      <dgm:constr type="bendDist" for="des" ptType="parTrans" refType="sp" fact="0.5"/>
                    </dgm:constrLst>
                  </dgm:if>
                  <dgm:else name="Name65">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66">
                    <dgm:if name="Name67" func="var" arg="hierBranch" op="equ" val="init">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68" func="var" arg="hierBranch" op="equ" val="l">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69" func="var" arg="hierBranch" op="equ" val="r">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70">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varLst>
                      <dgm:chMax/>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h" fact="0.4"/>
                    </dgm:constrLst>
                    <dgm:ruleLst>
                      <dgm:rule type="primFontSz" val="5" fact="NaN" max="NaN"/>
                    </dgm:ruleLst>
                  </dgm:layoutNode>
                  <dgm:layoutNode name="titleText2" styleLbl="fgAcc1">
                    <dgm:varLst>
                      <dgm:chMax val="0"/>
                      <dgm:chPref val="0"/>
                    </dgm:varLst>
                    <dgm:alg type="tx">
                      <dgm:param type="parTxLTRAlign" val="r"/>
                    </dgm:alg>
                    <dgm:shape xmlns:r="http://schemas.openxmlformats.org/officeDocument/2006/relationships" type="rect" r:blip="">
                      <dgm:adjLst/>
                    </dgm:shape>
                    <dgm:presOf axis="followSib" ptType="sibTrans" hideLastTrans="0" cnt="1"/>
                    <dgm:constrLst>
                      <dgm:constr type="primFontSz" val="65"/>
                      <dgm:constr type="lMarg" refType="primFontSz" fact="0.2"/>
                      <dgm:constr type="rMarg" refType="primFontSz" fact="0.2"/>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71">
                    <dgm:if name="Name72" func="var" arg="hierBranch" op="equ" val="l">
                      <dgm:alg type="hierChild">
                        <dgm:param type="chAlign" val="r"/>
                        <dgm:param type="linDir" val="fromT"/>
                      </dgm:alg>
                    </dgm:if>
                    <dgm:if name="Name73" func="var" arg="hierBranch" op="equ" val="r">
                      <dgm:alg type="hierChild">
                        <dgm:param type="chAlign" val="l"/>
                        <dgm:param type="linDir" val="fromT"/>
                      </dgm:alg>
                    </dgm:if>
                    <dgm:if name="Name74" func="var" arg="hierBranch" op="equ" val="hang">
                      <dgm:choose name="Name75">
                        <dgm:if name="Name76" func="var" arg="dir" op="equ" val="norm">
                          <dgm:alg type="hierChild">
                            <dgm:param type="chAlign" val="l"/>
                            <dgm:param type="linDir" val="fromL"/>
                            <dgm:param type="secChAlign" val="t"/>
                            <dgm:param type="secLinDir" val="fromT"/>
                          </dgm:alg>
                        </dgm:if>
                        <dgm:else name="Name77">
                          <dgm:alg type="hierChild">
                            <dgm:param type="chAlign" val="l"/>
                            <dgm:param type="linDir" val="fromR"/>
                            <dgm:param type="secChAlign" val="t"/>
                            <dgm:param type="secLinDir" val="fromT"/>
                          </dgm:alg>
                        </dgm:else>
                      </dgm:choose>
                    </dgm:if>
                    <dgm:if name="Name78" func="var" arg="hierBranch" op="equ" val="std">
                      <dgm:choose name="Name79">
                        <dgm:if name="Name80" func="var" arg="dir" op="equ" val="norm">
                          <dgm:alg type="hierChild"/>
                        </dgm:if>
                        <dgm:else name="Name81">
                          <dgm:alg type="hierChild">
                            <dgm:param type="linDir" val="fromR"/>
                          </dgm:alg>
                        </dgm:else>
                      </dgm:choose>
                    </dgm:if>
                    <dgm:if name="Name82" func="var" arg="hierBranch" op="equ" val="init">
                      <dgm:choose name="Name83">
                        <dgm:if name="Name84" func="var" arg="dir" op="equ" val="norm">
                          <dgm:alg type="hierChild"/>
                        </dgm:if>
                        <dgm:else name="Name85">
                          <dgm:alg type="hierChild">
                            <dgm:param type="linDir" val="fromR"/>
                          </dgm:alg>
                        </dgm:else>
                      </dgm:choose>
                    </dgm:if>
                    <dgm:else name="Name86"/>
                  </dgm:choose>
                  <dgm:shape xmlns:r="http://schemas.openxmlformats.org/officeDocument/2006/relationships" r:blip="">
                    <dgm:adjLst/>
                  </dgm:shape>
                  <dgm:presOf/>
                  <dgm:constrLst/>
                  <dgm:ruleLst/>
                  <dgm:forEach name="Name87" ref="rep2a"/>
                </dgm:layoutNode>
                <dgm:layoutNode name="hierChild5">
                  <dgm:choose name="Name88">
                    <dgm:if name="Name89" func="var" arg="dir" op="equ" val="norm">
                      <dgm:alg type="hierChild">
                        <dgm:param type="chAlign" val="l"/>
                        <dgm:param type="linDir" val="fromL"/>
                        <dgm:param type="secChAlign" val="t"/>
                        <dgm:param type="secLinDir" val="fromT"/>
                      </dgm:alg>
                    </dgm:if>
                    <dgm:else name="Name90">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91" ref="rep2b"/>
                </dgm:layoutNode>
              </dgm:layoutNode>
            </dgm:forEach>
          </dgm:layoutNode>
          <dgm:layoutNode name="hierChild3">
            <dgm:choose name="Name92">
              <dgm:if name="Name93" func="var" arg="dir" op="equ" val="norm">
                <dgm:alg type="hierChild">
                  <dgm:param type="chAlign" val="l"/>
                  <dgm:param type="linDir" val="fromL"/>
                  <dgm:param type="secChAlign" val="t"/>
                  <dgm:param type="secLinDir" val="fromT"/>
                </dgm:alg>
              </dgm:if>
              <dgm:else name="Name94">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95" axis="precedSib" ptType="parTrans" st="-1" cnt="1">
                <dgm:layoutNode name="Name96">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97">
                  <dgm:if name="Name98" func="var" arg="hierBranch" op="equ" val="l">
                    <dgm:alg type="hierRoot">
                      <dgm:param type="hierAlign" val="tR"/>
                    </dgm:alg>
                    <dgm:shape xmlns:r="http://schemas.openxmlformats.org/officeDocument/2006/relationships" r:blip="">
                      <dgm:adjLst/>
                    </dgm:shape>
                    <dgm:presOf/>
                    <dgm:constrLst>
                      <dgm:constr type="alignOff" val="0.65"/>
                    </dgm:constrLst>
                  </dgm:if>
                  <dgm:if name="Name99" func="var" arg="hierBranch" op="equ" val="r">
                    <dgm:alg type="hierRoot">
                      <dgm:param type="hierAlign" val="tL"/>
                    </dgm:alg>
                    <dgm:shape xmlns:r="http://schemas.openxmlformats.org/officeDocument/2006/relationships" r:blip="">
                      <dgm:adjLst/>
                    </dgm:shape>
                    <dgm:presOf/>
                    <dgm:constrLst>
                      <dgm:constr type="alignOff" val="0.65"/>
                    </dgm:constrLst>
                  </dgm:if>
                  <dgm:if name="Name100" func="var" arg="hierBranch" op="equ" val="hang">
                    <dgm:alg type="hierRoot"/>
                    <dgm:shape xmlns:r="http://schemas.openxmlformats.org/officeDocument/2006/relationships" r:blip="">
                      <dgm:adjLst/>
                    </dgm:shape>
                    <dgm:presOf/>
                    <dgm:constrLst>
                      <dgm:constr type="alignOff" val="0.65"/>
                    </dgm:constrLst>
                  </dgm:if>
                  <dgm:if name="Name101"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02" func="var" arg="hierBranch" op="equ" val="init">
                    <dgm:alg type="hierRoot"/>
                    <dgm:shape xmlns:r="http://schemas.openxmlformats.org/officeDocument/2006/relationships" r:blip="">
                      <dgm:adjLst/>
                    </dgm:shape>
                    <dgm:presOf/>
                    <dgm:constrLst>
                      <dgm:constr type="alignOff"/>
                      <dgm:constr type="bendDist" for="des" ptType="parTrans" refType="sp" fact="0.5"/>
                    </dgm:constrLst>
                  </dgm:if>
                  <dgm:else name="Name103"/>
                </dgm:choose>
                <dgm:ruleLst/>
                <dgm:layoutNode name="rootComposite3">
                  <dgm:alg type="composite"/>
                  <dgm:shape xmlns:r="http://schemas.openxmlformats.org/officeDocument/2006/relationships" r:blip="">
                    <dgm:adjLst/>
                  </dgm:shape>
                  <dgm:presOf axis="self" ptType="node" cnt="1"/>
                  <dgm:choose name="Name104">
                    <dgm:if name="Name105" func="var" arg="hierBranch" op="equ" val="init">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06" func="var" arg="hierBranch" op="equ" val="l">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07" func="var" arg="hierBranch" op="equ" val="r">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08">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styleLbl="asst1">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h" fact="0.4"/>
                    </dgm:constrLst>
                    <dgm:ruleLst>
                      <dgm:rule type="primFontSz" val="5" fact="NaN" max="NaN"/>
                    </dgm:ruleLst>
                  </dgm:layoutNode>
                  <dgm:layoutNode name="titleText3" styleLbl="fgAcc2">
                    <dgm:varLst>
                      <dgm:chMax val="0"/>
                      <dgm:chPref val="0"/>
                    </dgm:varLst>
                    <dgm:alg type="tx">
                      <dgm:param type="parTxLTRAlign" val="r"/>
                    </dgm:alg>
                    <dgm:shape xmlns:r="http://schemas.openxmlformats.org/officeDocument/2006/relationships" type="rect" r:blip="">
                      <dgm:adjLst/>
                    </dgm:shape>
                    <dgm:presOf axis="followSib" ptType="sibTrans" hideLastTrans="0" cnt="1"/>
                    <dgm:constrLst>
                      <dgm:constr type="primFontSz" val="65"/>
                      <dgm:constr type="lMarg" refType="primFontSz" fact="0.2"/>
                      <dgm:constr type="rMarg" refType="primFontSz" fact="0.2"/>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09">
                    <dgm:if name="Name110" func="var" arg="hierBranch" op="equ" val="l">
                      <dgm:alg type="hierChild">
                        <dgm:param type="chAlign" val="r"/>
                        <dgm:param type="linDir" val="fromT"/>
                      </dgm:alg>
                    </dgm:if>
                    <dgm:if name="Name111" func="var" arg="hierBranch" op="equ" val="r">
                      <dgm:alg type="hierChild">
                        <dgm:param type="chAlign" val="l"/>
                        <dgm:param type="linDir" val="fromT"/>
                      </dgm:alg>
                    </dgm:if>
                    <dgm:if name="Name112" func="var" arg="hierBranch" op="equ" val="hang">
                      <dgm:choose name="Name113">
                        <dgm:if name="Name114" func="var" arg="dir" op="equ" val="norm">
                          <dgm:alg type="hierChild">
                            <dgm:param type="chAlign" val="l"/>
                            <dgm:param type="linDir" val="fromL"/>
                            <dgm:param type="secChAlign" val="t"/>
                            <dgm:param type="secLinDir" val="fromT"/>
                          </dgm:alg>
                        </dgm:if>
                        <dgm:else name="Name115">
                          <dgm:alg type="hierChild">
                            <dgm:param type="chAlign" val="l"/>
                            <dgm:param type="linDir" val="fromR"/>
                            <dgm:param type="secChAlign" val="t"/>
                            <dgm:param type="secLinDir" val="fromT"/>
                          </dgm:alg>
                        </dgm:else>
                      </dgm:choose>
                    </dgm:if>
                    <dgm:if name="Name116" func="var" arg="hierBranch" op="equ" val="std">
                      <dgm:choose name="Name117">
                        <dgm:if name="Name118" func="var" arg="dir" op="equ" val="norm">
                          <dgm:alg type="hierChild"/>
                        </dgm:if>
                        <dgm:else name="Name119">
                          <dgm:alg type="hierChild">
                            <dgm:param type="linDir" val="fromR"/>
                          </dgm:alg>
                        </dgm:else>
                      </dgm:choose>
                    </dgm:if>
                    <dgm:if name="Name120" func="var" arg="hierBranch" op="equ" val="init">
                      <dgm:alg type="hierChild"/>
                    </dgm:if>
                    <dgm:else name="Name121"/>
                  </dgm:choose>
                  <dgm:shape xmlns:r="http://schemas.openxmlformats.org/officeDocument/2006/relationships" r:blip="">
                    <dgm:adjLst/>
                  </dgm:shape>
                  <dgm:presOf/>
                  <dgm:constrLst/>
                  <dgm:ruleLst/>
                  <dgm:forEach name="Name122" ref="rep2a"/>
                </dgm:layoutNode>
                <dgm:layoutNode name="hierChild7">
                  <dgm:choose name="Name123">
                    <dgm:if name="Name124" func="var" arg="dir" op="equ" val="norm">
                      <dgm:alg type="hierChild">
                        <dgm:param type="chAlign" val="l"/>
                        <dgm:param type="linDir" val="fromL"/>
                        <dgm:param type="secChAlign" val="t"/>
                        <dgm:param type="secLinDir" val="fromT"/>
                      </dgm:alg>
                    </dgm:if>
                    <dgm:else name="Name12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26" ref="rep2b"/>
                </dgm:layoutNode>
              </dgm:layoutNode>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8/layout/NameandTitleOrganizationalChart">
  <dgm:title val=""/>
  <dgm:desc val=""/>
  <dgm:catLst>
    <dgm:cat type="hierarchy" pri="125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Max/>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h" fact="0.4"/>
              </dgm:constrLst>
              <dgm:ruleLst>
                <dgm:rule type="primFontSz" val="5" fact="NaN" max="NaN"/>
              </dgm:ruleLst>
            </dgm:layoutNode>
            <dgm:layoutNode name="titleText1" styleLbl="fgAcc0">
              <dgm:varLst>
                <dgm:chMax val="0"/>
                <dgm:chPref val="0"/>
              </dgm:varLst>
              <dgm:alg type="tx">
                <dgm:param type="parTxLTRAlign" val="r"/>
              </dgm:alg>
              <dgm:shape xmlns:r="http://schemas.openxmlformats.org/officeDocument/2006/relationships" type="rect" r:blip="">
                <dgm:adjLst/>
              </dgm:shape>
              <dgm:presOf axis="followSib" ptType="sibTrans" hideLastTrans="0" cnt="1"/>
              <dgm:constrLst>
                <dgm:constr type="primFontSz" val="65"/>
                <dgm:constr type="lMarg" refType="primFontSz" fact="0.2"/>
                <dgm:constr type="rMarg" refType="primFontSz" fact="0.2"/>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alg type="conn">
                            <dgm:param type="connRout" val="bend"/>
                            <dgm:param type="dim" val="1D"/>
                            <dgm:param type="endSty" val="noArr"/>
                            <dgm:param type="begPts" val="bCtr"/>
                            <dgm:param type="endPts" val="tCtr"/>
                            <dgm:param type="bendPt" val="end"/>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41" func="var" arg="hierBranch" op="equ" val="hang">
                    <dgm:layoutNode name="Name42">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3">
                    <dgm:layoutNode name="Name44">
                      <dgm:choose name="Name45">
                        <dgm:if name="Name46" axis="self" func="depth" op="lte" val="2">
                          <dgm:choose name="Name47">
                            <dgm:if name="Name48" axis="par ch" ptType="node asst" func="cnt" op="gte" val="1">
                              <dgm:alg type="conn">
                                <dgm:param type="connRout" val="bend"/>
                                <dgm:param type="dim" val="1D"/>
                                <dgm:param type="endSty" val="noArr"/>
                                <dgm:param type="begPts" val="bCtr"/>
                                <dgm:param type="endPts" val="midL midR"/>
                              </dgm:alg>
                            </dgm:if>
                            <dgm:else name="Name49">
                              <dgm:alg type="conn">
                                <dgm:param type="connRout" val="bend"/>
                                <dgm:param type="dim" val="1D"/>
                                <dgm:param type="endSty" val="noArr"/>
                                <dgm:param type="begPts" val="bCtr"/>
                                <dgm:param type="endPts" val="midL midR"/>
                                <dgm:param type="srcNode" val="rootConnector1"/>
                              </dgm:alg>
                            </dgm:else>
                          </dgm:choose>
                        </dgm:if>
                        <dgm:else name="Name50">
                          <dgm:choose name="Name51">
                            <dgm:if name="Name52" axis="par ch" ptType="node asst" func="cnt" op="gte" val="1">
                              <dgm:alg type="conn">
                                <dgm:param type="connRout" val="bend"/>
                                <dgm:param type="dim" val="1D"/>
                                <dgm:param type="endSty" val="noArr"/>
                                <dgm:param type="begPts" val="bCtr"/>
                                <dgm:param type="endPts" val="midL midR"/>
                              </dgm:alg>
                            </dgm:if>
                            <dgm:else name="Name53">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54">
                  <dgm:if name="Name55" func="var" arg="hierBranch" op="equ" val="l">
                    <dgm:choose name="Name56">
                      <dgm:if name="Name57"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58">
                        <dgm:alg type="hierRoot">
                          <dgm:param type="hierAlign" val="tR"/>
                        </dgm:alg>
                        <dgm:shape xmlns:r="http://schemas.openxmlformats.org/officeDocument/2006/relationships" r:blip="">
                          <dgm:adjLst/>
                        </dgm:shape>
                        <dgm:presOf/>
                        <dgm:constrLst>
                          <dgm:constr type="alignOff" val="0.25"/>
                        </dgm:constrLst>
                      </dgm:else>
                    </dgm:choose>
                  </dgm:if>
                  <dgm:if name="Name59" func="var" arg="hierBranch" op="equ" val="r">
                    <dgm:choose name="Name60">
                      <dgm:if name="Name61"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2">
                        <dgm:alg type="hierRoot">
                          <dgm:param type="hierAlign" val="tL"/>
                        </dgm:alg>
                        <dgm:shape xmlns:r="http://schemas.openxmlformats.org/officeDocument/2006/relationships" r:blip="">
                          <dgm:adjLst/>
                        </dgm:shape>
                        <dgm:presOf/>
                        <dgm:constrLst>
                          <dgm:constr type="alignOff" val="0.25"/>
                        </dgm:constrLst>
                      </dgm:else>
                    </dgm:choose>
                  </dgm:if>
                  <dgm:if name="Name63"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4" func="var" arg="hierBranch" op="equ" val="init">
                    <dgm:alg type="hierRoot"/>
                    <dgm:shape xmlns:r="http://schemas.openxmlformats.org/officeDocument/2006/relationships" r:blip="">
                      <dgm:adjLst/>
                    </dgm:shape>
                    <dgm:presOf/>
                    <dgm:constrLst>
                      <dgm:constr type="alignOff"/>
                      <dgm:constr type="bendDist" for="des" ptType="parTrans" refType="sp" fact="0.5"/>
                    </dgm:constrLst>
                  </dgm:if>
                  <dgm:else name="Name65">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66">
                    <dgm:if name="Name67" func="var" arg="hierBranch" op="equ" val="init">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68" func="var" arg="hierBranch" op="equ" val="l">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69" func="var" arg="hierBranch" op="equ" val="r">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70">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varLst>
                      <dgm:chMax/>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h" fact="0.4"/>
                    </dgm:constrLst>
                    <dgm:ruleLst>
                      <dgm:rule type="primFontSz" val="5" fact="NaN" max="NaN"/>
                    </dgm:ruleLst>
                  </dgm:layoutNode>
                  <dgm:layoutNode name="titleText2" styleLbl="fgAcc1">
                    <dgm:varLst>
                      <dgm:chMax val="0"/>
                      <dgm:chPref val="0"/>
                    </dgm:varLst>
                    <dgm:alg type="tx">
                      <dgm:param type="parTxLTRAlign" val="r"/>
                    </dgm:alg>
                    <dgm:shape xmlns:r="http://schemas.openxmlformats.org/officeDocument/2006/relationships" type="rect" r:blip="">
                      <dgm:adjLst/>
                    </dgm:shape>
                    <dgm:presOf axis="followSib" ptType="sibTrans" hideLastTrans="0" cnt="1"/>
                    <dgm:constrLst>
                      <dgm:constr type="primFontSz" val="65"/>
                      <dgm:constr type="lMarg" refType="primFontSz" fact="0.2"/>
                      <dgm:constr type="rMarg" refType="primFontSz" fact="0.2"/>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71">
                    <dgm:if name="Name72" func="var" arg="hierBranch" op="equ" val="l">
                      <dgm:alg type="hierChild">
                        <dgm:param type="chAlign" val="r"/>
                        <dgm:param type="linDir" val="fromT"/>
                      </dgm:alg>
                    </dgm:if>
                    <dgm:if name="Name73" func="var" arg="hierBranch" op="equ" val="r">
                      <dgm:alg type="hierChild">
                        <dgm:param type="chAlign" val="l"/>
                        <dgm:param type="linDir" val="fromT"/>
                      </dgm:alg>
                    </dgm:if>
                    <dgm:if name="Name74" func="var" arg="hierBranch" op="equ" val="hang">
                      <dgm:choose name="Name75">
                        <dgm:if name="Name76" func="var" arg="dir" op="equ" val="norm">
                          <dgm:alg type="hierChild">
                            <dgm:param type="chAlign" val="l"/>
                            <dgm:param type="linDir" val="fromL"/>
                            <dgm:param type="secChAlign" val="t"/>
                            <dgm:param type="secLinDir" val="fromT"/>
                          </dgm:alg>
                        </dgm:if>
                        <dgm:else name="Name77">
                          <dgm:alg type="hierChild">
                            <dgm:param type="chAlign" val="l"/>
                            <dgm:param type="linDir" val="fromR"/>
                            <dgm:param type="secChAlign" val="t"/>
                            <dgm:param type="secLinDir" val="fromT"/>
                          </dgm:alg>
                        </dgm:else>
                      </dgm:choose>
                    </dgm:if>
                    <dgm:if name="Name78" func="var" arg="hierBranch" op="equ" val="std">
                      <dgm:choose name="Name79">
                        <dgm:if name="Name80" func="var" arg="dir" op="equ" val="norm">
                          <dgm:alg type="hierChild"/>
                        </dgm:if>
                        <dgm:else name="Name81">
                          <dgm:alg type="hierChild">
                            <dgm:param type="linDir" val="fromR"/>
                          </dgm:alg>
                        </dgm:else>
                      </dgm:choose>
                    </dgm:if>
                    <dgm:if name="Name82" func="var" arg="hierBranch" op="equ" val="init">
                      <dgm:choose name="Name83">
                        <dgm:if name="Name84" func="var" arg="dir" op="equ" val="norm">
                          <dgm:alg type="hierChild"/>
                        </dgm:if>
                        <dgm:else name="Name85">
                          <dgm:alg type="hierChild">
                            <dgm:param type="linDir" val="fromR"/>
                          </dgm:alg>
                        </dgm:else>
                      </dgm:choose>
                    </dgm:if>
                    <dgm:else name="Name86"/>
                  </dgm:choose>
                  <dgm:shape xmlns:r="http://schemas.openxmlformats.org/officeDocument/2006/relationships" r:blip="">
                    <dgm:adjLst/>
                  </dgm:shape>
                  <dgm:presOf/>
                  <dgm:constrLst/>
                  <dgm:ruleLst/>
                  <dgm:forEach name="Name87" ref="rep2a"/>
                </dgm:layoutNode>
                <dgm:layoutNode name="hierChild5">
                  <dgm:choose name="Name88">
                    <dgm:if name="Name89" func="var" arg="dir" op="equ" val="norm">
                      <dgm:alg type="hierChild">
                        <dgm:param type="chAlign" val="l"/>
                        <dgm:param type="linDir" val="fromL"/>
                        <dgm:param type="secChAlign" val="t"/>
                        <dgm:param type="secLinDir" val="fromT"/>
                      </dgm:alg>
                    </dgm:if>
                    <dgm:else name="Name90">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91" ref="rep2b"/>
                </dgm:layoutNode>
              </dgm:layoutNode>
            </dgm:forEach>
          </dgm:layoutNode>
          <dgm:layoutNode name="hierChild3">
            <dgm:choose name="Name92">
              <dgm:if name="Name93" func="var" arg="dir" op="equ" val="norm">
                <dgm:alg type="hierChild">
                  <dgm:param type="chAlign" val="l"/>
                  <dgm:param type="linDir" val="fromL"/>
                  <dgm:param type="secChAlign" val="t"/>
                  <dgm:param type="secLinDir" val="fromT"/>
                </dgm:alg>
              </dgm:if>
              <dgm:else name="Name94">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95" axis="precedSib" ptType="parTrans" st="-1" cnt="1">
                <dgm:layoutNode name="Name96">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97">
                  <dgm:if name="Name98" func="var" arg="hierBranch" op="equ" val="l">
                    <dgm:alg type="hierRoot">
                      <dgm:param type="hierAlign" val="tR"/>
                    </dgm:alg>
                    <dgm:shape xmlns:r="http://schemas.openxmlformats.org/officeDocument/2006/relationships" r:blip="">
                      <dgm:adjLst/>
                    </dgm:shape>
                    <dgm:presOf/>
                    <dgm:constrLst>
                      <dgm:constr type="alignOff" val="0.65"/>
                    </dgm:constrLst>
                  </dgm:if>
                  <dgm:if name="Name99" func="var" arg="hierBranch" op="equ" val="r">
                    <dgm:alg type="hierRoot">
                      <dgm:param type="hierAlign" val="tL"/>
                    </dgm:alg>
                    <dgm:shape xmlns:r="http://schemas.openxmlformats.org/officeDocument/2006/relationships" r:blip="">
                      <dgm:adjLst/>
                    </dgm:shape>
                    <dgm:presOf/>
                    <dgm:constrLst>
                      <dgm:constr type="alignOff" val="0.65"/>
                    </dgm:constrLst>
                  </dgm:if>
                  <dgm:if name="Name100" func="var" arg="hierBranch" op="equ" val="hang">
                    <dgm:alg type="hierRoot"/>
                    <dgm:shape xmlns:r="http://schemas.openxmlformats.org/officeDocument/2006/relationships" r:blip="">
                      <dgm:adjLst/>
                    </dgm:shape>
                    <dgm:presOf/>
                    <dgm:constrLst>
                      <dgm:constr type="alignOff" val="0.65"/>
                    </dgm:constrLst>
                  </dgm:if>
                  <dgm:if name="Name101"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02" func="var" arg="hierBranch" op="equ" val="init">
                    <dgm:alg type="hierRoot"/>
                    <dgm:shape xmlns:r="http://schemas.openxmlformats.org/officeDocument/2006/relationships" r:blip="">
                      <dgm:adjLst/>
                    </dgm:shape>
                    <dgm:presOf/>
                    <dgm:constrLst>
                      <dgm:constr type="alignOff"/>
                      <dgm:constr type="bendDist" for="des" ptType="parTrans" refType="sp" fact="0.5"/>
                    </dgm:constrLst>
                  </dgm:if>
                  <dgm:else name="Name103"/>
                </dgm:choose>
                <dgm:ruleLst/>
                <dgm:layoutNode name="rootComposite3">
                  <dgm:alg type="composite"/>
                  <dgm:shape xmlns:r="http://schemas.openxmlformats.org/officeDocument/2006/relationships" r:blip="">
                    <dgm:adjLst/>
                  </dgm:shape>
                  <dgm:presOf axis="self" ptType="node" cnt="1"/>
                  <dgm:choose name="Name104">
                    <dgm:if name="Name105" func="var" arg="hierBranch" op="equ" val="init">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06" func="var" arg="hierBranch" op="equ" val="l">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07" func="var" arg="hierBranch" op="equ" val="r">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08">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styleLbl="asst1">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h" fact="0.4"/>
                    </dgm:constrLst>
                    <dgm:ruleLst>
                      <dgm:rule type="primFontSz" val="5" fact="NaN" max="NaN"/>
                    </dgm:ruleLst>
                  </dgm:layoutNode>
                  <dgm:layoutNode name="titleText3" styleLbl="fgAcc2">
                    <dgm:varLst>
                      <dgm:chMax val="0"/>
                      <dgm:chPref val="0"/>
                    </dgm:varLst>
                    <dgm:alg type="tx">
                      <dgm:param type="parTxLTRAlign" val="r"/>
                    </dgm:alg>
                    <dgm:shape xmlns:r="http://schemas.openxmlformats.org/officeDocument/2006/relationships" type="rect" r:blip="">
                      <dgm:adjLst/>
                    </dgm:shape>
                    <dgm:presOf axis="followSib" ptType="sibTrans" hideLastTrans="0" cnt="1"/>
                    <dgm:constrLst>
                      <dgm:constr type="primFontSz" val="65"/>
                      <dgm:constr type="lMarg" refType="primFontSz" fact="0.2"/>
                      <dgm:constr type="rMarg" refType="primFontSz" fact="0.2"/>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09">
                    <dgm:if name="Name110" func="var" arg="hierBranch" op="equ" val="l">
                      <dgm:alg type="hierChild">
                        <dgm:param type="chAlign" val="r"/>
                        <dgm:param type="linDir" val="fromT"/>
                      </dgm:alg>
                    </dgm:if>
                    <dgm:if name="Name111" func="var" arg="hierBranch" op="equ" val="r">
                      <dgm:alg type="hierChild">
                        <dgm:param type="chAlign" val="l"/>
                        <dgm:param type="linDir" val="fromT"/>
                      </dgm:alg>
                    </dgm:if>
                    <dgm:if name="Name112" func="var" arg="hierBranch" op="equ" val="hang">
                      <dgm:choose name="Name113">
                        <dgm:if name="Name114" func="var" arg="dir" op="equ" val="norm">
                          <dgm:alg type="hierChild">
                            <dgm:param type="chAlign" val="l"/>
                            <dgm:param type="linDir" val="fromL"/>
                            <dgm:param type="secChAlign" val="t"/>
                            <dgm:param type="secLinDir" val="fromT"/>
                          </dgm:alg>
                        </dgm:if>
                        <dgm:else name="Name115">
                          <dgm:alg type="hierChild">
                            <dgm:param type="chAlign" val="l"/>
                            <dgm:param type="linDir" val="fromR"/>
                            <dgm:param type="secChAlign" val="t"/>
                            <dgm:param type="secLinDir" val="fromT"/>
                          </dgm:alg>
                        </dgm:else>
                      </dgm:choose>
                    </dgm:if>
                    <dgm:if name="Name116" func="var" arg="hierBranch" op="equ" val="std">
                      <dgm:choose name="Name117">
                        <dgm:if name="Name118" func="var" arg="dir" op="equ" val="norm">
                          <dgm:alg type="hierChild"/>
                        </dgm:if>
                        <dgm:else name="Name119">
                          <dgm:alg type="hierChild">
                            <dgm:param type="linDir" val="fromR"/>
                          </dgm:alg>
                        </dgm:else>
                      </dgm:choose>
                    </dgm:if>
                    <dgm:if name="Name120" func="var" arg="hierBranch" op="equ" val="init">
                      <dgm:alg type="hierChild"/>
                    </dgm:if>
                    <dgm:else name="Name121"/>
                  </dgm:choose>
                  <dgm:shape xmlns:r="http://schemas.openxmlformats.org/officeDocument/2006/relationships" r:blip="">
                    <dgm:adjLst/>
                  </dgm:shape>
                  <dgm:presOf/>
                  <dgm:constrLst/>
                  <dgm:ruleLst/>
                  <dgm:forEach name="Name122" ref="rep2a"/>
                </dgm:layoutNode>
                <dgm:layoutNode name="hierChild7">
                  <dgm:choose name="Name123">
                    <dgm:if name="Name124" func="var" arg="dir" op="equ" val="norm">
                      <dgm:alg type="hierChild">
                        <dgm:param type="chAlign" val="l"/>
                        <dgm:param type="linDir" val="fromL"/>
                        <dgm:param type="secChAlign" val="t"/>
                        <dgm:param type="secLinDir" val="fromT"/>
                      </dgm:alg>
                    </dgm:if>
                    <dgm:else name="Name12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26" ref="rep2b"/>
                </dgm:layoutNode>
              </dgm:layoutNode>
            </dgm:forEach>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16A2A71-3C5B-4DEA-8696-581F1FA7BBD6}" type="datetimeFigureOut">
              <a:rPr lang="en-CA" smtClean="0"/>
              <a:t>18/04/2016</a:t>
            </a:fld>
            <a:endParaRPr lang="en-CA"/>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42C7182-3112-4AE2-813F-1A33C9DE4C10}" type="slidenum">
              <a:rPr lang="en-CA" smtClean="0"/>
              <a:t>‹#›</a:t>
            </a:fld>
            <a:endParaRPr lang="en-CA"/>
          </a:p>
        </p:txBody>
      </p:sp>
    </p:spTree>
    <p:extLst>
      <p:ext uri="{BB962C8B-B14F-4D97-AF65-F5344CB8AC3E}">
        <p14:creationId xmlns:p14="http://schemas.microsoft.com/office/powerpoint/2010/main" val="5077156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dirty="0"/>
          </a:p>
        </p:txBody>
      </p:sp>
      <p:sp>
        <p:nvSpPr>
          <p:cNvPr id="4" name="Slide Number Placeholder 3"/>
          <p:cNvSpPr>
            <a:spLocks noGrp="1"/>
          </p:cNvSpPr>
          <p:nvPr>
            <p:ph type="sldNum" sz="quarter" idx="10"/>
          </p:nvPr>
        </p:nvSpPr>
        <p:spPr/>
        <p:txBody>
          <a:bodyPr/>
          <a:lstStyle/>
          <a:p>
            <a:fld id="{2293E9FE-56EB-43D1-B1FE-037230E8B4C5}" type="slidenum">
              <a:rPr lang="en-CA" smtClean="0">
                <a:solidFill>
                  <a:prstClr val="black"/>
                </a:solidFill>
              </a:rPr>
              <a:pPr/>
              <a:t>1</a:t>
            </a:fld>
            <a:endParaRPr lang="en-CA">
              <a:solidFill>
                <a:prstClr val="black"/>
              </a:solidFil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2293E9FE-56EB-43D1-B1FE-037230E8B4C5}" type="slidenum">
              <a:rPr lang="en-CA" smtClean="0"/>
              <a:pPr/>
              <a:t>11</a:t>
            </a:fld>
            <a:endParaRPr lang="en-CA"/>
          </a:p>
        </p:txBody>
      </p:sp>
    </p:spTree>
    <p:extLst>
      <p:ext uri="{BB962C8B-B14F-4D97-AF65-F5344CB8AC3E}">
        <p14:creationId xmlns:p14="http://schemas.microsoft.com/office/powerpoint/2010/main" val="26732764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dirty="0"/>
          </a:p>
        </p:txBody>
      </p:sp>
      <p:sp>
        <p:nvSpPr>
          <p:cNvPr id="4" name="Slide Number Placeholder 3"/>
          <p:cNvSpPr>
            <a:spLocks noGrp="1"/>
          </p:cNvSpPr>
          <p:nvPr>
            <p:ph type="sldNum" sz="quarter" idx="10"/>
          </p:nvPr>
        </p:nvSpPr>
        <p:spPr/>
        <p:txBody>
          <a:bodyPr/>
          <a:lstStyle/>
          <a:p>
            <a:fld id="{2293E9FE-56EB-43D1-B1FE-037230E8B4C5}" type="slidenum">
              <a:rPr lang="en-CA" smtClean="0"/>
              <a:pPr/>
              <a:t>13</a:t>
            </a:fld>
            <a:endParaRPr lang="en-CA"/>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dirty="0"/>
          </a:p>
        </p:txBody>
      </p:sp>
      <p:sp>
        <p:nvSpPr>
          <p:cNvPr id="4" name="Slide Number Placeholder 3"/>
          <p:cNvSpPr>
            <a:spLocks noGrp="1"/>
          </p:cNvSpPr>
          <p:nvPr>
            <p:ph type="sldNum" sz="quarter" idx="10"/>
          </p:nvPr>
        </p:nvSpPr>
        <p:spPr/>
        <p:txBody>
          <a:bodyPr/>
          <a:lstStyle/>
          <a:p>
            <a:fld id="{2293E9FE-56EB-43D1-B1FE-037230E8B4C5}" type="slidenum">
              <a:rPr lang="en-CA" smtClean="0"/>
              <a:pPr/>
              <a:t>14</a:t>
            </a:fld>
            <a:endParaRPr lang="en-CA"/>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FontTx/>
              <a:buNone/>
            </a:pPr>
            <a:endParaRPr lang="en-CA" dirty="0"/>
          </a:p>
        </p:txBody>
      </p:sp>
      <p:sp>
        <p:nvSpPr>
          <p:cNvPr id="4" name="Slide Number Placeholder 3"/>
          <p:cNvSpPr>
            <a:spLocks noGrp="1"/>
          </p:cNvSpPr>
          <p:nvPr>
            <p:ph type="sldNum" sz="quarter" idx="10"/>
          </p:nvPr>
        </p:nvSpPr>
        <p:spPr/>
        <p:txBody>
          <a:bodyPr/>
          <a:lstStyle/>
          <a:p>
            <a:fld id="{2293E9FE-56EB-43D1-B1FE-037230E8B4C5}" type="slidenum">
              <a:rPr lang="en-CA" smtClean="0"/>
              <a:pPr/>
              <a:t>15</a:t>
            </a:fld>
            <a:endParaRPr lang="en-CA"/>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dirty="0" smtClean="0"/>
          </a:p>
        </p:txBody>
      </p:sp>
      <p:sp>
        <p:nvSpPr>
          <p:cNvPr id="4" name="Slide Number Placeholder 3"/>
          <p:cNvSpPr>
            <a:spLocks noGrp="1"/>
          </p:cNvSpPr>
          <p:nvPr>
            <p:ph type="sldNum" sz="quarter" idx="10"/>
          </p:nvPr>
        </p:nvSpPr>
        <p:spPr/>
        <p:txBody>
          <a:bodyPr/>
          <a:lstStyle/>
          <a:p>
            <a:fld id="{2293E9FE-56EB-43D1-B1FE-037230E8B4C5}" type="slidenum">
              <a:rPr lang="en-CA" smtClean="0"/>
              <a:pPr/>
              <a:t>16</a:t>
            </a:fld>
            <a:endParaRPr lang="en-CA"/>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dirty="0"/>
          </a:p>
        </p:txBody>
      </p:sp>
      <p:sp>
        <p:nvSpPr>
          <p:cNvPr id="4" name="Slide Number Placeholder 3"/>
          <p:cNvSpPr>
            <a:spLocks noGrp="1"/>
          </p:cNvSpPr>
          <p:nvPr>
            <p:ph type="sldNum" sz="quarter" idx="10"/>
          </p:nvPr>
        </p:nvSpPr>
        <p:spPr/>
        <p:txBody>
          <a:bodyPr/>
          <a:lstStyle/>
          <a:p>
            <a:fld id="{2293E9FE-56EB-43D1-B1FE-037230E8B4C5}" type="slidenum">
              <a:rPr lang="en-CA" smtClean="0"/>
              <a:pPr/>
              <a:t>17</a:t>
            </a:fld>
            <a:endParaRPr lang="en-CA"/>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dirty="0"/>
          </a:p>
        </p:txBody>
      </p:sp>
      <p:sp>
        <p:nvSpPr>
          <p:cNvPr id="4" name="Slide Number Placeholder 3"/>
          <p:cNvSpPr>
            <a:spLocks noGrp="1"/>
          </p:cNvSpPr>
          <p:nvPr>
            <p:ph type="sldNum" sz="quarter" idx="10"/>
          </p:nvPr>
        </p:nvSpPr>
        <p:spPr/>
        <p:txBody>
          <a:bodyPr/>
          <a:lstStyle/>
          <a:p>
            <a:fld id="{2293E9FE-56EB-43D1-B1FE-037230E8B4C5}" type="slidenum">
              <a:rPr lang="en-CA" smtClean="0"/>
              <a:pPr/>
              <a:t>18</a:t>
            </a:fld>
            <a:endParaRPr lang="en-CA"/>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dirty="0" smtClean="0"/>
          </a:p>
          <a:p>
            <a:endParaRPr lang="en-CA" dirty="0"/>
          </a:p>
        </p:txBody>
      </p:sp>
      <p:sp>
        <p:nvSpPr>
          <p:cNvPr id="4" name="Slide Number Placeholder 3"/>
          <p:cNvSpPr>
            <a:spLocks noGrp="1"/>
          </p:cNvSpPr>
          <p:nvPr>
            <p:ph type="sldNum" sz="quarter" idx="10"/>
          </p:nvPr>
        </p:nvSpPr>
        <p:spPr/>
        <p:txBody>
          <a:bodyPr/>
          <a:lstStyle/>
          <a:p>
            <a:fld id="{2293E9FE-56EB-43D1-B1FE-037230E8B4C5}" type="slidenum">
              <a:rPr lang="en-CA" smtClean="0"/>
              <a:pPr/>
              <a:t>19</a:t>
            </a:fld>
            <a:endParaRPr lang="en-CA"/>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2293E9FE-56EB-43D1-B1FE-037230E8B4C5}" type="slidenum">
              <a:rPr lang="en-CA" smtClean="0"/>
              <a:pPr/>
              <a:t>20</a:t>
            </a:fld>
            <a:endParaRPr lang="en-CA"/>
          </a:p>
        </p:txBody>
      </p:sp>
    </p:spTree>
    <p:extLst>
      <p:ext uri="{BB962C8B-B14F-4D97-AF65-F5344CB8AC3E}">
        <p14:creationId xmlns:p14="http://schemas.microsoft.com/office/powerpoint/2010/main" val="38803059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2293E9FE-56EB-43D1-B1FE-037230E8B4C5}" type="slidenum">
              <a:rPr lang="en-CA" smtClean="0"/>
              <a:pPr/>
              <a:t>21</a:t>
            </a:fld>
            <a:endParaRPr lang="en-CA"/>
          </a:p>
        </p:txBody>
      </p:sp>
    </p:spTree>
    <p:extLst>
      <p:ext uri="{BB962C8B-B14F-4D97-AF65-F5344CB8AC3E}">
        <p14:creationId xmlns:p14="http://schemas.microsoft.com/office/powerpoint/2010/main" val="8039922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2293E9FE-56EB-43D1-B1FE-037230E8B4C5}" type="slidenum">
              <a:rPr lang="en-CA" smtClean="0">
                <a:solidFill>
                  <a:prstClr val="black"/>
                </a:solidFill>
              </a:rPr>
              <a:pPr/>
              <a:t>2</a:t>
            </a:fld>
            <a:endParaRPr lang="en-CA">
              <a:solidFill>
                <a:prstClr val="black"/>
              </a:solidFill>
            </a:endParaRPr>
          </a:p>
        </p:txBody>
      </p:sp>
    </p:spTree>
    <p:extLst>
      <p:ext uri="{BB962C8B-B14F-4D97-AF65-F5344CB8AC3E}">
        <p14:creationId xmlns:p14="http://schemas.microsoft.com/office/powerpoint/2010/main" val="24985201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2293E9FE-56EB-43D1-B1FE-037230E8B4C5}" type="slidenum">
              <a:rPr lang="en-CA" smtClean="0"/>
              <a:pPr/>
              <a:t>3</a:t>
            </a:fld>
            <a:endParaRPr lang="en-CA"/>
          </a:p>
        </p:txBody>
      </p:sp>
    </p:spTree>
    <p:extLst>
      <p:ext uri="{BB962C8B-B14F-4D97-AF65-F5344CB8AC3E}">
        <p14:creationId xmlns:p14="http://schemas.microsoft.com/office/powerpoint/2010/main" val="38820980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2293E9FE-56EB-43D1-B1FE-037230E8B4C5}" type="slidenum">
              <a:rPr lang="en-CA" smtClean="0"/>
              <a:pPr/>
              <a:t>4</a:t>
            </a:fld>
            <a:endParaRPr lang="en-CA"/>
          </a:p>
        </p:txBody>
      </p:sp>
    </p:spTree>
    <p:extLst>
      <p:ext uri="{BB962C8B-B14F-4D97-AF65-F5344CB8AC3E}">
        <p14:creationId xmlns:p14="http://schemas.microsoft.com/office/powerpoint/2010/main" val="5844894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2293E9FE-56EB-43D1-B1FE-037230E8B4C5}" type="slidenum">
              <a:rPr lang="en-CA" smtClean="0"/>
              <a:pPr/>
              <a:t>5</a:t>
            </a:fld>
            <a:endParaRPr lang="en-CA"/>
          </a:p>
        </p:txBody>
      </p:sp>
    </p:spTree>
    <p:extLst>
      <p:ext uri="{BB962C8B-B14F-4D97-AF65-F5344CB8AC3E}">
        <p14:creationId xmlns:p14="http://schemas.microsoft.com/office/powerpoint/2010/main" val="4714169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2293E9FE-56EB-43D1-B1FE-037230E8B4C5}" type="slidenum">
              <a:rPr lang="en-CA" smtClean="0"/>
              <a:pPr/>
              <a:t>6</a:t>
            </a:fld>
            <a:endParaRPr lang="en-CA"/>
          </a:p>
        </p:txBody>
      </p:sp>
    </p:spTree>
    <p:extLst>
      <p:ext uri="{BB962C8B-B14F-4D97-AF65-F5344CB8AC3E}">
        <p14:creationId xmlns:p14="http://schemas.microsoft.com/office/powerpoint/2010/main" val="16393128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897301">
              <a:defRPr/>
            </a:pPr>
            <a:endParaRPr lang="en-CA" dirty="0"/>
          </a:p>
        </p:txBody>
      </p:sp>
      <p:sp>
        <p:nvSpPr>
          <p:cNvPr id="4" name="Slide Number Placeholder 3"/>
          <p:cNvSpPr>
            <a:spLocks noGrp="1"/>
          </p:cNvSpPr>
          <p:nvPr>
            <p:ph type="sldNum" sz="quarter" idx="10"/>
          </p:nvPr>
        </p:nvSpPr>
        <p:spPr/>
        <p:txBody>
          <a:bodyPr/>
          <a:lstStyle/>
          <a:p>
            <a:fld id="{2293E9FE-56EB-43D1-B1FE-037230E8B4C5}" type="slidenum">
              <a:rPr lang="en-CA" smtClean="0"/>
              <a:pPr/>
              <a:t>7</a:t>
            </a:fld>
            <a:endParaRPr lang="en-CA"/>
          </a:p>
        </p:txBody>
      </p:sp>
    </p:spTree>
    <p:extLst>
      <p:ext uri="{BB962C8B-B14F-4D97-AF65-F5344CB8AC3E}">
        <p14:creationId xmlns:p14="http://schemas.microsoft.com/office/powerpoint/2010/main" val="36507561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smtClean="0"/>
          </a:p>
        </p:txBody>
      </p:sp>
      <p:sp>
        <p:nvSpPr>
          <p:cNvPr id="4" name="Slide Number Placeholder 3"/>
          <p:cNvSpPr>
            <a:spLocks noGrp="1"/>
          </p:cNvSpPr>
          <p:nvPr>
            <p:ph type="sldNum" sz="quarter" idx="10"/>
          </p:nvPr>
        </p:nvSpPr>
        <p:spPr/>
        <p:txBody>
          <a:bodyPr/>
          <a:lstStyle/>
          <a:p>
            <a:fld id="{2293E9FE-56EB-43D1-B1FE-037230E8B4C5}" type="slidenum">
              <a:rPr lang="en-CA" smtClean="0">
                <a:solidFill>
                  <a:prstClr val="black"/>
                </a:solidFill>
              </a:rPr>
              <a:pPr/>
              <a:t>9</a:t>
            </a:fld>
            <a:endParaRPr lang="en-CA">
              <a:solidFill>
                <a:prstClr val="black"/>
              </a:solidFill>
            </a:endParaRPr>
          </a:p>
        </p:txBody>
      </p:sp>
    </p:spTree>
    <p:extLst>
      <p:ext uri="{BB962C8B-B14F-4D97-AF65-F5344CB8AC3E}">
        <p14:creationId xmlns:p14="http://schemas.microsoft.com/office/powerpoint/2010/main" val="15566599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2293E9FE-56EB-43D1-B1FE-037230E8B4C5}" type="slidenum">
              <a:rPr lang="en-CA" smtClean="0"/>
              <a:pPr/>
              <a:t>10</a:t>
            </a:fld>
            <a:endParaRPr lang="en-CA"/>
          </a:p>
        </p:txBody>
      </p:sp>
    </p:spTree>
    <p:extLst>
      <p:ext uri="{BB962C8B-B14F-4D97-AF65-F5344CB8AC3E}">
        <p14:creationId xmlns:p14="http://schemas.microsoft.com/office/powerpoint/2010/main" val="41661352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CA"/>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CA"/>
          </a:p>
        </p:txBody>
      </p:sp>
      <p:sp>
        <p:nvSpPr>
          <p:cNvPr id="4" name="Date Placeholder 3"/>
          <p:cNvSpPr>
            <a:spLocks noGrp="1"/>
          </p:cNvSpPr>
          <p:nvPr>
            <p:ph type="dt" sz="half" idx="10"/>
          </p:nvPr>
        </p:nvSpPr>
        <p:spPr/>
        <p:txBody>
          <a:bodyPr/>
          <a:lstStyle/>
          <a:p>
            <a:fld id="{A2C4070B-90D7-421F-8B87-69434FB0AD1B}" type="datetimeFigureOut">
              <a:rPr lang="en-CA" smtClean="0"/>
              <a:t>18/04/2016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166261DA-9D72-4DF1-9752-6A7F37F04BE0}" type="slidenum">
              <a:rPr lang="en-CA" smtClean="0"/>
              <a:t>‹#›</a:t>
            </a:fld>
            <a:endParaRPr lang="en-CA"/>
          </a:p>
        </p:txBody>
      </p:sp>
    </p:spTree>
    <p:extLst>
      <p:ext uri="{BB962C8B-B14F-4D97-AF65-F5344CB8AC3E}">
        <p14:creationId xmlns:p14="http://schemas.microsoft.com/office/powerpoint/2010/main" val="41531272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A2C4070B-90D7-421F-8B87-69434FB0AD1B}" type="datetimeFigureOut">
              <a:rPr lang="en-CA" smtClean="0"/>
              <a:t>18/04/2016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166261DA-9D72-4DF1-9752-6A7F37F04BE0}" type="slidenum">
              <a:rPr lang="en-CA" smtClean="0"/>
              <a:t>‹#›</a:t>
            </a:fld>
            <a:endParaRPr lang="en-CA"/>
          </a:p>
        </p:txBody>
      </p:sp>
    </p:spTree>
    <p:extLst>
      <p:ext uri="{BB962C8B-B14F-4D97-AF65-F5344CB8AC3E}">
        <p14:creationId xmlns:p14="http://schemas.microsoft.com/office/powerpoint/2010/main" val="34317688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CA"/>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A2C4070B-90D7-421F-8B87-69434FB0AD1B}" type="datetimeFigureOut">
              <a:rPr lang="en-CA" smtClean="0"/>
              <a:t>18/04/2016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166261DA-9D72-4DF1-9752-6A7F37F04BE0}" type="slidenum">
              <a:rPr lang="en-CA" smtClean="0"/>
              <a:t>‹#›</a:t>
            </a:fld>
            <a:endParaRPr lang="en-CA"/>
          </a:p>
        </p:txBody>
      </p:sp>
    </p:spTree>
    <p:extLst>
      <p:ext uri="{BB962C8B-B14F-4D97-AF65-F5344CB8AC3E}">
        <p14:creationId xmlns:p14="http://schemas.microsoft.com/office/powerpoint/2010/main" val="100095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A2C4070B-90D7-421F-8B87-69434FB0AD1B}" type="datetimeFigureOut">
              <a:rPr lang="en-CA" smtClean="0"/>
              <a:t>18/04/2016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166261DA-9D72-4DF1-9752-6A7F37F04BE0}" type="slidenum">
              <a:rPr lang="en-CA" smtClean="0"/>
              <a:t>‹#›</a:t>
            </a:fld>
            <a:endParaRPr lang="en-CA"/>
          </a:p>
        </p:txBody>
      </p:sp>
    </p:spTree>
    <p:extLst>
      <p:ext uri="{BB962C8B-B14F-4D97-AF65-F5344CB8AC3E}">
        <p14:creationId xmlns:p14="http://schemas.microsoft.com/office/powerpoint/2010/main" val="3008107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CA"/>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2C4070B-90D7-421F-8B87-69434FB0AD1B}" type="datetimeFigureOut">
              <a:rPr lang="en-CA" smtClean="0"/>
              <a:t>18/04/2016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166261DA-9D72-4DF1-9752-6A7F37F04BE0}" type="slidenum">
              <a:rPr lang="en-CA" smtClean="0"/>
              <a:t>‹#›</a:t>
            </a:fld>
            <a:endParaRPr lang="en-CA"/>
          </a:p>
        </p:txBody>
      </p:sp>
    </p:spTree>
    <p:extLst>
      <p:ext uri="{BB962C8B-B14F-4D97-AF65-F5344CB8AC3E}">
        <p14:creationId xmlns:p14="http://schemas.microsoft.com/office/powerpoint/2010/main" val="36167772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Date Placeholder 4"/>
          <p:cNvSpPr>
            <a:spLocks noGrp="1"/>
          </p:cNvSpPr>
          <p:nvPr>
            <p:ph type="dt" sz="half" idx="10"/>
          </p:nvPr>
        </p:nvSpPr>
        <p:spPr/>
        <p:txBody>
          <a:bodyPr/>
          <a:lstStyle/>
          <a:p>
            <a:fld id="{A2C4070B-90D7-421F-8B87-69434FB0AD1B}" type="datetimeFigureOut">
              <a:rPr lang="en-CA" smtClean="0"/>
              <a:t>18/04/2016</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166261DA-9D72-4DF1-9752-6A7F37F04BE0}" type="slidenum">
              <a:rPr lang="en-CA" smtClean="0"/>
              <a:t>‹#›</a:t>
            </a:fld>
            <a:endParaRPr lang="en-CA"/>
          </a:p>
        </p:txBody>
      </p:sp>
    </p:spTree>
    <p:extLst>
      <p:ext uri="{BB962C8B-B14F-4D97-AF65-F5344CB8AC3E}">
        <p14:creationId xmlns:p14="http://schemas.microsoft.com/office/powerpoint/2010/main" val="20344551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CA"/>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7" name="Date Placeholder 6"/>
          <p:cNvSpPr>
            <a:spLocks noGrp="1"/>
          </p:cNvSpPr>
          <p:nvPr>
            <p:ph type="dt" sz="half" idx="10"/>
          </p:nvPr>
        </p:nvSpPr>
        <p:spPr/>
        <p:txBody>
          <a:bodyPr/>
          <a:lstStyle/>
          <a:p>
            <a:fld id="{A2C4070B-90D7-421F-8B87-69434FB0AD1B}" type="datetimeFigureOut">
              <a:rPr lang="en-CA" smtClean="0"/>
              <a:t>18/04/2016</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166261DA-9D72-4DF1-9752-6A7F37F04BE0}" type="slidenum">
              <a:rPr lang="en-CA" smtClean="0"/>
              <a:t>‹#›</a:t>
            </a:fld>
            <a:endParaRPr lang="en-CA"/>
          </a:p>
        </p:txBody>
      </p:sp>
    </p:spTree>
    <p:extLst>
      <p:ext uri="{BB962C8B-B14F-4D97-AF65-F5344CB8AC3E}">
        <p14:creationId xmlns:p14="http://schemas.microsoft.com/office/powerpoint/2010/main" val="28109565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Date Placeholder 2"/>
          <p:cNvSpPr>
            <a:spLocks noGrp="1"/>
          </p:cNvSpPr>
          <p:nvPr>
            <p:ph type="dt" sz="half" idx="10"/>
          </p:nvPr>
        </p:nvSpPr>
        <p:spPr/>
        <p:txBody>
          <a:bodyPr/>
          <a:lstStyle/>
          <a:p>
            <a:fld id="{A2C4070B-90D7-421F-8B87-69434FB0AD1B}" type="datetimeFigureOut">
              <a:rPr lang="en-CA" smtClean="0"/>
              <a:t>18/04/2016</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166261DA-9D72-4DF1-9752-6A7F37F04BE0}" type="slidenum">
              <a:rPr lang="en-CA" smtClean="0"/>
              <a:t>‹#›</a:t>
            </a:fld>
            <a:endParaRPr lang="en-CA"/>
          </a:p>
        </p:txBody>
      </p:sp>
    </p:spTree>
    <p:extLst>
      <p:ext uri="{BB962C8B-B14F-4D97-AF65-F5344CB8AC3E}">
        <p14:creationId xmlns:p14="http://schemas.microsoft.com/office/powerpoint/2010/main" val="31914656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C4070B-90D7-421F-8B87-69434FB0AD1B}" type="datetimeFigureOut">
              <a:rPr lang="en-CA" smtClean="0"/>
              <a:t>18/04/2016</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166261DA-9D72-4DF1-9752-6A7F37F04BE0}" type="slidenum">
              <a:rPr lang="en-CA" smtClean="0"/>
              <a:t>‹#›</a:t>
            </a:fld>
            <a:endParaRPr lang="en-CA"/>
          </a:p>
        </p:txBody>
      </p:sp>
    </p:spTree>
    <p:extLst>
      <p:ext uri="{BB962C8B-B14F-4D97-AF65-F5344CB8AC3E}">
        <p14:creationId xmlns:p14="http://schemas.microsoft.com/office/powerpoint/2010/main" val="20432122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CA"/>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2C4070B-90D7-421F-8B87-69434FB0AD1B}" type="datetimeFigureOut">
              <a:rPr lang="en-CA" smtClean="0"/>
              <a:t>18/04/2016</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166261DA-9D72-4DF1-9752-6A7F37F04BE0}" type="slidenum">
              <a:rPr lang="en-CA" smtClean="0"/>
              <a:t>‹#›</a:t>
            </a:fld>
            <a:endParaRPr lang="en-CA"/>
          </a:p>
        </p:txBody>
      </p:sp>
    </p:spTree>
    <p:extLst>
      <p:ext uri="{BB962C8B-B14F-4D97-AF65-F5344CB8AC3E}">
        <p14:creationId xmlns:p14="http://schemas.microsoft.com/office/powerpoint/2010/main" val="15504125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CA"/>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2C4070B-90D7-421F-8B87-69434FB0AD1B}" type="datetimeFigureOut">
              <a:rPr lang="en-CA" smtClean="0"/>
              <a:t>18/04/2016</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166261DA-9D72-4DF1-9752-6A7F37F04BE0}" type="slidenum">
              <a:rPr lang="en-CA" smtClean="0"/>
              <a:t>‹#›</a:t>
            </a:fld>
            <a:endParaRPr lang="en-CA"/>
          </a:p>
        </p:txBody>
      </p:sp>
    </p:spTree>
    <p:extLst>
      <p:ext uri="{BB962C8B-B14F-4D97-AF65-F5344CB8AC3E}">
        <p14:creationId xmlns:p14="http://schemas.microsoft.com/office/powerpoint/2010/main" val="18059127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CA"/>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C4070B-90D7-421F-8B87-69434FB0AD1B}" type="datetimeFigureOut">
              <a:rPr lang="en-CA" smtClean="0"/>
              <a:t>18/04/2016</a:t>
            </a:fld>
            <a:endParaRPr lang="en-CA"/>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6261DA-9D72-4DF1-9752-6A7F37F04BE0}" type="slidenum">
              <a:rPr lang="en-CA" smtClean="0"/>
              <a:t>‹#›</a:t>
            </a:fld>
            <a:endParaRPr lang="en-CA"/>
          </a:p>
        </p:txBody>
      </p:sp>
    </p:spTree>
    <p:extLst>
      <p:ext uri="{BB962C8B-B14F-4D97-AF65-F5344CB8AC3E}">
        <p14:creationId xmlns:p14="http://schemas.microsoft.com/office/powerpoint/2010/main" val="30909679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 Id="rId9" Type="http://schemas.openxmlformats.org/officeDocument/2006/relationships/image" Target="../media/image2.png"/></Relationships>
</file>

<file path=ppt/slides/_rels/slide11.xml.rels><?xml version="1.0" encoding="UTF-8" standalone="yes"?>
<Relationships xmlns="http://schemas.openxmlformats.org/package/2006/relationships"><Relationship Id="rId8" Type="http://schemas.openxmlformats.org/officeDocument/2006/relationships/diagramColors" Target="../diagrams/colors3.xml"/><Relationship Id="rId3" Type="http://schemas.openxmlformats.org/officeDocument/2006/relationships/image" Target="../media/image1.png"/><Relationship Id="rId7" Type="http://schemas.openxmlformats.org/officeDocument/2006/relationships/diagramQuickStyle" Target="../diagrams/quickStyle3.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Layout" Target="../diagrams/layout3.xml"/><Relationship Id="rId5" Type="http://schemas.openxmlformats.org/officeDocument/2006/relationships/diagramData" Target="../diagrams/data3.xml"/><Relationship Id="rId4" Type="http://schemas.openxmlformats.org/officeDocument/2006/relationships/image" Target="../media/image2.png"/><Relationship Id="rId9" Type="http://schemas.microsoft.com/office/2007/relationships/diagramDrawing" Target="../diagrams/drawing3.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8" Type="http://schemas.openxmlformats.org/officeDocument/2006/relationships/diagramColors" Target="../diagrams/colors4.xml"/><Relationship Id="rId3" Type="http://schemas.openxmlformats.org/officeDocument/2006/relationships/image" Target="../media/image1.png"/><Relationship Id="rId7" Type="http://schemas.openxmlformats.org/officeDocument/2006/relationships/diagramQuickStyle" Target="../diagrams/quickStyle4.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Layout" Target="../diagrams/layout4.xml"/><Relationship Id="rId5" Type="http://schemas.openxmlformats.org/officeDocument/2006/relationships/diagramData" Target="../diagrams/data4.xml"/><Relationship Id="rId4" Type="http://schemas.openxmlformats.org/officeDocument/2006/relationships/image" Target="../media/image2.png"/><Relationship Id="rId9" Type="http://schemas.microsoft.com/office/2007/relationships/diagramDrawing" Target="../diagrams/drawing4.xml"/></Relationships>
</file>

<file path=ppt/slides/_rels/slide17.xml.rels><?xml version="1.0" encoding="UTF-8" standalone="yes"?>
<Relationships xmlns="http://schemas.openxmlformats.org/package/2006/relationships"><Relationship Id="rId8" Type="http://schemas.openxmlformats.org/officeDocument/2006/relationships/diagramColors" Target="../diagrams/colors5.xml"/><Relationship Id="rId3" Type="http://schemas.openxmlformats.org/officeDocument/2006/relationships/image" Target="../media/image1.png"/><Relationship Id="rId7" Type="http://schemas.openxmlformats.org/officeDocument/2006/relationships/diagramQuickStyle" Target="../diagrams/quickStyle5.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diagramLayout" Target="../diagrams/layout5.xml"/><Relationship Id="rId5" Type="http://schemas.openxmlformats.org/officeDocument/2006/relationships/diagramData" Target="../diagrams/data5.xml"/><Relationship Id="rId4" Type="http://schemas.openxmlformats.org/officeDocument/2006/relationships/image" Target="../media/image2.png"/><Relationship Id="rId9" Type="http://schemas.microsoft.com/office/2007/relationships/diagramDrawing" Target="../diagrams/drawing5.xml"/></Relationships>
</file>

<file path=ppt/slides/_rels/slide18.xml.rels><?xml version="1.0" encoding="UTF-8" standalone="yes"?>
<Relationships xmlns="http://schemas.openxmlformats.org/package/2006/relationships"><Relationship Id="rId8" Type="http://schemas.openxmlformats.org/officeDocument/2006/relationships/diagramColors" Target="../diagrams/colors6.xml"/><Relationship Id="rId3" Type="http://schemas.openxmlformats.org/officeDocument/2006/relationships/image" Target="../media/image1.png"/><Relationship Id="rId7" Type="http://schemas.openxmlformats.org/officeDocument/2006/relationships/diagramQuickStyle" Target="../diagrams/quickStyle6.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diagramLayout" Target="../diagrams/layout6.xml"/><Relationship Id="rId5" Type="http://schemas.openxmlformats.org/officeDocument/2006/relationships/diagramData" Target="../diagrams/data6.xml"/><Relationship Id="rId4" Type="http://schemas.openxmlformats.org/officeDocument/2006/relationships/image" Target="../media/image2.png"/><Relationship Id="rId9" Type="http://schemas.microsoft.com/office/2007/relationships/diagramDrawing" Target="../diagrams/drawing6.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 Id="rId9" Type="http://schemas.openxmlformats.org/officeDocument/2006/relationships/image" Target="../media/image2.png"/></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mailto:did@neh.gov" TargetMode="Externa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hyperlink" Target="mailto:dave.bowen@nserc.crsng.gc.ca" TargetMode="External"/><Relationship Id="rId5" Type="http://schemas.openxmlformats.org/officeDocument/2006/relationships/hyperlink" Target="mailto:mika.oehling@sshrc-crsh.gc.ca" TargetMode="External"/><Relationship Id="rId4" Type="http://schemas.openxmlformats.org/officeDocument/2006/relationships/hyperlink" Target="mailto:etienne.carbonneau@frq.gouv.qc.ca"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8" Type="http://schemas.openxmlformats.org/officeDocument/2006/relationships/hyperlink" Target="http://www.agence-nationale-recherche.fr/Intl" TargetMode="External"/><Relationship Id="rId13" Type="http://schemas.openxmlformats.org/officeDocument/2006/relationships/hyperlink" Target="http://www.ahrc.ac.uk/Pages/Home.aspx" TargetMode="External"/><Relationship Id="rId3" Type="http://schemas.openxmlformats.org/officeDocument/2006/relationships/hyperlink" Target="http://www.fapesp.br/en/" TargetMode="External"/><Relationship Id="rId7" Type="http://schemas.openxmlformats.org/officeDocument/2006/relationships/hyperlink" Target="http://www.worldsocialscience.org/" TargetMode="External"/><Relationship Id="rId12" Type="http://schemas.openxmlformats.org/officeDocument/2006/relationships/hyperlink" Target="http://www.fct.pt/" TargetMode="External"/><Relationship Id="rId2" Type="http://schemas.openxmlformats.org/officeDocument/2006/relationships/notesSlide" Target="../notesSlides/notesSlide4.xml"/><Relationship Id="rId16"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hyperlink" Target="http://www.aka.fi/en-GB/A/" TargetMode="External"/><Relationship Id="rId11" Type="http://schemas.openxmlformats.org/officeDocument/2006/relationships/hyperlink" Target="http://www.nwo.nl/en/about-nwo/organisation/nwo-divisions/magw" TargetMode="External"/><Relationship Id="rId5" Type="http://schemas.openxmlformats.org/officeDocument/2006/relationships/hyperlink" Target="http://www.dlr.de/pt/en/desktopdefault.aspx/tabid-4270/6848_read-6936/" TargetMode="External"/><Relationship Id="rId15" Type="http://schemas.openxmlformats.org/officeDocument/2006/relationships/image" Target="../media/image1.png"/><Relationship Id="rId10" Type="http://schemas.openxmlformats.org/officeDocument/2006/relationships/hyperlink" Target="http://www.nwo.nl/en/about-nwo/organisation/nwo-divisions/gw" TargetMode="External"/><Relationship Id="rId4" Type="http://schemas.openxmlformats.org/officeDocument/2006/relationships/hyperlink" Target="http://www.sshrc-crsh.gc.ca/" TargetMode="External"/><Relationship Id="rId9" Type="http://schemas.openxmlformats.org/officeDocument/2006/relationships/hyperlink" Target="http://www.conacyt.gob.mx/Paginas/InicioNueva.aspx" TargetMode="External"/><Relationship Id="rId14" Type="http://schemas.openxmlformats.org/officeDocument/2006/relationships/hyperlink" Target="http://www.esrc.ac.uk/" TargetMode="External"/></Relationships>
</file>

<file path=ppt/slides/_rels/slide5.xml.rels><?xml version="1.0" encoding="UTF-8" standalone="yes"?>
<Relationships xmlns="http://schemas.openxmlformats.org/package/2006/relationships"><Relationship Id="rId8" Type="http://schemas.openxmlformats.org/officeDocument/2006/relationships/hyperlink" Target="http://www.mincyt.gob.ar/" TargetMode="External"/><Relationship Id="rId3" Type="http://schemas.openxmlformats.org/officeDocument/2006/relationships/hyperlink" Target="http://www.neh.gov/" TargetMode="External"/><Relationship Id="rId7" Type="http://schemas.openxmlformats.org/officeDocument/2006/relationships/hyperlink" Target="http://www.frqsc.gouv.qc.ca/"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hyperlink" Target="http://www.conicyt.cl/" TargetMode="External"/><Relationship Id="rId5" Type="http://schemas.openxmlformats.org/officeDocument/2006/relationships/hyperlink" Target="http://www.dfg.de/en/" TargetMode="External"/><Relationship Id="rId10" Type="http://schemas.openxmlformats.org/officeDocument/2006/relationships/image" Target="../media/image2.png"/><Relationship Id="rId4" Type="http://schemas.openxmlformats.org/officeDocument/2006/relationships/hyperlink" Target="http://www.nsf.gov/mobile/index.jsp" TargetMode="External"/><Relationship Id="rId9"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hyperlink" Target="http://diggingintodata.org/"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CA" dirty="0" smtClean="0"/>
              <a:t/>
            </a:r>
            <a:br>
              <a:rPr lang="en-CA" dirty="0" smtClean="0"/>
            </a:br>
            <a:r>
              <a:rPr lang="en-CA" dirty="0" smtClean="0"/>
              <a:t>T-AP Digging Into </a:t>
            </a:r>
            <a:r>
              <a:rPr lang="en-CA" smtClean="0"/>
              <a:t>Data Challenge</a:t>
            </a:r>
            <a:br>
              <a:rPr lang="en-CA" smtClean="0"/>
            </a:br>
            <a:r>
              <a:rPr lang="en-CA" smtClean="0"/>
              <a:t>2016</a:t>
            </a:r>
            <a:br>
              <a:rPr lang="en-CA" smtClean="0"/>
            </a:br>
            <a:endParaRPr lang="en-CA" dirty="0"/>
          </a:p>
        </p:txBody>
      </p:sp>
      <p:sp>
        <p:nvSpPr>
          <p:cNvPr id="3" name="Subtitle 2"/>
          <p:cNvSpPr>
            <a:spLocks noGrp="1"/>
          </p:cNvSpPr>
          <p:nvPr>
            <p:ph type="subTitle" idx="1"/>
          </p:nvPr>
        </p:nvSpPr>
        <p:spPr/>
        <p:txBody>
          <a:bodyPr>
            <a:normAutofit fontScale="47500" lnSpcReduction="20000"/>
          </a:bodyPr>
          <a:lstStyle/>
          <a:p>
            <a:r>
              <a:rPr lang="en-CA" dirty="0" smtClean="0"/>
              <a:t>Canadian Funders Webinar and Info-Session</a:t>
            </a:r>
          </a:p>
          <a:p>
            <a:r>
              <a:rPr lang="en-CA" dirty="0" smtClean="0"/>
              <a:t>April 2016</a:t>
            </a:r>
          </a:p>
          <a:p>
            <a:r>
              <a:rPr lang="en-CA" dirty="0" smtClean="0"/>
              <a:t>Presented by:</a:t>
            </a:r>
          </a:p>
          <a:p>
            <a:r>
              <a:rPr lang="en-CA" dirty="0" smtClean="0"/>
              <a:t>Mika Oehling, Program Officer</a:t>
            </a:r>
          </a:p>
          <a:p>
            <a:r>
              <a:rPr lang="en-CA" dirty="0" smtClean="0"/>
              <a:t>Crystal Sissons, Acting Manager</a:t>
            </a:r>
          </a:p>
          <a:p>
            <a:r>
              <a:rPr lang="en-CA" dirty="0" smtClean="0"/>
              <a:t>(As well as other representatives of Canadian partner funding agencies)</a:t>
            </a:r>
            <a:endParaRPr lang="en-CA" dirty="0"/>
          </a:p>
        </p:txBody>
      </p:sp>
      <p:pic>
        <p:nvPicPr>
          <p:cNvPr id="5" name="Picture 2" descr="C:\Users\MIO\AppData\Local\Microsoft\Windows\Temporary Internet Files\Content.Outlook\L0T3CUH6\Digging Banner.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15087"/>
          <a:stretch/>
        </p:blipFill>
        <p:spPr bwMode="auto">
          <a:xfrm>
            <a:off x="3429000" y="264920"/>
            <a:ext cx="5562598" cy="90703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6200" y="76200"/>
            <a:ext cx="3124200" cy="1135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17945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endParaRPr lang="en-CA" dirty="0"/>
          </a:p>
        </p:txBody>
      </p:sp>
      <p:graphicFrame>
        <p:nvGraphicFramePr>
          <p:cNvPr id="10" name="Content Placeholder 9"/>
          <p:cNvGraphicFramePr>
            <a:graphicFrameLocks noGrp="1"/>
          </p:cNvGraphicFramePr>
          <p:nvPr>
            <p:ph idx="1"/>
            <p:extLst>
              <p:ext uri="{D42A27DB-BD31-4B8C-83A1-F6EECF244321}">
                <p14:modId xmlns:p14="http://schemas.microsoft.com/office/powerpoint/2010/main" val="1793548003"/>
              </p:ext>
            </p:extLst>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4" name="Picture 2" descr="C:\Users\MIO\AppData\Local\Microsoft\Windows\Temporary Internet Files\Content.Outlook\L0T3CUH6\Digging Banner.PNG"/>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t="15087"/>
          <a:stretch/>
        </p:blipFill>
        <p:spPr bwMode="auto">
          <a:xfrm>
            <a:off x="3429000" y="264920"/>
            <a:ext cx="5562598" cy="90703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6200" y="76200"/>
            <a:ext cx="3124200" cy="1135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346602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1"/>
            <a:ext cx="2514600" cy="914399"/>
          </a:xfrm>
        </p:spPr>
        <p:txBody>
          <a:bodyPr>
            <a:normAutofit fontScale="85000" lnSpcReduction="10000"/>
          </a:bodyPr>
          <a:lstStyle/>
          <a:p>
            <a:pPr marL="0" indent="0">
              <a:buNone/>
            </a:pPr>
            <a:r>
              <a:rPr lang="en-CA" b="1" dirty="0" smtClean="0"/>
              <a:t>Example – 2013 Competition</a:t>
            </a:r>
            <a:endParaRPr lang="en-CA" b="1" dirty="0"/>
          </a:p>
        </p:txBody>
      </p:sp>
      <p:pic>
        <p:nvPicPr>
          <p:cNvPr id="5" name="Picture 2" descr="C:\Users\MIO\AppData\Local\Microsoft\Windows\Temporary Internet Files\Content.Outlook\L0T3CUH6\Digging Banner.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15087"/>
          <a:stretch/>
        </p:blipFill>
        <p:spPr bwMode="auto">
          <a:xfrm>
            <a:off x="3429000" y="264920"/>
            <a:ext cx="5562598" cy="90703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6200" y="76200"/>
            <a:ext cx="3124200" cy="1135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8" name="Diagram 7"/>
          <p:cNvGraphicFramePr/>
          <p:nvPr>
            <p:extLst>
              <p:ext uri="{D42A27DB-BD31-4B8C-83A1-F6EECF244321}">
                <p14:modId xmlns:p14="http://schemas.microsoft.com/office/powerpoint/2010/main" val="2349633749"/>
              </p:ext>
            </p:extLst>
          </p:nvPr>
        </p:nvGraphicFramePr>
        <p:xfrm>
          <a:off x="228600" y="1295400"/>
          <a:ext cx="8686800" cy="4800600"/>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9" name="Isosceles Triangle 8"/>
          <p:cNvSpPr/>
          <p:nvPr/>
        </p:nvSpPr>
        <p:spPr>
          <a:xfrm>
            <a:off x="3200400" y="5257800"/>
            <a:ext cx="2667000" cy="15240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t>Overall Team Project Lead </a:t>
            </a:r>
            <a:endParaRPr lang="en-CA" dirty="0"/>
          </a:p>
        </p:txBody>
      </p:sp>
      <p:sp>
        <p:nvSpPr>
          <p:cNvPr id="10" name="TextBox 9"/>
          <p:cNvSpPr txBox="1"/>
          <p:nvPr/>
        </p:nvSpPr>
        <p:spPr>
          <a:xfrm>
            <a:off x="6400800" y="5181600"/>
            <a:ext cx="2514600" cy="1200329"/>
          </a:xfrm>
          <a:prstGeom prst="rect">
            <a:avLst/>
          </a:prstGeom>
          <a:noFill/>
        </p:spPr>
        <p:txBody>
          <a:bodyPr wrap="square" rtlCol="0">
            <a:spAutoFit/>
          </a:bodyPr>
          <a:lstStyle/>
          <a:p>
            <a:pPr marL="285750" indent="-285750">
              <a:buFont typeface="Arial" panose="020B0604020202020204" pitchFamily="34" charset="0"/>
              <a:buChar char="•"/>
            </a:pPr>
            <a:r>
              <a:rPr lang="en-CA" dirty="0" smtClean="0"/>
              <a:t>SSHRC Request with SSHRC PD/PI</a:t>
            </a:r>
          </a:p>
          <a:p>
            <a:pPr marL="285750" indent="-285750">
              <a:buFont typeface="Arial" panose="020B0604020202020204" pitchFamily="34" charset="0"/>
              <a:buChar char="•"/>
            </a:pPr>
            <a:r>
              <a:rPr lang="en-CA" dirty="0" smtClean="0"/>
              <a:t>NSERC Request with NSERC PD/PI</a:t>
            </a:r>
            <a:endParaRPr lang="en-CA" dirty="0"/>
          </a:p>
        </p:txBody>
      </p:sp>
    </p:spTree>
    <p:extLst>
      <p:ext uri="{BB962C8B-B14F-4D97-AF65-F5344CB8AC3E}">
        <p14:creationId xmlns:p14="http://schemas.microsoft.com/office/powerpoint/2010/main" val="3108749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How to apply</a:t>
            </a:r>
            <a:endParaRPr lang="en-CA" dirty="0"/>
          </a:p>
        </p:txBody>
      </p:sp>
      <p:sp>
        <p:nvSpPr>
          <p:cNvPr id="3" name="Text Placeholder 2"/>
          <p:cNvSpPr>
            <a:spLocks noGrp="1"/>
          </p:cNvSpPr>
          <p:nvPr>
            <p:ph type="body" idx="1"/>
          </p:nvPr>
        </p:nvSpPr>
        <p:spPr/>
        <p:txBody>
          <a:bodyPr/>
          <a:lstStyle/>
          <a:p>
            <a:endParaRPr lang="en-CA"/>
          </a:p>
        </p:txBody>
      </p:sp>
      <p:pic>
        <p:nvPicPr>
          <p:cNvPr id="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200" y="76200"/>
            <a:ext cx="3124200" cy="1135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2" descr="C:\Users\MIO\AppData\Local\Microsoft\Windows\Temporary Internet Files\Content.Outlook\L0T3CUH6\Digging Banner.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15087"/>
          <a:stretch/>
        </p:blipFill>
        <p:spPr bwMode="auto">
          <a:xfrm>
            <a:off x="3429000" y="264920"/>
            <a:ext cx="5562598" cy="9070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12295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951037"/>
            <a:ext cx="8610600" cy="4906963"/>
          </a:xfrm>
        </p:spPr>
        <p:txBody>
          <a:bodyPr>
            <a:normAutofit fontScale="85000" lnSpcReduction="20000"/>
          </a:bodyPr>
          <a:lstStyle/>
          <a:p>
            <a:r>
              <a:rPr lang="en-CA" dirty="0" smtClean="0"/>
              <a:t>Visit the Digging into Data Challenge website and consult the main Request for Proposals for the T-AP Digging into Data Challenge</a:t>
            </a:r>
          </a:p>
          <a:p>
            <a:endParaRPr lang="en-CA" dirty="0" smtClean="0"/>
          </a:p>
          <a:p>
            <a:r>
              <a:rPr lang="en-CA" dirty="0" smtClean="0"/>
              <a:t>Review </a:t>
            </a:r>
            <a:r>
              <a:rPr lang="en-CA" b="1" u="sng" dirty="0" smtClean="0"/>
              <a:t>each</a:t>
            </a:r>
            <a:r>
              <a:rPr lang="en-CA" dirty="0" smtClean="0"/>
              <a:t> individual country or funder addendum  applicable to your proposed project.  Please note:  these documents contain additional information as well as instructions that must be followed to ensure that your project retains its eligibility within the competition.</a:t>
            </a:r>
          </a:p>
          <a:p>
            <a:endParaRPr lang="en-CA" dirty="0" smtClean="0"/>
          </a:p>
          <a:p>
            <a:r>
              <a:rPr lang="en-CA" dirty="0" smtClean="0"/>
              <a:t>A project </a:t>
            </a:r>
            <a:r>
              <a:rPr lang="en-CA" b="1" u="sng" dirty="0" smtClean="0"/>
              <a:t>may</a:t>
            </a:r>
            <a:r>
              <a:rPr lang="en-CA" dirty="0" smtClean="0"/>
              <a:t> be declared ineligible if one or more funders are unable to proceed with project review (i.e. the project falls outside of its legislated mandate)</a:t>
            </a:r>
          </a:p>
          <a:p>
            <a:endParaRPr lang="en-CA" dirty="0" smtClean="0"/>
          </a:p>
          <a:p>
            <a:pPr lvl="1"/>
            <a:endParaRPr lang="en-CA" dirty="0"/>
          </a:p>
        </p:txBody>
      </p:sp>
      <p:pic>
        <p:nvPicPr>
          <p:cNvPr id="4" name="Picture 2" descr="C:\Users\MIO\AppData\Local\Microsoft\Windows\Temporary Internet Files\Content.Outlook\L0T3CUH6\Digging Banner.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15087"/>
          <a:stretch/>
        </p:blipFill>
        <p:spPr bwMode="auto">
          <a:xfrm>
            <a:off x="3429000" y="264920"/>
            <a:ext cx="5562598" cy="90703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6200" y="76200"/>
            <a:ext cx="3124200" cy="1135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457200" y="1219200"/>
            <a:ext cx="4648200" cy="584775"/>
          </a:xfrm>
          <a:prstGeom prst="rect">
            <a:avLst/>
          </a:prstGeom>
          <a:noFill/>
        </p:spPr>
        <p:txBody>
          <a:bodyPr wrap="square" rtlCol="0">
            <a:spAutoFit/>
          </a:bodyPr>
          <a:lstStyle/>
          <a:p>
            <a:r>
              <a:rPr lang="en-CA" sz="3200" dirty="0" smtClean="0"/>
              <a:t>How to Apply - General</a:t>
            </a:r>
            <a:endParaRPr lang="en-CA" sz="3200" dirty="0"/>
          </a:p>
        </p:txBody>
      </p:sp>
    </p:spTree>
    <p:extLst>
      <p:ext uri="{BB962C8B-B14F-4D97-AF65-F5344CB8AC3E}">
        <p14:creationId xmlns:p14="http://schemas.microsoft.com/office/powerpoint/2010/main" val="9306239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951037"/>
            <a:ext cx="8610600" cy="4906963"/>
          </a:xfrm>
        </p:spPr>
        <p:txBody>
          <a:bodyPr>
            <a:normAutofit/>
          </a:bodyPr>
          <a:lstStyle/>
          <a:p>
            <a:pPr>
              <a:buNone/>
            </a:pPr>
            <a:endParaRPr lang="en-CA" dirty="0" smtClean="0"/>
          </a:p>
          <a:p>
            <a:pPr lvl="1"/>
            <a:endParaRPr lang="en-CA" dirty="0"/>
          </a:p>
        </p:txBody>
      </p:sp>
      <p:pic>
        <p:nvPicPr>
          <p:cNvPr id="4" name="Picture 2" descr="C:\Users\MIO\AppData\Local\Microsoft\Windows\Temporary Internet Files\Content.Outlook\L0T3CUH6\Digging Banner.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15087"/>
          <a:stretch/>
        </p:blipFill>
        <p:spPr bwMode="auto">
          <a:xfrm>
            <a:off x="3429000" y="264920"/>
            <a:ext cx="5562598" cy="90703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6200" y="76200"/>
            <a:ext cx="3124200" cy="1135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457200" y="1219200"/>
            <a:ext cx="6477000" cy="584775"/>
          </a:xfrm>
          <a:prstGeom prst="rect">
            <a:avLst/>
          </a:prstGeom>
          <a:noFill/>
        </p:spPr>
        <p:txBody>
          <a:bodyPr wrap="square" rtlCol="0">
            <a:spAutoFit/>
          </a:bodyPr>
          <a:lstStyle/>
          <a:p>
            <a:r>
              <a:rPr lang="en-CA" sz="3200" dirty="0" smtClean="0"/>
              <a:t>How to Apply – Canadian Specific</a:t>
            </a:r>
            <a:endParaRPr lang="en-CA" sz="3200" dirty="0"/>
          </a:p>
        </p:txBody>
      </p:sp>
      <p:sp>
        <p:nvSpPr>
          <p:cNvPr id="7" name="TextBox 6"/>
          <p:cNvSpPr txBox="1"/>
          <p:nvPr/>
        </p:nvSpPr>
        <p:spPr>
          <a:xfrm>
            <a:off x="762000" y="1981200"/>
            <a:ext cx="7696200" cy="4154984"/>
          </a:xfrm>
          <a:prstGeom prst="rect">
            <a:avLst/>
          </a:prstGeom>
          <a:noFill/>
        </p:spPr>
        <p:txBody>
          <a:bodyPr wrap="square" rtlCol="0">
            <a:spAutoFit/>
          </a:bodyPr>
          <a:lstStyle/>
          <a:p>
            <a:pPr>
              <a:buFont typeface="Arial" pitchFamily="34" charset="0"/>
              <a:buChar char="•"/>
            </a:pPr>
            <a:r>
              <a:rPr lang="en-CA" sz="2400" dirty="0" smtClean="0"/>
              <a:t>Review the Canadian Addendum</a:t>
            </a:r>
          </a:p>
          <a:p>
            <a:pPr>
              <a:buFont typeface="Arial" pitchFamily="34" charset="0"/>
              <a:buChar char="•"/>
            </a:pPr>
            <a:endParaRPr lang="en-CA" sz="2400" dirty="0" smtClean="0"/>
          </a:p>
          <a:p>
            <a:pPr>
              <a:buFont typeface="Arial" pitchFamily="34" charset="0"/>
              <a:buChar char="•"/>
            </a:pPr>
            <a:r>
              <a:rPr lang="en-CA" sz="2400" dirty="0" smtClean="0"/>
              <a:t>Determine which Canadian funder(s) you will be requesting funds from</a:t>
            </a:r>
          </a:p>
          <a:p>
            <a:pPr>
              <a:buFont typeface="Arial" pitchFamily="34" charset="0"/>
              <a:buChar char="•"/>
            </a:pPr>
            <a:endParaRPr lang="en-CA" sz="2400" dirty="0" smtClean="0"/>
          </a:p>
          <a:p>
            <a:pPr>
              <a:buFont typeface="Arial" pitchFamily="34" charset="0"/>
              <a:buChar char="•"/>
            </a:pPr>
            <a:r>
              <a:rPr lang="en-CA" sz="2400" dirty="0" smtClean="0"/>
              <a:t>Ensure that your proposal falls within the funder(s) mandate(s) and/or funding rules and regulations</a:t>
            </a:r>
          </a:p>
          <a:p>
            <a:endParaRPr lang="en-CA" sz="2400" dirty="0" smtClean="0"/>
          </a:p>
          <a:p>
            <a:pPr>
              <a:buFont typeface="Arial" pitchFamily="34" charset="0"/>
              <a:buChar char="•"/>
            </a:pPr>
            <a:r>
              <a:rPr lang="en-CA" sz="2400" dirty="0" smtClean="0"/>
              <a:t>Determine who will be the individual and overall Canadian project lead and PDs/PIs</a:t>
            </a:r>
          </a:p>
          <a:p>
            <a:endParaRPr lang="en-CA" sz="2400" dirty="0"/>
          </a:p>
        </p:txBody>
      </p:sp>
    </p:spTree>
    <p:extLst>
      <p:ext uri="{BB962C8B-B14F-4D97-AF65-F5344CB8AC3E}">
        <p14:creationId xmlns:p14="http://schemas.microsoft.com/office/powerpoint/2010/main" val="8383375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951037"/>
            <a:ext cx="8610600" cy="4906963"/>
          </a:xfrm>
        </p:spPr>
        <p:txBody>
          <a:bodyPr>
            <a:normAutofit/>
          </a:bodyPr>
          <a:lstStyle/>
          <a:p>
            <a:pPr>
              <a:buNone/>
            </a:pPr>
            <a:endParaRPr lang="en-CA" dirty="0" smtClean="0"/>
          </a:p>
          <a:p>
            <a:pPr lvl="1"/>
            <a:endParaRPr lang="en-CA" dirty="0"/>
          </a:p>
        </p:txBody>
      </p:sp>
      <p:pic>
        <p:nvPicPr>
          <p:cNvPr id="4" name="Picture 2" descr="C:\Users\MIO\AppData\Local\Microsoft\Windows\Temporary Internet Files\Content.Outlook\L0T3CUH6\Digging Banner.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15087"/>
          <a:stretch/>
        </p:blipFill>
        <p:spPr bwMode="auto">
          <a:xfrm>
            <a:off x="3429000" y="264920"/>
            <a:ext cx="5562598" cy="90703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6200" y="76200"/>
            <a:ext cx="3124200" cy="1135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457200" y="1066800"/>
            <a:ext cx="6477000" cy="584775"/>
          </a:xfrm>
          <a:prstGeom prst="rect">
            <a:avLst/>
          </a:prstGeom>
          <a:noFill/>
        </p:spPr>
        <p:txBody>
          <a:bodyPr wrap="square" rtlCol="0">
            <a:spAutoFit/>
          </a:bodyPr>
          <a:lstStyle/>
          <a:p>
            <a:r>
              <a:rPr lang="en-CA" sz="3200" dirty="0" smtClean="0"/>
              <a:t>How to Apply – Canadian Specific</a:t>
            </a:r>
            <a:endParaRPr lang="en-CA" sz="3200" dirty="0"/>
          </a:p>
        </p:txBody>
      </p:sp>
      <p:graphicFrame>
        <p:nvGraphicFramePr>
          <p:cNvPr id="8" name="Table 7"/>
          <p:cNvGraphicFramePr>
            <a:graphicFrameLocks noGrp="1"/>
          </p:cNvGraphicFramePr>
          <p:nvPr>
            <p:extLst>
              <p:ext uri="{D42A27DB-BD31-4B8C-83A1-F6EECF244321}">
                <p14:modId xmlns:p14="http://schemas.microsoft.com/office/powerpoint/2010/main" val="3871689543"/>
              </p:ext>
            </p:extLst>
          </p:nvPr>
        </p:nvGraphicFramePr>
        <p:xfrm>
          <a:off x="457200" y="1676400"/>
          <a:ext cx="8382000" cy="5082746"/>
        </p:xfrm>
        <a:graphic>
          <a:graphicData uri="http://schemas.openxmlformats.org/drawingml/2006/table">
            <a:tbl>
              <a:tblPr firstRow="1" bandRow="1">
                <a:tableStyleId>{5C22544A-7EE6-4342-B048-85BDC9FD1C3A}</a:tableStyleId>
              </a:tblPr>
              <a:tblGrid>
                <a:gridCol w="3026834"/>
                <a:gridCol w="1707444"/>
                <a:gridCol w="1862666"/>
                <a:gridCol w="1785056"/>
              </a:tblGrid>
              <a:tr h="460373">
                <a:tc>
                  <a:txBody>
                    <a:bodyPr/>
                    <a:lstStyle/>
                    <a:p>
                      <a:endParaRPr lang="en-CA" dirty="0"/>
                    </a:p>
                  </a:txBody>
                  <a:tcPr/>
                </a:tc>
                <a:tc>
                  <a:txBody>
                    <a:bodyPr/>
                    <a:lstStyle/>
                    <a:p>
                      <a:r>
                        <a:rPr lang="en-CA" dirty="0" smtClean="0"/>
                        <a:t>SSHRC</a:t>
                      </a:r>
                      <a:endParaRPr lang="en-CA" dirty="0"/>
                    </a:p>
                  </a:txBody>
                  <a:tcPr/>
                </a:tc>
                <a:tc>
                  <a:txBody>
                    <a:bodyPr/>
                    <a:lstStyle/>
                    <a:p>
                      <a:r>
                        <a:rPr lang="en-CA" dirty="0" smtClean="0"/>
                        <a:t>NSERC</a:t>
                      </a:r>
                      <a:endParaRPr lang="en-CA" dirty="0"/>
                    </a:p>
                  </a:txBody>
                  <a:tcPr/>
                </a:tc>
                <a:tc>
                  <a:txBody>
                    <a:bodyPr/>
                    <a:lstStyle/>
                    <a:p>
                      <a:r>
                        <a:rPr lang="en-CA" dirty="0" smtClean="0"/>
                        <a:t>FRQSC/FRQNT</a:t>
                      </a:r>
                      <a:endParaRPr lang="en-CA" dirty="0"/>
                    </a:p>
                  </a:txBody>
                  <a:tcPr/>
                </a:tc>
              </a:tr>
              <a:tr h="887627">
                <a:tc>
                  <a:txBody>
                    <a:bodyPr/>
                    <a:lstStyle/>
                    <a:p>
                      <a:r>
                        <a:rPr lang="en-CA" dirty="0" smtClean="0"/>
                        <a:t>Will</a:t>
                      </a:r>
                      <a:r>
                        <a:rPr lang="en-CA" baseline="0" dirty="0" smtClean="0"/>
                        <a:t> fund independently</a:t>
                      </a:r>
                      <a:endParaRPr lang="en-CA" dirty="0"/>
                    </a:p>
                  </a:txBody>
                  <a:tcPr/>
                </a:tc>
                <a:tc>
                  <a:txBody>
                    <a:bodyPr/>
                    <a:lstStyle/>
                    <a:p>
                      <a:r>
                        <a:rPr lang="en-CA" b="1" dirty="0" smtClean="0"/>
                        <a:t>Yes</a:t>
                      </a:r>
                      <a:endParaRPr lang="en-CA" b="1" dirty="0"/>
                    </a:p>
                  </a:txBody>
                  <a:tcPr/>
                </a:tc>
                <a:tc>
                  <a:txBody>
                    <a:bodyPr/>
                    <a:lstStyle/>
                    <a:p>
                      <a:r>
                        <a:rPr lang="en-CA" b="1" dirty="0" smtClean="0"/>
                        <a:t>Yes</a:t>
                      </a:r>
                      <a:endParaRPr lang="en-CA" b="1" dirty="0"/>
                    </a:p>
                  </a:txBody>
                  <a:tcPr/>
                </a:tc>
                <a:tc>
                  <a:txBody>
                    <a:bodyPr/>
                    <a:lstStyle/>
                    <a:p>
                      <a:r>
                        <a:rPr lang="en-CA" b="1" dirty="0" smtClean="0"/>
                        <a:t>No (must have SSHRC and/or</a:t>
                      </a:r>
                      <a:r>
                        <a:rPr lang="en-CA" b="1" baseline="0" dirty="0" smtClean="0"/>
                        <a:t> NSERC)</a:t>
                      </a:r>
                      <a:endParaRPr lang="en-CA" b="1" dirty="0"/>
                    </a:p>
                  </a:txBody>
                  <a:tcPr/>
                </a:tc>
              </a:tr>
              <a:tr h="887627">
                <a:tc>
                  <a:txBody>
                    <a:bodyPr/>
                    <a:lstStyle/>
                    <a:p>
                      <a:r>
                        <a:rPr lang="en-CA" dirty="0" smtClean="0"/>
                        <a:t>Max. Funding</a:t>
                      </a:r>
                      <a:r>
                        <a:rPr lang="en-CA" baseline="0" dirty="0" smtClean="0"/>
                        <a:t> request for the duration of the project (CAD)</a:t>
                      </a:r>
                      <a:endParaRPr lang="en-CA" dirty="0"/>
                    </a:p>
                  </a:txBody>
                  <a:tcPr/>
                </a:tc>
                <a:tc>
                  <a:txBody>
                    <a:bodyPr/>
                    <a:lstStyle/>
                    <a:p>
                      <a:r>
                        <a:rPr lang="en-CA" b="1" dirty="0" smtClean="0"/>
                        <a:t>$100,000</a:t>
                      </a:r>
                      <a:endParaRPr lang="en-CA" b="1" dirty="0"/>
                    </a:p>
                  </a:txBody>
                  <a:tcPr/>
                </a:tc>
                <a:tc>
                  <a:txBody>
                    <a:bodyPr/>
                    <a:lstStyle/>
                    <a:p>
                      <a:r>
                        <a:rPr lang="en-CA" b="1" dirty="0" smtClean="0"/>
                        <a:t>$100,000</a:t>
                      </a:r>
                      <a:endParaRPr lang="en-CA" b="1" dirty="0"/>
                    </a:p>
                  </a:txBody>
                  <a:tcPr/>
                </a:tc>
                <a:tc>
                  <a:txBody>
                    <a:bodyPr/>
                    <a:lstStyle/>
                    <a:p>
                      <a:r>
                        <a:rPr lang="en-CA" b="1" dirty="0" smtClean="0"/>
                        <a:t>$75,000 + 27% overhead</a:t>
                      </a:r>
                      <a:endParaRPr lang="en-CA" b="1" dirty="0"/>
                    </a:p>
                  </a:txBody>
                  <a:tcPr/>
                </a:tc>
              </a:tr>
              <a:tr h="828672">
                <a:tc>
                  <a:txBody>
                    <a:bodyPr/>
                    <a:lstStyle/>
                    <a:p>
                      <a:r>
                        <a:rPr lang="en-CA" dirty="0" smtClean="0"/>
                        <a:t>Budget</a:t>
                      </a:r>
                      <a:r>
                        <a:rPr lang="en-CA" baseline="0" dirty="0" smtClean="0"/>
                        <a:t> &amp; Justification Required</a:t>
                      </a:r>
                      <a:endParaRPr lang="en-CA" dirty="0"/>
                    </a:p>
                  </a:txBody>
                  <a:tcPr/>
                </a:tc>
                <a:tc>
                  <a:txBody>
                    <a:bodyPr/>
                    <a:lstStyle/>
                    <a:p>
                      <a:r>
                        <a:rPr lang="en-CA" b="1" dirty="0" smtClean="0"/>
                        <a:t>Yes</a:t>
                      </a:r>
                      <a:endParaRPr lang="en-CA" b="1" dirty="0"/>
                    </a:p>
                  </a:txBody>
                  <a:tcPr/>
                </a:tc>
                <a:tc>
                  <a:txBody>
                    <a:bodyPr/>
                    <a:lstStyle/>
                    <a:p>
                      <a:r>
                        <a:rPr lang="en-CA" b="1" dirty="0" smtClean="0"/>
                        <a:t>Yes</a:t>
                      </a:r>
                      <a:endParaRPr lang="en-CA" b="1" dirty="0"/>
                    </a:p>
                  </a:txBody>
                  <a:tcPr/>
                </a:tc>
                <a:tc>
                  <a:txBody>
                    <a:bodyPr/>
                    <a:lstStyle/>
                    <a:p>
                      <a:r>
                        <a:rPr lang="en-CA" b="1" dirty="0" smtClean="0"/>
                        <a:t>Yes</a:t>
                      </a:r>
                      <a:endParaRPr lang="en-CA" b="1" dirty="0"/>
                    </a:p>
                  </a:txBody>
                  <a:tcPr/>
                </a:tc>
              </a:tr>
              <a:tr h="887627">
                <a:tc>
                  <a:txBody>
                    <a:bodyPr/>
                    <a:lstStyle/>
                    <a:p>
                      <a:r>
                        <a:rPr lang="en-CA" dirty="0" smtClean="0"/>
                        <a:t>Budget Rules to follow</a:t>
                      </a:r>
                      <a:endParaRPr lang="en-CA" dirty="0"/>
                    </a:p>
                  </a:txBody>
                  <a:tcPr/>
                </a:tc>
                <a:tc>
                  <a:txBody>
                    <a:bodyPr/>
                    <a:lstStyle/>
                    <a:p>
                      <a:r>
                        <a:rPr lang="en-CA" b="1" dirty="0" smtClean="0"/>
                        <a:t>TAFAG</a:t>
                      </a:r>
                      <a:endParaRPr lang="en-CA" b="1" dirty="0"/>
                    </a:p>
                  </a:txBody>
                  <a:tcPr/>
                </a:tc>
                <a:tc>
                  <a:txBody>
                    <a:bodyPr/>
                    <a:lstStyle/>
                    <a:p>
                      <a:r>
                        <a:rPr lang="en-CA" b="1" dirty="0" smtClean="0"/>
                        <a:t>TAFAG</a:t>
                      </a:r>
                      <a:endParaRPr lang="en-CA" b="1" dirty="0"/>
                    </a:p>
                  </a:txBody>
                  <a:tcPr/>
                </a:tc>
                <a:tc>
                  <a:txBody>
                    <a:bodyPr/>
                    <a:lstStyle/>
                    <a:p>
                      <a:r>
                        <a:rPr lang="en-CA" b="1" dirty="0" smtClean="0"/>
                        <a:t>Common General Rules - FRQ</a:t>
                      </a:r>
                      <a:endParaRPr lang="en-CA" b="1" dirty="0"/>
                    </a:p>
                  </a:txBody>
                  <a:tcPr/>
                </a:tc>
              </a:tr>
              <a:tr h="1077274">
                <a:tc>
                  <a:txBody>
                    <a:bodyPr/>
                    <a:lstStyle/>
                    <a:p>
                      <a:r>
                        <a:rPr lang="en-CA" dirty="0" smtClean="0"/>
                        <a:t>Additional</a:t>
                      </a:r>
                      <a:r>
                        <a:rPr lang="en-CA" baseline="0" dirty="0" smtClean="0"/>
                        <a:t> forms required  by the funder – before the deadline</a:t>
                      </a:r>
                      <a:endParaRPr lang="en-CA" dirty="0"/>
                    </a:p>
                  </a:txBody>
                  <a:tcPr/>
                </a:tc>
                <a:tc>
                  <a:txBody>
                    <a:bodyPr/>
                    <a:lstStyle/>
                    <a:p>
                      <a:r>
                        <a:rPr lang="en-CA" b="1" dirty="0" smtClean="0"/>
                        <a:t>Yes</a:t>
                      </a:r>
                      <a:endParaRPr lang="en-CA" b="1" dirty="0"/>
                    </a:p>
                  </a:txBody>
                  <a:tcPr/>
                </a:tc>
                <a:tc>
                  <a:txBody>
                    <a:bodyPr/>
                    <a:lstStyle/>
                    <a:p>
                      <a:r>
                        <a:rPr lang="en-CA" b="1" dirty="0" smtClean="0"/>
                        <a:t>Yes</a:t>
                      </a:r>
                      <a:endParaRPr lang="en-CA" b="1" dirty="0"/>
                    </a:p>
                  </a:txBody>
                  <a:tcPr/>
                </a:tc>
                <a:tc>
                  <a:txBody>
                    <a:bodyPr/>
                    <a:lstStyle/>
                    <a:p>
                      <a:r>
                        <a:rPr lang="en-CA" b="1" dirty="0" smtClean="0"/>
                        <a:t>Yes</a:t>
                      </a:r>
                      <a:endParaRPr lang="en-CA" b="1" dirty="0"/>
                    </a:p>
                  </a:txBody>
                  <a:tcPr/>
                </a:tc>
              </a:tr>
            </a:tbl>
          </a:graphicData>
        </a:graphic>
      </p:graphicFrame>
    </p:spTree>
    <p:extLst>
      <p:ext uri="{BB962C8B-B14F-4D97-AF65-F5344CB8AC3E}">
        <p14:creationId xmlns:p14="http://schemas.microsoft.com/office/powerpoint/2010/main" val="793763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951037"/>
            <a:ext cx="8610600" cy="4906963"/>
          </a:xfrm>
        </p:spPr>
        <p:txBody>
          <a:bodyPr>
            <a:normAutofit/>
          </a:bodyPr>
          <a:lstStyle/>
          <a:p>
            <a:pPr>
              <a:buNone/>
            </a:pPr>
            <a:endParaRPr lang="en-CA" dirty="0" smtClean="0"/>
          </a:p>
          <a:p>
            <a:pPr lvl="1"/>
            <a:endParaRPr lang="en-CA" dirty="0"/>
          </a:p>
        </p:txBody>
      </p:sp>
      <p:pic>
        <p:nvPicPr>
          <p:cNvPr id="4" name="Picture 2" descr="C:\Users\MIO\AppData\Local\Microsoft\Windows\Temporary Internet Files\Content.Outlook\L0T3CUH6\Digging Banner.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15087"/>
          <a:stretch/>
        </p:blipFill>
        <p:spPr bwMode="auto">
          <a:xfrm>
            <a:off x="3429000" y="264920"/>
            <a:ext cx="5562598" cy="90703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6200" y="76200"/>
            <a:ext cx="3124200" cy="1135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457200" y="1167825"/>
            <a:ext cx="6477000" cy="584775"/>
          </a:xfrm>
          <a:prstGeom prst="rect">
            <a:avLst/>
          </a:prstGeom>
          <a:noFill/>
        </p:spPr>
        <p:txBody>
          <a:bodyPr wrap="square" rtlCol="0">
            <a:spAutoFit/>
          </a:bodyPr>
          <a:lstStyle/>
          <a:p>
            <a:r>
              <a:rPr lang="en-CA" sz="3200" dirty="0" smtClean="0"/>
              <a:t>How to Apply – Canadian Specific</a:t>
            </a:r>
            <a:endParaRPr lang="en-CA" sz="3200" dirty="0"/>
          </a:p>
        </p:txBody>
      </p:sp>
      <p:graphicFrame>
        <p:nvGraphicFramePr>
          <p:cNvPr id="2" name="Diagram 1"/>
          <p:cNvGraphicFramePr/>
          <p:nvPr>
            <p:extLst>
              <p:ext uri="{D42A27DB-BD31-4B8C-83A1-F6EECF244321}">
                <p14:modId xmlns:p14="http://schemas.microsoft.com/office/powerpoint/2010/main" val="1147484142"/>
              </p:ext>
            </p:extLst>
          </p:nvPr>
        </p:nvGraphicFramePr>
        <p:xfrm>
          <a:off x="1219200" y="1828800"/>
          <a:ext cx="6781800" cy="4724400"/>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14209279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951037"/>
            <a:ext cx="8610600" cy="4906963"/>
          </a:xfrm>
        </p:spPr>
        <p:txBody>
          <a:bodyPr>
            <a:normAutofit/>
          </a:bodyPr>
          <a:lstStyle/>
          <a:p>
            <a:pPr>
              <a:buNone/>
            </a:pPr>
            <a:endParaRPr lang="en-CA" dirty="0" smtClean="0"/>
          </a:p>
          <a:p>
            <a:pPr lvl="1"/>
            <a:endParaRPr lang="en-CA" dirty="0"/>
          </a:p>
        </p:txBody>
      </p:sp>
      <p:pic>
        <p:nvPicPr>
          <p:cNvPr id="4" name="Picture 2" descr="C:\Users\MIO\AppData\Local\Microsoft\Windows\Temporary Internet Files\Content.Outlook\L0T3CUH6\Digging Banner.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15087"/>
          <a:stretch/>
        </p:blipFill>
        <p:spPr bwMode="auto">
          <a:xfrm>
            <a:off x="3429000" y="264920"/>
            <a:ext cx="5562598" cy="90703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6200" y="76200"/>
            <a:ext cx="3124200" cy="1135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457200" y="1167825"/>
            <a:ext cx="6477000" cy="584775"/>
          </a:xfrm>
          <a:prstGeom prst="rect">
            <a:avLst/>
          </a:prstGeom>
          <a:noFill/>
        </p:spPr>
        <p:txBody>
          <a:bodyPr wrap="square" rtlCol="0">
            <a:spAutoFit/>
          </a:bodyPr>
          <a:lstStyle/>
          <a:p>
            <a:r>
              <a:rPr lang="en-CA" sz="3200" dirty="0" smtClean="0"/>
              <a:t>How to Apply – Canadian Specific</a:t>
            </a:r>
            <a:endParaRPr lang="en-CA" sz="3200" dirty="0"/>
          </a:p>
        </p:txBody>
      </p:sp>
      <p:graphicFrame>
        <p:nvGraphicFramePr>
          <p:cNvPr id="2" name="Diagram 1"/>
          <p:cNvGraphicFramePr/>
          <p:nvPr>
            <p:extLst>
              <p:ext uri="{D42A27DB-BD31-4B8C-83A1-F6EECF244321}">
                <p14:modId xmlns:p14="http://schemas.microsoft.com/office/powerpoint/2010/main" val="68720625"/>
              </p:ext>
            </p:extLst>
          </p:nvPr>
        </p:nvGraphicFramePr>
        <p:xfrm>
          <a:off x="609600" y="2133600"/>
          <a:ext cx="8077200" cy="4267200"/>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8" name="Right Brace 7"/>
          <p:cNvSpPr/>
          <p:nvPr/>
        </p:nvSpPr>
        <p:spPr>
          <a:xfrm rot="5400000">
            <a:off x="5372100" y="3009900"/>
            <a:ext cx="990600" cy="4724400"/>
          </a:xfrm>
          <a:prstGeom prst="rightBrace">
            <a:avLst/>
          </a:prstGeom>
          <a:ln w="508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9" name="TextBox 8"/>
          <p:cNvSpPr txBox="1"/>
          <p:nvPr/>
        </p:nvSpPr>
        <p:spPr>
          <a:xfrm>
            <a:off x="3810000" y="6019800"/>
            <a:ext cx="4114800" cy="646331"/>
          </a:xfrm>
          <a:prstGeom prst="rect">
            <a:avLst/>
          </a:prstGeom>
          <a:noFill/>
        </p:spPr>
        <p:txBody>
          <a:bodyPr wrap="square" rtlCol="0">
            <a:spAutoFit/>
          </a:bodyPr>
          <a:lstStyle/>
          <a:p>
            <a:r>
              <a:rPr lang="en-CA" dirty="0" smtClean="0"/>
              <a:t>One of these countries must be on the other side of the Atlantic</a:t>
            </a:r>
            <a:endParaRPr lang="en-CA" dirty="0"/>
          </a:p>
        </p:txBody>
      </p:sp>
    </p:spTree>
    <p:extLst>
      <p:ext uri="{BB962C8B-B14F-4D97-AF65-F5344CB8AC3E}">
        <p14:creationId xmlns:p14="http://schemas.microsoft.com/office/powerpoint/2010/main" val="15390949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951037"/>
            <a:ext cx="8610600" cy="4906963"/>
          </a:xfrm>
        </p:spPr>
        <p:txBody>
          <a:bodyPr>
            <a:normAutofit/>
          </a:bodyPr>
          <a:lstStyle/>
          <a:p>
            <a:pPr>
              <a:buNone/>
            </a:pPr>
            <a:endParaRPr lang="en-CA" dirty="0" smtClean="0"/>
          </a:p>
          <a:p>
            <a:pPr lvl="1"/>
            <a:endParaRPr lang="en-CA" dirty="0"/>
          </a:p>
        </p:txBody>
      </p:sp>
      <p:pic>
        <p:nvPicPr>
          <p:cNvPr id="4" name="Picture 2" descr="C:\Users\MIO\AppData\Local\Microsoft\Windows\Temporary Internet Files\Content.Outlook\L0T3CUH6\Digging Banner.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15087"/>
          <a:stretch/>
        </p:blipFill>
        <p:spPr bwMode="auto">
          <a:xfrm>
            <a:off x="3429000" y="264920"/>
            <a:ext cx="5562598" cy="90703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6200" y="76200"/>
            <a:ext cx="3124200" cy="1135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457200" y="1167825"/>
            <a:ext cx="6477000" cy="584775"/>
          </a:xfrm>
          <a:prstGeom prst="rect">
            <a:avLst/>
          </a:prstGeom>
          <a:noFill/>
        </p:spPr>
        <p:txBody>
          <a:bodyPr wrap="square" rtlCol="0">
            <a:spAutoFit/>
          </a:bodyPr>
          <a:lstStyle/>
          <a:p>
            <a:r>
              <a:rPr lang="en-CA" sz="3200" dirty="0" smtClean="0"/>
              <a:t>How to Apply – Canadian Specific</a:t>
            </a:r>
            <a:endParaRPr lang="en-CA" sz="3200" dirty="0"/>
          </a:p>
        </p:txBody>
      </p:sp>
      <p:graphicFrame>
        <p:nvGraphicFramePr>
          <p:cNvPr id="2" name="Diagram 1"/>
          <p:cNvGraphicFramePr/>
          <p:nvPr>
            <p:extLst>
              <p:ext uri="{D42A27DB-BD31-4B8C-83A1-F6EECF244321}">
                <p14:modId xmlns:p14="http://schemas.microsoft.com/office/powerpoint/2010/main" val="380430236"/>
              </p:ext>
            </p:extLst>
          </p:nvPr>
        </p:nvGraphicFramePr>
        <p:xfrm>
          <a:off x="304800" y="1773964"/>
          <a:ext cx="8382000" cy="4855436"/>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7299252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905000"/>
            <a:ext cx="8229600" cy="4800600"/>
          </a:xfrm>
        </p:spPr>
        <p:txBody>
          <a:bodyPr>
            <a:normAutofit fontScale="62500" lnSpcReduction="20000"/>
          </a:bodyPr>
          <a:lstStyle/>
          <a:p>
            <a:r>
              <a:rPr lang="en-CA" dirty="0" smtClean="0"/>
              <a:t>Review the </a:t>
            </a:r>
            <a:r>
              <a:rPr lang="en-CA" b="1" dirty="0" smtClean="0"/>
              <a:t>“How to Submit your Application Step-by-Step Instructions”</a:t>
            </a:r>
          </a:p>
          <a:p>
            <a:endParaRPr lang="en-CA" dirty="0" smtClean="0"/>
          </a:p>
          <a:p>
            <a:r>
              <a:rPr lang="en-CA" dirty="0" smtClean="0"/>
              <a:t>Create as outlined  the following 10 separate PDF files (this can be done independently of the submission portal:</a:t>
            </a:r>
          </a:p>
          <a:p>
            <a:pPr>
              <a:buNone/>
            </a:pPr>
            <a:r>
              <a:rPr lang="en-US" dirty="0" smtClean="0"/>
              <a:t>		1) </a:t>
            </a:r>
            <a:r>
              <a:rPr lang="en-US" b="1" dirty="0" smtClean="0"/>
              <a:t>Statement of Significance</a:t>
            </a:r>
            <a:r>
              <a:rPr lang="en-US" dirty="0" smtClean="0"/>
              <a:t>.  </a:t>
            </a:r>
            <a:endParaRPr lang="en-CA" sz="4800" b="1" dirty="0" smtClean="0"/>
          </a:p>
          <a:p>
            <a:pPr>
              <a:buNone/>
            </a:pPr>
            <a:r>
              <a:rPr lang="en-US" dirty="0" smtClean="0"/>
              <a:t>		2) </a:t>
            </a:r>
            <a:r>
              <a:rPr lang="en-US" b="1" dirty="0" smtClean="0"/>
              <a:t>Table of Contents</a:t>
            </a:r>
            <a:r>
              <a:rPr lang="en-US" dirty="0" smtClean="0"/>
              <a:t>. </a:t>
            </a:r>
            <a:endParaRPr lang="en-CA" sz="4800" b="1" dirty="0" smtClean="0"/>
          </a:p>
          <a:p>
            <a:pPr>
              <a:buNone/>
            </a:pPr>
            <a:r>
              <a:rPr lang="en-US" dirty="0" smtClean="0"/>
              <a:t>		3) </a:t>
            </a:r>
            <a:r>
              <a:rPr lang="en-US" b="1" dirty="0" smtClean="0"/>
              <a:t>Narrative</a:t>
            </a:r>
            <a:r>
              <a:rPr lang="en-US" dirty="0" smtClean="0"/>
              <a:t>.  </a:t>
            </a:r>
            <a:endParaRPr lang="en-CA" sz="4800" b="1" dirty="0" smtClean="0"/>
          </a:p>
          <a:p>
            <a:pPr>
              <a:buNone/>
            </a:pPr>
            <a:r>
              <a:rPr lang="en-US" dirty="0" smtClean="0"/>
              <a:t>		4) </a:t>
            </a:r>
            <a:r>
              <a:rPr lang="en-US" b="1" dirty="0" smtClean="0"/>
              <a:t>References Cited</a:t>
            </a:r>
            <a:r>
              <a:rPr lang="en-US" dirty="0" smtClean="0"/>
              <a:t>.</a:t>
            </a:r>
            <a:endParaRPr lang="en-CA" sz="4800" b="1" dirty="0" smtClean="0"/>
          </a:p>
          <a:p>
            <a:pPr>
              <a:buNone/>
            </a:pPr>
            <a:r>
              <a:rPr lang="en-US" dirty="0" smtClean="0"/>
              <a:t>		5)</a:t>
            </a:r>
            <a:r>
              <a:rPr lang="en-US" b="1" dirty="0" smtClean="0"/>
              <a:t> Data Management Plan (DMP). </a:t>
            </a:r>
            <a:endParaRPr lang="en-CA" sz="4800" b="1" dirty="0" smtClean="0"/>
          </a:p>
          <a:p>
            <a:pPr>
              <a:buNone/>
            </a:pPr>
            <a:r>
              <a:rPr lang="en-US" dirty="0" smtClean="0"/>
              <a:t>		6)</a:t>
            </a:r>
            <a:r>
              <a:rPr lang="en-US" b="1" dirty="0" smtClean="0"/>
              <a:t> Project Management, Dissemination, and Communications Plan </a:t>
            </a:r>
          </a:p>
          <a:p>
            <a:pPr>
              <a:buNone/>
            </a:pPr>
            <a:r>
              <a:rPr lang="en-US" b="1" dirty="0" smtClean="0"/>
              <a:t>                     (PMDC). </a:t>
            </a:r>
            <a:endParaRPr lang="en-CA" sz="4800" b="1" dirty="0" smtClean="0"/>
          </a:p>
          <a:p>
            <a:pPr>
              <a:buNone/>
            </a:pPr>
            <a:r>
              <a:rPr lang="en-US" dirty="0" smtClean="0"/>
              <a:t>		7)</a:t>
            </a:r>
            <a:r>
              <a:rPr lang="en-US" b="1" dirty="0" smtClean="0"/>
              <a:t> Budget &amp; Justification of Resources</a:t>
            </a:r>
            <a:r>
              <a:rPr lang="en-US" dirty="0" smtClean="0"/>
              <a:t>.</a:t>
            </a:r>
            <a:endParaRPr lang="en-CA" sz="4800" b="1" dirty="0" smtClean="0"/>
          </a:p>
          <a:p>
            <a:pPr>
              <a:buNone/>
            </a:pPr>
            <a:r>
              <a:rPr lang="en-US" dirty="0" smtClean="0"/>
              <a:t>		8) </a:t>
            </a:r>
            <a:r>
              <a:rPr lang="en-US" b="1" dirty="0" smtClean="0"/>
              <a:t>Résumés</a:t>
            </a:r>
            <a:r>
              <a:rPr lang="en-US" dirty="0" smtClean="0"/>
              <a:t>. </a:t>
            </a:r>
            <a:endParaRPr lang="en-CA" sz="4800" b="1" dirty="0" smtClean="0"/>
          </a:p>
          <a:p>
            <a:pPr>
              <a:buNone/>
            </a:pPr>
            <a:r>
              <a:rPr lang="en-US" dirty="0" smtClean="0"/>
              <a:t>		9) </a:t>
            </a:r>
            <a:r>
              <a:rPr lang="en-US" b="1" dirty="0" smtClean="0"/>
              <a:t>Letters of Commitment</a:t>
            </a:r>
            <a:r>
              <a:rPr lang="en-US" dirty="0" smtClean="0"/>
              <a:t>.  </a:t>
            </a:r>
            <a:endParaRPr lang="en-CA" sz="4800" b="1" dirty="0" smtClean="0"/>
          </a:p>
          <a:p>
            <a:pPr>
              <a:buNone/>
            </a:pPr>
            <a:r>
              <a:rPr lang="en-US" dirty="0" smtClean="0"/>
              <a:t>		10) </a:t>
            </a:r>
            <a:r>
              <a:rPr lang="en-US" b="1" dirty="0" smtClean="0"/>
              <a:t>Appendices</a:t>
            </a:r>
            <a:endParaRPr lang="en-CA" sz="4800" b="1" dirty="0" smtClean="0"/>
          </a:p>
          <a:p>
            <a:endParaRPr lang="en-CA" dirty="0"/>
          </a:p>
        </p:txBody>
      </p:sp>
      <p:sp>
        <p:nvSpPr>
          <p:cNvPr id="4" name="TextBox 3"/>
          <p:cNvSpPr txBox="1"/>
          <p:nvPr/>
        </p:nvSpPr>
        <p:spPr>
          <a:xfrm>
            <a:off x="457200" y="1219200"/>
            <a:ext cx="7924800" cy="584775"/>
          </a:xfrm>
          <a:prstGeom prst="rect">
            <a:avLst/>
          </a:prstGeom>
          <a:noFill/>
        </p:spPr>
        <p:txBody>
          <a:bodyPr wrap="square" rtlCol="0">
            <a:spAutoFit/>
          </a:bodyPr>
          <a:lstStyle/>
          <a:p>
            <a:r>
              <a:rPr lang="en-CA" sz="3200" dirty="0" smtClean="0"/>
              <a:t>How to Apply – Submitting the Overall Project</a:t>
            </a:r>
            <a:endParaRPr lang="en-CA" sz="3200" dirty="0"/>
          </a:p>
        </p:txBody>
      </p:sp>
      <p:pic>
        <p:nvPicPr>
          <p:cNvPr id="5"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200" y="76200"/>
            <a:ext cx="3124200" cy="1135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2" descr="C:\Users\MIO\AppData\Local\Microsoft\Windows\Temporary Internet Files\Content.Outlook\L0T3CUH6\Digging Banner.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15087"/>
          <a:stretch/>
        </p:blipFill>
        <p:spPr bwMode="auto">
          <a:xfrm>
            <a:off x="3429000" y="264920"/>
            <a:ext cx="5562598" cy="9070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07071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r>
              <a:rPr lang="en-CA" smtClean="0"/>
              <a:t>Presentation Outline</a:t>
            </a:r>
          </a:p>
          <a:p>
            <a:pPr>
              <a:buNone/>
            </a:pPr>
            <a:endParaRPr lang="en-CA" dirty="0" smtClean="0"/>
          </a:p>
          <a:p>
            <a:r>
              <a:rPr lang="en-CA" dirty="0" smtClean="0"/>
              <a:t>Overview of the Trans-Atlantic Platform (T-AP) and the T-AP Digging into Data Challenge </a:t>
            </a:r>
          </a:p>
          <a:p>
            <a:r>
              <a:rPr lang="en-CA" dirty="0" smtClean="0"/>
              <a:t>How to Apply </a:t>
            </a:r>
          </a:p>
          <a:p>
            <a:r>
              <a:rPr lang="en-CA" dirty="0" smtClean="0"/>
              <a:t>Questions</a:t>
            </a:r>
          </a:p>
          <a:p>
            <a:r>
              <a:rPr lang="en-CA" dirty="0" smtClean="0"/>
              <a:t>Contact Us</a:t>
            </a:r>
            <a:endParaRPr lang="en-CA" dirty="0"/>
          </a:p>
        </p:txBody>
      </p:sp>
      <p:pic>
        <p:nvPicPr>
          <p:cNvPr id="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200" y="76200"/>
            <a:ext cx="3124200" cy="1135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2" descr="C:\Users\MIO\AppData\Local\Microsoft\Windows\Temporary Internet Files\Content.Outlook\L0T3CUH6\Digging Banner.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15087"/>
          <a:stretch/>
        </p:blipFill>
        <p:spPr bwMode="auto">
          <a:xfrm>
            <a:off x="3429000" y="264920"/>
            <a:ext cx="5562598" cy="9070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77262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95400"/>
            <a:ext cx="8229600" cy="4525963"/>
          </a:xfrm>
        </p:spPr>
        <p:txBody>
          <a:bodyPr/>
          <a:lstStyle/>
          <a:p>
            <a:pPr marL="0" indent="0">
              <a:buNone/>
            </a:pPr>
            <a:r>
              <a:rPr lang="en-CA" dirty="0" smtClean="0"/>
              <a:t>Timelines</a:t>
            </a:r>
            <a:endParaRPr lang="en-CA" dirty="0"/>
          </a:p>
        </p:txBody>
      </p:sp>
      <p:pic>
        <p:nvPicPr>
          <p:cNvPr id="5" name="Picture 2" descr="C:\Users\MIO\AppData\Local\Microsoft\Windows\Temporary Internet Files\Content.Outlook\L0T3CUH6\Digging Banner.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15087"/>
          <a:stretch/>
        </p:blipFill>
        <p:spPr bwMode="auto">
          <a:xfrm>
            <a:off x="3429000" y="264920"/>
            <a:ext cx="5562598" cy="90703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6200" y="76200"/>
            <a:ext cx="3124200" cy="1135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8" name="Table 7"/>
          <p:cNvGraphicFramePr>
            <a:graphicFrameLocks noGrp="1"/>
          </p:cNvGraphicFramePr>
          <p:nvPr>
            <p:extLst>
              <p:ext uri="{D42A27DB-BD31-4B8C-83A1-F6EECF244321}">
                <p14:modId xmlns:p14="http://schemas.microsoft.com/office/powerpoint/2010/main" val="2291054568"/>
              </p:ext>
            </p:extLst>
          </p:nvPr>
        </p:nvGraphicFramePr>
        <p:xfrm>
          <a:off x="381000" y="2057400"/>
          <a:ext cx="8305800" cy="2865120"/>
        </p:xfrm>
        <a:graphic>
          <a:graphicData uri="http://schemas.openxmlformats.org/drawingml/2006/table">
            <a:tbl>
              <a:tblPr firstRow="1" bandRow="1">
                <a:tableStyleId>{5C22544A-7EE6-4342-B048-85BDC9FD1C3A}</a:tableStyleId>
              </a:tblPr>
              <a:tblGrid>
                <a:gridCol w="2699385"/>
                <a:gridCol w="5606415"/>
              </a:tblGrid>
              <a:tr h="370840">
                <a:tc>
                  <a:txBody>
                    <a:bodyPr/>
                    <a:lstStyle/>
                    <a:p>
                      <a:r>
                        <a:rPr lang="en-CA" dirty="0" smtClean="0"/>
                        <a:t>Date</a:t>
                      </a:r>
                      <a:endParaRPr lang="en-CA" dirty="0"/>
                    </a:p>
                  </a:txBody>
                  <a:tcPr/>
                </a:tc>
                <a:tc>
                  <a:txBody>
                    <a:bodyPr/>
                    <a:lstStyle/>
                    <a:p>
                      <a:r>
                        <a:rPr lang="en-CA" dirty="0" smtClean="0"/>
                        <a:t>Description</a:t>
                      </a:r>
                      <a:endParaRPr lang="en-CA" dirty="0"/>
                    </a:p>
                  </a:txBody>
                  <a:tcPr/>
                </a:tc>
              </a:tr>
              <a:tr h="370840">
                <a:tc>
                  <a:txBody>
                    <a:bodyPr/>
                    <a:lstStyle/>
                    <a:p>
                      <a:r>
                        <a:rPr lang="en-CA" dirty="0" smtClean="0"/>
                        <a:t>March 1, 2016</a:t>
                      </a:r>
                      <a:endParaRPr lang="en-CA" dirty="0"/>
                    </a:p>
                  </a:txBody>
                  <a:tcPr/>
                </a:tc>
                <a:tc>
                  <a:txBody>
                    <a:bodyPr/>
                    <a:lstStyle/>
                    <a:p>
                      <a:r>
                        <a:rPr lang="en-CA" dirty="0" smtClean="0"/>
                        <a:t>T-AP Digging into Data Competition Launch</a:t>
                      </a:r>
                      <a:endParaRPr lang="en-CA" dirty="0"/>
                    </a:p>
                  </a:txBody>
                  <a:tcPr/>
                </a:tc>
              </a:tr>
              <a:tr h="370840">
                <a:tc>
                  <a:txBody>
                    <a:bodyPr/>
                    <a:lstStyle/>
                    <a:p>
                      <a:r>
                        <a:rPr lang="en-CA" dirty="0" smtClean="0"/>
                        <a:t>April 15, 2016</a:t>
                      </a:r>
                      <a:endParaRPr lang="en-CA" dirty="0"/>
                    </a:p>
                  </a:txBody>
                  <a:tcPr/>
                </a:tc>
                <a:tc>
                  <a:txBody>
                    <a:bodyPr/>
                    <a:lstStyle/>
                    <a:p>
                      <a:r>
                        <a:rPr lang="fr-CA" dirty="0" smtClean="0"/>
                        <a:t>T-AP</a:t>
                      </a:r>
                      <a:r>
                        <a:rPr lang="fr-CA" baseline="0" dirty="0" smtClean="0"/>
                        <a:t> </a:t>
                      </a:r>
                      <a:r>
                        <a:rPr lang="fr-CA" baseline="0" dirty="0" err="1" smtClean="0"/>
                        <a:t>Digging</a:t>
                      </a:r>
                      <a:r>
                        <a:rPr lang="fr-CA" baseline="0" dirty="0" smtClean="0"/>
                        <a:t> </a:t>
                      </a:r>
                      <a:r>
                        <a:rPr lang="fr-CA" baseline="0" dirty="0" err="1" smtClean="0"/>
                        <a:t>into</a:t>
                      </a:r>
                      <a:r>
                        <a:rPr lang="fr-CA" baseline="0" dirty="0" smtClean="0"/>
                        <a:t> Data </a:t>
                      </a:r>
                      <a:r>
                        <a:rPr lang="fr-CA" baseline="0" dirty="0" err="1" smtClean="0"/>
                        <a:t>Submission</a:t>
                      </a:r>
                      <a:r>
                        <a:rPr lang="fr-CA" baseline="0" dirty="0" smtClean="0"/>
                        <a:t> Portal Opens</a:t>
                      </a:r>
                      <a:endParaRPr lang="en-CA" dirty="0"/>
                    </a:p>
                  </a:txBody>
                  <a:tcPr/>
                </a:tc>
              </a:tr>
              <a:tr h="370840">
                <a:tc>
                  <a:txBody>
                    <a:bodyPr/>
                    <a:lstStyle/>
                    <a:p>
                      <a:r>
                        <a:rPr lang="en-CA" dirty="0" smtClean="0"/>
                        <a:t>April</a:t>
                      </a:r>
                      <a:r>
                        <a:rPr lang="en-CA" baseline="0" dirty="0" smtClean="0"/>
                        <a:t> 19, 20, 2016</a:t>
                      </a:r>
                      <a:endParaRPr lang="en-CA" dirty="0"/>
                    </a:p>
                  </a:txBody>
                  <a:tcPr/>
                </a:tc>
                <a:tc>
                  <a:txBody>
                    <a:bodyPr/>
                    <a:lstStyle/>
                    <a:p>
                      <a:r>
                        <a:rPr lang="fr-CA" dirty="0" smtClean="0"/>
                        <a:t>Canadian</a:t>
                      </a:r>
                      <a:r>
                        <a:rPr lang="fr-CA" baseline="0" dirty="0" smtClean="0"/>
                        <a:t> </a:t>
                      </a:r>
                      <a:r>
                        <a:rPr lang="fr-CA" baseline="0" dirty="0" err="1" smtClean="0"/>
                        <a:t>webinars</a:t>
                      </a:r>
                      <a:endParaRPr lang="en-CA" dirty="0"/>
                    </a:p>
                  </a:txBody>
                  <a:tcPr/>
                </a:tc>
              </a:tr>
              <a:tr h="370840">
                <a:tc>
                  <a:txBody>
                    <a:bodyPr/>
                    <a:lstStyle/>
                    <a:p>
                      <a:r>
                        <a:rPr lang="en-CA" b="1" dirty="0" smtClean="0"/>
                        <a:t>June 29, 2016 @ 23:59 GMT</a:t>
                      </a:r>
                      <a:endParaRPr lang="en-CA" b="1" dirty="0"/>
                    </a:p>
                  </a:txBody>
                  <a:tcPr/>
                </a:tc>
                <a:tc>
                  <a:txBody>
                    <a:bodyPr/>
                    <a:lstStyle/>
                    <a:p>
                      <a:r>
                        <a:rPr lang="en-CA" b="1" dirty="0" smtClean="0"/>
                        <a:t>Application Deadline*</a:t>
                      </a:r>
                      <a:endParaRPr lang="en-CA" b="1" dirty="0"/>
                    </a:p>
                  </a:txBody>
                  <a:tcPr/>
                </a:tc>
              </a:tr>
              <a:tr h="370840">
                <a:tc>
                  <a:txBody>
                    <a:bodyPr/>
                    <a:lstStyle/>
                    <a:p>
                      <a:r>
                        <a:rPr lang="en-CA" dirty="0" smtClean="0"/>
                        <a:t>Summer/Fall 2016</a:t>
                      </a:r>
                      <a:endParaRPr lang="en-CA" dirty="0"/>
                    </a:p>
                  </a:txBody>
                  <a:tcPr/>
                </a:tc>
                <a:tc>
                  <a:txBody>
                    <a:bodyPr/>
                    <a:lstStyle/>
                    <a:p>
                      <a:r>
                        <a:rPr lang="en-CA" dirty="0" smtClean="0"/>
                        <a:t>Project</a:t>
                      </a:r>
                      <a:r>
                        <a:rPr lang="en-CA" baseline="0" dirty="0" smtClean="0"/>
                        <a:t> Review and Adjudication</a:t>
                      </a:r>
                      <a:endParaRPr lang="en-CA" dirty="0"/>
                    </a:p>
                  </a:txBody>
                  <a:tcPr/>
                </a:tc>
              </a:tr>
              <a:tr h="370840">
                <a:tc>
                  <a:txBody>
                    <a:bodyPr/>
                    <a:lstStyle/>
                    <a:p>
                      <a:r>
                        <a:rPr lang="en-CA" baseline="0" dirty="0" smtClean="0"/>
                        <a:t>After April 2017</a:t>
                      </a:r>
                    </a:p>
                  </a:txBody>
                  <a:tcPr/>
                </a:tc>
                <a:tc>
                  <a:txBody>
                    <a:bodyPr/>
                    <a:lstStyle/>
                    <a:p>
                      <a:r>
                        <a:rPr lang="en-CA" dirty="0" smtClean="0"/>
                        <a:t>Results Announced</a:t>
                      </a:r>
                      <a:endParaRPr lang="en-CA" dirty="0"/>
                    </a:p>
                  </a:txBody>
                  <a:tcPr/>
                </a:tc>
              </a:tr>
            </a:tbl>
          </a:graphicData>
        </a:graphic>
      </p:graphicFrame>
      <p:sp>
        <p:nvSpPr>
          <p:cNvPr id="9" name="TextBox 8"/>
          <p:cNvSpPr txBox="1"/>
          <p:nvPr/>
        </p:nvSpPr>
        <p:spPr>
          <a:xfrm>
            <a:off x="381000" y="5105400"/>
            <a:ext cx="8382000" cy="1200329"/>
          </a:xfrm>
          <a:prstGeom prst="rect">
            <a:avLst/>
          </a:prstGeom>
          <a:noFill/>
        </p:spPr>
        <p:txBody>
          <a:bodyPr wrap="square" rtlCol="0">
            <a:spAutoFit/>
          </a:bodyPr>
          <a:lstStyle/>
          <a:p>
            <a:r>
              <a:rPr lang="en-CA" b="1" dirty="0" smtClean="0"/>
              <a:t>*In addition to submitting the Overall PI submitting the project to the NEH, Canadian PIs need to ensure that they have submitted their required documents to each Canadian funder they applied to.  Failure to do so will render that section of the application ineligible , compromising the project as a whole.</a:t>
            </a:r>
            <a:endParaRPr lang="en-CA" b="1" dirty="0"/>
          </a:p>
        </p:txBody>
      </p:sp>
    </p:spTree>
    <p:extLst>
      <p:ext uri="{BB962C8B-B14F-4D97-AF65-F5344CB8AC3E}">
        <p14:creationId xmlns:p14="http://schemas.microsoft.com/office/powerpoint/2010/main" val="10180641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Content Placeholder 7"/>
          <p:cNvGraphicFramePr>
            <a:graphicFrameLocks noGrp="1"/>
          </p:cNvGraphicFramePr>
          <p:nvPr>
            <p:ph idx="1"/>
            <p:extLst>
              <p:ext uri="{D42A27DB-BD31-4B8C-83A1-F6EECF244321}">
                <p14:modId xmlns:p14="http://schemas.microsoft.com/office/powerpoint/2010/main" val="1727985738"/>
              </p:ext>
            </p:extLst>
          </p:nvPr>
        </p:nvGraphicFramePr>
        <p:xfrm>
          <a:off x="457200" y="2286000"/>
          <a:ext cx="8229600" cy="38401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Picture 2" descr="C:\Users\MIO\AppData\Local\Microsoft\Windows\Temporary Internet Files\Content.Outlook\L0T3CUH6\Digging Banner.PNG"/>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t="15087"/>
          <a:stretch/>
        </p:blipFill>
        <p:spPr bwMode="auto">
          <a:xfrm>
            <a:off x="3429000" y="264920"/>
            <a:ext cx="5562598" cy="90703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6200" y="76200"/>
            <a:ext cx="3124200" cy="1135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457200" y="1371600"/>
            <a:ext cx="3886200" cy="584775"/>
          </a:xfrm>
          <a:prstGeom prst="rect">
            <a:avLst/>
          </a:prstGeom>
          <a:noFill/>
        </p:spPr>
        <p:txBody>
          <a:bodyPr wrap="square" rtlCol="0">
            <a:spAutoFit/>
          </a:bodyPr>
          <a:lstStyle/>
          <a:p>
            <a:r>
              <a:rPr lang="en-CA" sz="3200" dirty="0" smtClean="0"/>
              <a:t>Post Award Timelines</a:t>
            </a:r>
            <a:endParaRPr lang="en-CA" sz="3200" dirty="0"/>
          </a:p>
        </p:txBody>
      </p:sp>
    </p:spTree>
    <p:extLst>
      <p:ext uri="{BB962C8B-B14F-4D97-AF65-F5344CB8AC3E}">
        <p14:creationId xmlns:p14="http://schemas.microsoft.com/office/powerpoint/2010/main" val="3939984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4876800"/>
          </a:xfrm>
        </p:spPr>
        <p:txBody>
          <a:bodyPr>
            <a:normAutofit fontScale="55000" lnSpcReduction="20000"/>
          </a:bodyPr>
          <a:lstStyle/>
          <a:p>
            <a:pPr marL="0" indent="0">
              <a:buNone/>
            </a:pPr>
            <a:r>
              <a:rPr lang="en-CA" b="1" dirty="0" smtClean="0"/>
              <a:t>Tips for Applying</a:t>
            </a:r>
          </a:p>
          <a:p>
            <a:pPr marL="0" indent="0">
              <a:buNone/>
            </a:pPr>
            <a:endParaRPr lang="en-CA" dirty="0" smtClean="0"/>
          </a:p>
          <a:p>
            <a:pPr marL="0" indent="0"/>
            <a:r>
              <a:rPr lang="en-CA" dirty="0" smtClean="0"/>
              <a:t>Start early</a:t>
            </a:r>
          </a:p>
          <a:p>
            <a:pPr marL="0" indent="0"/>
            <a:endParaRPr lang="en-CA" dirty="0" smtClean="0"/>
          </a:p>
          <a:p>
            <a:pPr marL="0" indent="0"/>
            <a:r>
              <a:rPr lang="en-CA" dirty="0" smtClean="0"/>
              <a:t>Review the Main RFP and all associated country or funder addendums carefully</a:t>
            </a:r>
          </a:p>
          <a:p>
            <a:pPr marL="0" indent="0"/>
            <a:endParaRPr lang="en-CA" dirty="0" smtClean="0"/>
          </a:p>
          <a:p>
            <a:pPr marL="0" indent="0"/>
            <a:r>
              <a:rPr lang="en-CA" dirty="0" smtClean="0"/>
              <a:t>Review the </a:t>
            </a:r>
            <a:r>
              <a:rPr lang="en-CA" b="1" dirty="0" smtClean="0"/>
              <a:t>“How to Submit your application Step-by-Step Instructions” </a:t>
            </a:r>
            <a:r>
              <a:rPr lang="en-CA" dirty="0" smtClean="0"/>
              <a:t>on the Digging into Data Website</a:t>
            </a:r>
          </a:p>
          <a:p>
            <a:pPr marL="0" indent="0"/>
            <a:endParaRPr lang="en-CA" dirty="0" smtClean="0"/>
          </a:p>
          <a:p>
            <a:pPr marL="0" indent="0"/>
            <a:r>
              <a:rPr lang="en-CA" dirty="0" smtClean="0"/>
              <a:t>Ensure that you submit the additional document required by the Canadian Funder(s), and all other funder(s) before the deadline</a:t>
            </a:r>
          </a:p>
          <a:p>
            <a:pPr marL="0" indent="0"/>
            <a:endParaRPr lang="en-CA" dirty="0" smtClean="0"/>
          </a:p>
          <a:p>
            <a:pPr marL="0" indent="0"/>
            <a:r>
              <a:rPr lang="en-CA" dirty="0" smtClean="0"/>
              <a:t>If you have questions about the Canadian Addendum contact the associated contact person (see final slide)</a:t>
            </a:r>
          </a:p>
          <a:p>
            <a:pPr marL="0" indent="0"/>
            <a:endParaRPr lang="en-CA" dirty="0" smtClean="0"/>
          </a:p>
          <a:p>
            <a:pPr marL="0" indent="0"/>
            <a:r>
              <a:rPr lang="en-CA" dirty="0" smtClean="0"/>
              <a:t>If you have questions about the submission process on the NEH portal contact the NEH: </a:t>
            </a:r>
            <a:r>
              <a:rPr lang="en-US" u="sng" dirty="0" smtClean="0">
                <a:hlinkClick r:id="rId2"/>
              </a:rPr>
              <a:t>did@neh.gov</a:t>
            </a:r>
            <a:endParaRPr lang="en-CA" dirty="0" smtClean="0"/>
          </a:p>
        </p:txBody>
      </p:sp>
      <p:pic>
        <p:nvPicPr>
          <p:cNvPr id="6" name="Picture 2" descr="C:\Users\MIO\AppData\Local\Microsoft\Windows\Temporary Internet Files\Content.Outlook\L0T3CUH6\Digging Banner.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15087"/>
          <a:stretch/>
        </p:blipFill>
        <p:spPr bwMode="auto">
          <a:xfrm>
            <a:off x="3429000" y="264920"/>
            <a:ext cx="5562598" cy="90703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6200" y="76200"/>
            <a:ext cx="3124200" cy="1135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717513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CA" dirty="0" smtClean="0"/>
              <a:t>Questions?</a:t>
            </a:r>
            <a:endParaRPr lang="en-CA" dirty="0"/>
          </a:p>
        </p:txBody>
      </p:sp>
      <p:pic>
        <p:nvPicPr>
          <p:cNvPr id="5" name="Picture 2" descr="C:\Users\MIO\AppData\Local\Microsoft\Windows\Temporary Internet Files\Content.Outlook\L0T3CUH6\Digging Banner.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15087"/>
          <a:stretch/>
        </p:blipFill>
        <p:spPr bwMode="auto">
          <a:xfrm>
            <a:off x="3429000" y="264920"/>
            <a:ext cx="5562598" cy="90703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200" y="76200"/>
            <a:ext cx="3124200" cy="1135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353397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1371600"/>
            <a:ext cx="5257800" cy="2162037"/>
          </a:xfrm>
        </p:spPr>
        <p:txBody>
          <a:bodyPr/>
          <a:lstStyle/>
          <a:p>
            <a:pPr marL="0" indent="0">
              <a:buNone/>
            </a:pPr>
            <a:r>
              <a:rPr lang="en-CA" dirty="0" smtClean="0"/>
              <a:t>Contact Us</a:t>
            </a:r>
          </a:p>
          <a:p>
            <a:pPr marL="0" indent="0">
              <a:buNone/>
            </a:pPr>
            <a:endParaRPr lang="en-CA" dirty="0"/>
          </a:p>
        </p:txBody>
      </p:sp>
      <p:pic>
        <p:nvPicPr>
          <p:cNvPr id="4" name="Picture 2" descr="C:\Users\MIO\AppData\Local\Microsoft\Windows\Temporary Internet Files\Content.Outlook\L0T3CUH6\Digging Banner.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15087"/>
          <a:stretch/>
        </p:blipFill>
        <p:spPr bwMode="auto">
          <a:xfrm>
            <a:off x="3429000" y="264920"/>
            <a:ext cx="5562598" cy="907037"/>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200" y="76200"/>
            <a:ext cx="3124200" cy="1135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152400" y="5029200"/>
            <a:ext cx="6134100" cy="1569660"/>
          </a:xfrm>
          <a:prstGeom prst="rect">
            <a:avLst/>
          </a:prstGeom>
        </p:spPr>
        <p:txBody>
          <a:bodyPr wrap="square">
            <a:spAutoFit/>
          </a:bodyPr>
          <a:lstStyle/>
          <a:p>
            <a:r>
              <a:rPr lang="fr-CA" sz="1600" b="1" dirty="0" smtClean="0"/>
              <a:t>Fonds </a:t>
            </a:r>
            <a:r>
              <a:rPr lang="fr-CA" sz="1600" b="1" dirty="0"/>
              <a:t>de recherche du Québec—Société et culture / Fonds de recherche du Québec—Nature et technologies</a:t>
            </a:r>
            <a:endParaRPr lang="en-CA" sz="1600" dirty="0"/>
          </a:p>
          <a:p>
            <a:r>
              <a:rPr lang="fr-CA" sz="1600" dirty="0"/>
              <a:t>Étienne Carbonneau</a:t>
            </a:r>
            <a:endParaRPr lang="en-CA" sz="1600" dirty="0"/>
          </a:p>
          <a:p>
            <a:r>
              <a:rPr lang="fr-CA" sz="1600" dirty="0"/>
              <a:t>Program </a:t>
            </a:r>
            <a:r>
              <a:rPr lang="fr-CA" sz="1600" dirty="0" smtClean="0"/>
              <a:t>Officer</a:t>
            </a:r>
            <a:r>
              <a:rPr lang="en-CA" sz="1600" dirty="0" smtClean="0"/>
              <a:t>, </a:t>
            </a:r>
            <a:r>
              <a:rPr lang="fr-CA" sz="1600" dirty="0" smtClean="0"/>
              <a:t>Fonds </a:t>
            </a:r>
            <a:r>
              <a:rPr lang="fr-CA" sz="1600" dirty="0"/>
              <a:t>de recherche du Québec—Société et culture</a:t>
            </a:r>
            <a:endParaRPr lang="en-CA" sz="1600" dirty="0"/>
          </a:p>
          <a:p>
            <a:r>
              <a:rPr lang="en-CA" sz="1600" dirty="0"/>
              <a:t>Tel.: 418-643-7582, ext. 3142</a:t>
            </a:r>
          </a:p>
          <a:p>
            <a:r>
              <a:rPr lang="en-CA" sz="1600" dirty="0"/>
              <a:t>Email: </a:t>
            </a:r>
            <a:r>
              <a:rPr lang="en-CA" sz="1600" u="sng" dirty="0">
                <a:hlinkClick r:id="rId4"/>
              </a:rPr>
              <a:t>etienne.carbonneau@frq.gouv.qc.ca</a:t>
            </a:r>
            <a:r>
              <a:rPr lang="en-CA" sz="1600" dirty="0"/>
              <a:t> </a:t>
            </a:r>
            <a:endParaRPr lang="en-CA" sz="1600" dirty="0">
              <a:effectLst/>
            </a:endParaRPr>
          </a:p>
        </p:txBody>
      </p:sp>
      <p:sp>
        <p:nvSpPr>
          <p:cNvPr id="7" name="TextBox 6"/>
          <p:cNvSpPr txBox="1"/>
          <p:nvPr/>
        </p:nvSpPr>
        <p:spPr>
          <a:xfrm>
            <a:off x="152400" y="1981200"/>
            <a:ext cx="5791200" cy="1477328"/>
          </a:xfrm>
          <a:prstGeom prst="rect">
            <a:avLst/>
          </a:prstGeom>
          <a:noFill/>
        </p:spPr>
        <p:txBody>
          <a:bodyPr wrap="square" rtlCol="0">
            <a:spAutoFit/>
          </a:bodyPr>
          <a:lstStyle/>
          <a:p>
            <a:r>
              <a:rPr lang="en-CA" b="1" dirty="0"/>
              <a:t>Social Sciences and Humanities Research Council of Canada</a:t>
            </a:r>
            <a:endParaRPr lang="en-CA" dirty="0"/>
          </a:p>
          <a:p>
            <a:r>
              <a:rPr lang="en-US" dirty="0"/>
              <a:t>Mika Oehling </a:t>
            </a:r>
            <a:endParaRPr lang="en-CA" dirty="0"/>
          </a:p>
          <a:p>
            <a:r>
              <a:rPr lang="en-US" dirty="0"/>
              <a:t>Program Officer, Research Grants and Partnerships </a:t>
            </a:r>
            <a:r>
              <a:rPr lang="en-US" dirty="0" smtClean="0"/>
              <a:t>Division, SSHRC</a:t>
            </a:r>
            <a:r>
              <a:rPr lang="en-CA" dirty="0" smtClean="0"/>
              <a:t>, Tel</a:t>
            </a:r>
            <a:r>
              <a:rPr lang="en-CA" dirty="0"/>
              <a:t>.: 613-992-4227 </a:t>
            </a:r>
          </a:p>
          <a:p>
            <a:r>
              <a:rPr lang="en-CA" dirty="0"/>
              <a:t>Email: </a:t>
            </a:r>
            <a:r>
              <a:rPr lang="en-CA" u="sng" dirty="0">
                <a:hlinkClick r:id="rId5"/>
              </a:rPr>
              <a:t>mika.oehling@sshrc-crsh.gc.ca</a:t>
            </a:r>
            <a:r>
              <a:rPr lang="en-CA" u="sng" dirty="0"/>
              <a:t> </a:t>
            </a:r>
            <a:endParaRPr lang="en-CA" dirty="0"/>
          </a:p>
        </p:txBody>
      </p:sp>
      <p:sp>
        <p:nvSpPr>
          <p:cNvPr id="8" name="TextBox 7"/>
          <p:cNvSpPr txBox="1"/>
          <p:nvPr/>
        </p:nvSpPr>
        <p:spPr>
          <a:xfrm>
            <a:off x="152400" y="3475672"/>
            <a:ext cx="6172200" cy="1477328"/>
          </a:xfrm>
          <a:prstGeom prst="rect">
            <a:avLst/>
          </a:prstGeom>
          <a:noFill/>
        </p:spPr>
        <p:txBody>
          <a:bodyPr wrap="square" rtlCol="0">
            <a:spAutoFit/>
          </a:bodyPr>
          <a:lstStyle/>
          <a:p>
            <a:r>
              <a:rPr lang="en-CA" b="1" dirty="0"/>
              <a:t>Natural Sciences and Engineering Research Council of Canada</a:t>
            </a:r>
            <a:endParaRPr lang="en-CA" dirty="0"/>
          </a:p>
          <a:p>
            <a:r>
              <a:rPr lang="en-CA" dirty="0"/>
              <a:t>Dave Bowen</a:t>
            </a:r>
          </a:p>
          <a:p>
            <a:r>
              <a:rPr lang="en-CA" dirty="0"/>
              <a:t>Team Leader, Mathematical, Environmental and Physical </a:t>
            </a:r>
            <a:r>
              <a:rPr lang="en-CA" dirty="0" smtClean="0"/>
              <a:t>Sciences, NSERC, </a:t>
            </a:r>
            <a:r>
              <a:rPr lang="fr-CA" dirty="0" smtClean="0"/>
              <a:t>Tel</a:t>
            </a:r>
            <a:r>
              <a:rPr lang="fr-CA" dirty="0"/>
              <a:t>.: 613-992-1482</a:t>
            </a:r>
            <a:endParaRPr lang="en-CA" dirty="0"/>
          </a:p>
          <a:p>
            <a:r>
              <a:rPr lang="fr-CA" dirty="0"/>
              <a:t>Email: </a:t>
            </a:r>
            <a:r>
              <a:rPr lang="fr-CA" u="sng" dirty="0">
                <a:hlinkClick r:id="rId6"/>
              </a:rPr>
              <a:t>dave.bowen@nserc.crsng.gc.ca</a:t>
            </a:r>
            <a:r>
              <a:rPr lang="fr-CA" dirty="0"/>
              <a:t> </a:t>
            </a:r>
            <a:endParaRPr lang="en-CA" dirty="0"/>
          </a:p>
        </p:txBody>
      </p:sp>
    </p:spTree>
    <p:extLst>
      <p:ext uri="{BB962C8B-B14F-4D97-AF65-F5344CB8AC3E}">
        <p14:creationId xmlns:p14="http://schemas.microsoft.com/office/powerpoint/2010/main" val="37286660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CA" dirty="0" smtClean="0"/>
              <a:t>What is T-AP?</a:t>
            </a:r>
          </a:p>
          <a:p>
            <a:r>
              <a:rPr lang="en-US" dirty="0" smtClean="0">
                <a:solidFill>
                  <a:srgbClr val="1D1D1D"/>
                </a:solidFill>
                <a:latin typeface="Trebuchet MS" panose="020B0603020202020204" pitchFamily="34" charset="0"/>
                <a:cs typeface="Arial" pitchFamily="34" charset="0"/>
              </a:rPr>
              <a:t>Formed in October 2013, the Trans-Atlantic Platform is a collaboration between key humanities and social science funders in South America, North America and Europe. The European Commission funds and acts as an observer of the Platform</a:t>
            </a:r>
            <a:endParaRPr lang="en-CA" dirty="0"/>
          </a:p>
        </p:txBody>
      </p:sp>
      <p:pic>
        <p:nvPicPr>
          <p:cNvPr id="5" name="Picture 2" descr="C:\Users\MIO\AppData\Local\Microsoft\Windows\Temporary Internet Files\Content.Outlook\L0T3CUH6\Digging Banner.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15087"/>
          <a:stretch/>
        </p:blipFill>
        <p:spPr bwMode="auto">
          <a:xfrm>
            <a:off x="3429000" y="264920"/>
            <a:ext cx="5562598" cy="90703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6200" y="76200"/>
            <a:ext cx="3124200" cy="1135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856011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25000" lnSpcReduction="20000"/>
          </a:bodyPr>
          <a:lstStyle/>
          <a:p>
            <a:endParaRPr lang="en-CA" dirty="0" smtClean="0"/>
          </a:p>
          <a:p>
            <a:endParaRPr lang="en-CA" dirty="0"/>
          </a:p>
          <a:p>
            <a:pPr marL="0" indent="0">
              <a:buNone/>
            </a:pPr>
            <a:r>
              <a:rPr lang="en-CA" sz="8000" dirty="0" smtClean="0">
                <a:latin typeface="Trebuchet MS" panose="020B0603020202020204" pitchFamily="34" charset="0"/>
              </a:rPr>
              <a:t>Who is on T-AP?</a:t>
            </a:r>
          </a:p>
          <a:p>
            <a:pPr marL="0" indent="0">
              <a:buNone/>
            </a:pPr>
            <a:endParaRPr lang="en-CA" b="1" dirty="0" smtClean="0"/>
          </a:p>
          <a:p>
            <a:pPr marL="0" indent="0">
              <a:buNone/>
            </a:pPr>
            <a:endParaRPr lang="en-CA" b="1" dirty="0"/>
          </a:p>
          <a:p>
            <a:pPr marL="0" indent="0">
              <a:buNone/>
            </a:pPr>
            <a:endParaRPr lang="en-CA" b="1" dirty="0" smtClean="0"/>
          </a:p>
          <a:p>
            <a:pPr marL="0" indent="0">
              <a:buNone/>
            </a:pPr>
            <a:r>
              <a:rPr lang="en-CA" sz="6400" b="1" dirty="0" smtClean="0">
                <a:latin typeface="Trebuchet MS" panose="020B0603020202020204" pitchFamily="34" charset="0"/>
              </a:rPr>
              <a:t>The Trans-Atlantic Platform includes research funding organizations from South America, North America and Europe.</a:t>
            </a:r>
          </a:p>
          <a:p>
            <a:r>
              <a:rPr lang="en-CA" sz="6400" dirty="0" smtClean="0">
                <a:latin typeface="Trebuchet MS" panose="020B0603020202020204" pitchFamily="34" charset="0"/>
                <a:hlinkClick r:id="rId3"/>
              </a:rPr>
              <a:t>São Paulo Research Foundation</a:t>
            </a:r>
            <a:r>
              <a:rPr lang="en-CA" sz="6400" dirty="0" smtClean="0">
                <a:latin typeface="Trebuchet MS" panose="020B0603020202020204" pitchFamily="34" charset="0"/>
              </a:rPr>
              <a:t> (FAPESP) (Brazil)</a:t>
            </a:r>
          </a:p>
          <a:p>
            <a:r>
              <a:rPr lang="en-CA" sz="6400" dirty="0" smtClean="0">
                <a:latin typeface="Trebuchet MS" panose="020B0603020202020204" pitchFamily="34" charset="0"/>
                <a:hlinkClick r:id="rId4"/>
              </a:rPr>
              <a:t>Social Sciences and Humanities Research Council of Canada</a:t>
            </a:r>
            <a:r>
              <a:rPr lang="en-CA" sz="6400" dirty="0" smtClean="0">
                <a:latin typeface="Trebuchet MS" panose="020B0603020202020204" pitchFamily="34" charset="0"/>
              </a:rPr>
              <a:t> (SSHRC)</a:t>
            </a:r>
          </a:p>
          <a:p>
            <a:r>
              <a:rPr lang="en-CA" sz="6400" dirty="0" smtClean="0">
                <a:latin typeface="Trebuchet MS" panose="020B0603020202020204" pitchFamily="34" charset="0"/>
                <a:hlinkClick r:id="rId5"/>
              </a:rPr>
              <a:t>DLR Project Management Agency</a:t>
            </a:r>
            <a:r>
              <a:rPr lang="en-CA" sz="6400" dirty="0" smtClean="0">
                <a:latin typeface="Trebuchet MS" panose="020B0603020202020204" pitchFamily="34" charset="0"/>
              </a:rPr>
              <a:t> (DLR-PT) – part of the German Aerospace Center (Germany)</a:t>
            </a:r>
          </a:p>
          <a:p>
            <a:r>
              <a:rPr lang="en-CA" sz="6400" dirty="0" smtClean="0">
                <a:latin typeface="Trebuchet MS" panose="020B0603020202020204" pitchFamily="34" charset="0"/>
                <a:hlinkClick r:id="rId6"/>
              </a:rPr>
              <a:t>Academy of Finland</a:t>
            </a:r>
            <a:r>
              <a:rPr lang="en-CA" sz="6400" dirty="0" smtClean="0">
                <a:latin typeface="Trebuchet MS" panose="020B0603020202020204" pitchFamily="34" charset="0"/>
              </a:rPr>
              <a:t> (AKA)</a:t>
            </a:r>
          </a:p>
          <a:p>
            <a:r>
              <a:rPr lang="en-CA" sz="6400" dirty="0" smtClean="0">
                <a:latin typeface="Trebuchet MS" panose="020B0603020202020204" pitchFamily="34" charset="0"/>
                <a:hlinkClick r:id="rId7"/>
              </a:rPr>
              <a:t>International Social Science Council</a:t>
            </a:r>
            <a:r>
              <a:rPr lang="en-CA" sz="6400" dirty="0" smtClean="0">
                <a:latin typeface="Trebuchet MS" panose="020B0603020202020204" pitchFamily="34" charset="0"/>
              </a:rPr>
              <a:t> (France)</a:t>
            </a:r>
          </a:p>
          <a:p>
            <a:r>
              <a:rPr lang="en-CA" sz="6400" dirty="0" smtClean="0">
                <a:latin typeface="Trebuchet MS" panose="020B0603020202020204" pitchFamily="34" charset="0"/>
                <a:hlinkClick r:id="rId8"/>
              </a:rPr>
              <a:t>The French National Research Agency</a:t>
            </a:r>
            <a:r>
              <a:rPr lang="en-CA" sz="6400" dirty="0" smtClean="0">
                <a:latin typeface="Trebuchet MS" panose="020B0603020202020204" pitchFamily="34" charset="0"/>
              </a:rPr>
              <a:t> (France)</a:t>
            </a:r>
          </a:p>
          <a:p>
            <a:r>
              <a:rPr lang="en-CA" sz="6400" dirty="0" err="1" smtClean="0">
                <a:latin typeface="Trebuchet MS" panose="020B0603020202020204" pitchFamily="34" charset="0"/>
                <a:hlinkClick r:id="rId9"/>
              </a:rPr>
              <a:t>Consejo</a:t>
            </a:r>
            <a:r>
              <a:rPr lang="en-CA" sz="6400" dirty="0" smtClean="0">
                <a:latin typeface="Trebuchet MS" panose="020B0603020202020204" pitchFamily="34" charset="0"/>
                <a:hlinkClick r:id="rId9"/>
              </a:rPr>
              <a:t> </a:t>
            </a:r>
            <a:r>
              <a:rPr lang="en-CA" sz="6400" dirty="0" err="1" smtClean="0">
                <a:latin typeface="Trebuchet MS" panose="020B0603020202020204" pitchFamily="34" charset="0"/>
                <a:hlinkClick r:id="rId9"/>
              </a:rPr>
              <a:t>Nacional</a:t>
            </a:r>
            <a:r>
              <a:rPr lang="en-CA" sz="6400" dirty="0" smtClean="0">
                <a:latin typeface="Trebuchet MS" panose="020B0603020202020204" pitchFamily="34" charset="0"/>
                <a:hlinkClick r:id="rId9"/>
              </a:rPr>
              <a:t> de </a:t>
            </a:r>
            <a:r>
              <a:rPr lang="en-CA" sz="6400" dirty="0" err="1" smtClean="0">
                <a:latin typeface="Trebuchet MS" panose="020B0603020202020204" pitchFamily="34" charset="0"/>
                <a:hlinkClick r:id="rId9"/>
              </a:rPr>
              <a:t>Ciencia</a:t>
            </a:r>
            <a:r>
              <a:rPr lang="en-CA" sz="6400" dirty="0" smtClean="0">
                <a:latin typeface="Trebuchet MS" panose="020B0603020202020204" pitchFamily="34" charset="0"/>
                <a:hlinkClick r:id="rId9"/>
              </a:rPr>
              <a:t> y </a:t>
            </a:r>
            <a:r>
              <a:rPr lang="en-CA" sz="6400" dirty="0" err="1" smtClean="0">
                <a:latin typeface="Trebuchet MS" panose="020B0603020202020204" pitchFamily="34" charset="0"/>
                <a:hlinkClick r:id="rId9"/>
              </a:rPr>
              <a:t>Tecnolog</a:t>
            </a:r>
            <a:r>
              <a:rPr lang="el-GR" sz="6400" dirty="0" smtClean="0">
                <a:latin typeface="Trebuchet MS" panose="020B0603020202020204" pitchFamily="34" charset="0"/>
                <a:hlinkClick r:id="rId9"/>
              </a:rPr>
              <a:t>ί</a:t>
            </a:r>
            <a:r>
              <a:rPr lang="en-CA" sz="6400" dirty="0" smtClean="0">
                <a:latin typeface="Trebuchet MS" panose="020B0603020202020204" pitchFamily="34" charset="0"/>
                <a:hlinkClick r:id="rId9"/>
              </a:rPr>
              <a:t>a</a:t>
            </a:r>
            <a:r>
              <a:rPr lang="en-CA" sz="6400" dirty="0" smtClean="0">
                <a:latin typeface="Trebuchet MS" panose="020B0603020202020204" pitchFamily="34" charset="0"/>
              </a:rPr>
              <a:t> (CONACYT) (Mexico)</a:t>
            </a:r>
          </a:p>
          <a:p>
            <a:r>
              <a:rPr lang="en-CA" sz="6400" dirty="0" smtClean="0">
                <a:latin typeface="Trebuchet MS" panose="020B0603020202020204" pitchFamily="34" charset="0"/>
                <a:hlinkClick r:id="rId10"/>
              </a:rPr>
              <a:t>Netherlands Organisation for Scientific Research—Humanities</a:t>
            </a:r>
            <a:r>
              <a:rPr lang="en-CA" sz="6400" dirty="0" smtClean="0">
                <a:latin typeface="Trebuchet MS" panose="020B0603020202020204" pitchFamily="34" charset="0"/>
              </a:rPr>
              <a:t> (NWO—Humanities)</a:t>
            </a:r>
          </a:p>
          <a:p>
            <a:r>
              <a:rPr lang="en-CA" sz="6400" dirty="0" smtClean="0">
                <a:latin typeface="Trebuchet MS" panose="020B0603020202020204" pitchFamily="34" charset="0"/>
                <a:hlinkClick r:id="rId11"/>
              </a:rPr>
              <a:t>Netherlands Organisation for Scientific Research—Social Sciences</a:t>
            </a:r>
            <a:r>
              <a:rPr lang="en-CA" sz="6400" dirty="0" smtClean="0">
                <a:latin typeface="Trebuchet MS" panose="020B0603020202020204" pitchFamily="34" charset="0"/>
              </a:rPr>
              <a:t> (NWO—Social Sciences)</a:t>
            </a:r>
          </a:p>
          <a:p>
            <a:r>
              <a:rPr lang="en-CA" sz="6400" dirty="0" err="1" smtClean="0">
                <a:latin typeface="Trebuchet MS" panose="020B0603020202020204" pitchFamily="34" charset="0"/>
                <a:hlinkClick r:id="rId12"/>
              </a:rPr>
              <a:t>Fundação</a:t>
            </a:r>
            <a:r>
              <a:rPr lang="en-CA" sz="6400" dirty="0" smtClean="0">
                <a:latin typeface="Trebuchet MS" panose="020B0603020202020204" pitchFamily="34" charset="0"/>
                <a:hlinkClick r:id="rId12"/>
              </a:rPr>
              <a:t> </a:t>
            </a:r>
            <a:r>
              <a:rPr lang="en-CA" sz="6400" dirty="0" err="1" smtClean="0">
                <a:latin typeface="Trebuchet MS" panose="020B0603020202020204" pitchFamily="34" charset="0"/>
                <a:hlinkClick r:id="rId12"/>
              </a:rPr>
              <a:t>para</a:t>
            </a:r>
            <a:r>
              <a:rPr lang="en-CA" sz="6400" dirty="0" smtClean="0">
                <a:latin typeface="Trebuchet MS" panose="020B0603020202020204" pitchFamily="34" charset="0"/>
                <a:hlinkClick r:id="rId12"/>
              </a:rPr>
              <a:t> a </a:t>
            </a:r>
            <a:r>
              <a:rPr lang="en-CA" sz="6400" dirty="0" err="1" smtClean="0">
                <a:latin typeface="Trebuchet MS" panose="020B0603020202020204" pitchFamily="34" charset="0"/>
                <a:hlinkClick r:id="rId12"/>
              </a:rPr>
              <a:t>Ciência</a:t>
            </a:r>
            <a:r>
              <a:rPr lang="en-CA" sz="6400" dirty="0" smtClean="0">
                <a:latin typeface="Trebuchet MS" panose="020B0603020202020204" pitchFamily="34" charset="0"/>
                <a:hlinkClick r:id="rId12"/>
              </a:rPr>
              <a:t> e a </a:t>
            </a:r>
            <a:r>
              <a:rPr lang="en-CA" sz="6400" dirty="0" err="1" smtClean="0">
                <a:latin typeface="Trebuchet MS" panose="020B0603020202020204" pitchFamily="34" charset="0"/>
                <a:hlinkClick r:id="rId12"/>
              </a:rPr>
              <a:t>Tecnologia</a:t>
            </a:r>
            <a:r>
              <a:rPr lang="en-CA" sz="6400" dirty="0" smtClean="0">
                <a:latin typeface="Trebuchet MS" panose="020B0603020202020204" pitchFamily="34" charset="0"/>
              </a:rPr>
              <a:t> (FCT) (Portugal)</a:t>
            </a:r>
          </a:p>
          <a:p>
            <a:r>
              <a:rPr lang="en-CA" sz="6400" dirty="0" smtClean="0">
                <a:latin typeface="Trebuchet MS" panose="020B0603020202020204" pitchFamily="34" charset="0"/>
                <a:hlinkClick r:id="rId13"/>
              </a:rPr>
              <a:t>Arts &amp; Humanities Research Council</a:t>
            </a:r>
            <a:r>
              <a:rPr lang="en-CA" sz="6400" dirty="0" smtClean="0">
                <a:latin typeface="Trebuchet MS" panose="020B0603020202020204" pitchFamily="34" charset="0"/>
              </a:rPr>
              <a:t> (AHRC) United Kingdom)</a:t>
            </a:r>
          </a:p>
          <a:p>
            <a:r>
              <a:rPr lang="en-CA" sz="6400" dirty="0" smtClean="0">
                <a:latin typeface="Trebuchet MS" panose="020B0603020202020204" pitchFamily="34" charset="0"/>
                <a:hlinkClick r:id="rId14"/>
              </a:rPr>
              <a:t>The Economic and Social Research Council</a:t>
            </a:r>
            <a:r>
              <a:rPr lang="en-CA" sz="6400" dirty="0" smtClean="0">
                <a:latin typeface="Trebuchet MS" panose="020B0603020202020204" pitchFamily="34" charset="0"/>
              </a:rPr>
              <a:t> (ESRC) (United Kingdom)</a:t>
            </a:r>
          </a:p>
          <a:p>
            <a:endParaRPr lang="en-CA" sz="6400" dirty="0"/>
          </a:p>
        </p:txBody>
      </p:sp>
      <p:pic>
        <p:nvPicPr>
          <p:cNvPr id="5" name="Picture 2" descr="C:\Users\MIO\AppData\Local\Microsoft\Windows\Temporary Internet Files\Content.Outlook\L0T3CUH6\Digging Banner.PNG"/>
          <p:cNvPicPr>
            <a:picLocks noChangeAspect="1" noChangeArrowheads="1"/>
          </p:cNvPicPr>
          <p:nvPr/>
        </p:nvPicPr>
        <p:blipFill rotWithShape="1">
          <a:blip r:embed="rId15" cstate="print">
            <a:extLst>
              <a:ext uri="{28A0092B-C50C-407E-A947-70E740481C1C}">
                <a14:useLocalDpi xmlns:a14="http://schemas.microsoft.com/office/drawing/2010/main" val="0"/>
              </a:ext>
            </a:extLst>
          </a:blip>
          <a:srcRect t="15087"/>
          <a:stretch/>
        </p:blipFill>
        <p:spPr bwMode="auto">
          <a:xfrm>
            <a:off x="3429000" y="264920"/>
            <a:ext cx="5562598" cy="90703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76200" y="76200"/>
            <a:ext cx="3124200" cy="1135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140882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CA" sz="2000" dirty="0" smtClean="0">
                <a:latin typeface="Trebuchet MS" panose="020B0603020202020204" pitchFamily="34" charset="0"/>
              </a:rPr>
              <a:t>The Platform’s associated partners include the following:</a:t>
            </a:r>
          </a:p>
          <a:p>
            <a:pPr marL="0" indent="0">
              <a:buNone/>
            </a:pPr>
            <a:endParaRPr lang="en-CA" sz="2000" dirty="0" smtClean="0">
              <a:latin typeface="Trebuchet MS" panose="020B0603020202020204" pitchFamily="34" charset="0"/>
            </a:endParaRPr>
          </a:p>
          <a:p>
            <a:r>
              <a:rPr lang="en-CA" sz="2000" dirty="0" smtClean="0">
                <a:latin typeface="Trebuchet MS" panose="020B0603020202020204" pitchFamily="34" charset="0"/>
                <a:hlinkClick r:id="rId3"/>
              </a:rPr>
              <a:t>National Endowment for the Humanities</a:t>
            </a:r>
            <a:r>
              <a:rPr lang="en-CA" sz="2000" dirty="0" smtClean="0">
                <a:latin typeface="Trebuchet MS" panose="020B0603020202020204" pitchFamily="34" charset="0"/>
              </a:rPr>
              <a:t> (NEH) (United States of America)</a:t>
            </a:r>
          </a:p>
          <a:p>
            <a:r>
              <a:rPr lang="en-CA" sz="2000" dirty="0" smtClean="0">
                <a:latin typeface="Trebuchet MS" panose="020B0603020202020204" pitchFamily="34" charset="0"/>
                <a:hlinkClick r:id="rId4"/>
              </a:rPr>
              <a:t>National Science Foundation</a:t>
            </a:r>
            <a:r>
              <a:rPr lang="en-CA" sz="2000" dirty="0" smtClean="0">
                <a:latin typeface="Trebuchet MS" panose="020B0603020202020204" pitchFamily="34" charset="0"/>
              </a:rPr>
              <a:t> (NSF) United States of America)</a:t>
            </a:r>
          </a:p>
          <a:p>
            <a:r>
              <a:rPr lang="en-CA" sz="2000" dirty="0" smtClean="0">
                <a:latin typeface="Trebuchet MS" panose="020B0603020202020204" pitchFamily="34" charset="0"/>
                <a:hlinkClick r:id="rId5"/>
              </a:rPr>
              <a:t>Deutsche </a:t>
            </a:r>
            <a:r>
              <a:rPr lang="en-CA" sz="2000" dirty="0" err="1" smtClean="0">
                <a:latin typeface="Trebuchet MS" panose="020B0603020202020204" pitchFamily="34" charset="0"/>
                <a:hlinkClick r:id="rId5"/>
              </a:rPr>
              <a:t>Forschungsgemeinschaft</a:t>
            </a:r>
            <a:r>
              <a:rPr lang="en-CA" sz="2000" dirty="0" smtClean="0">
                <a:latin typeface="Trebuchet MS" panose="020B0603020202020204" pitchFamily="34" charset="0"/>
              </a:rPr>
              <a:t> (DFG) (Germany)</a:t>
            </a:r>
          </a:p>
          <a:p>
            <a:r>
              <a:rPr lang="en-CA" sz="2000" dirty="0" err="1" smtClean="0">
                <a:latin typeface="Trebuchet MS" panose="020B0603020202020204" pitchFamily="34" charset="0"/>
                <a:hlinkClick r:id="rId6"/>
              </a:rPr>
              <a:t>Comisión</a:t>
            </a:r>
            <a:r>
              <a:rPr lang="en-CA" sz="2000" dirty="0" smtClean="0">
                <a:latin typeface="Trebuchet MS" panose="020B0603020202020204" pitchFamily="34" charset="0"/>
                <a:hlinkClick r:id="rId6"/>
              </a:rPr>
              <a:t> </a:t>
            </a:r>
            <a:r>
              <a:rPr lang="en-CA" sz="2000" dirty="0" err="1" smtClean="0">
                <a:latin typeface="Trebuchet MS" panose="020B0603020202020204" pitchFamily="34" charset="0"/>
                <a:hlinkClick r:id="rId6"/>
              </a:rPr>
              <a:t>Nacional</a:t>
            </a:r>
            <a:r>
              <a:rPr lang="en-CA" sz="2000" dirty="0" smtClean="0">
                <a:latin typeface="Trebuchet MS" panose="020B0603020202020204" pitchFamily="34" charset="0"/>
                <a:hlinkClick r:id="rId6"/>
              </a:rPr>
              <a:t> de </a:t>
            </a:r>
            <a:r>
              <a:rPr lang="en-CA" sz="2000" dirty="0" err="1" smtClean="0">
                <a:latin typeface="Trebuchet MS" panose="020B0603020202020204" pitchFamily="34" charset="0"/>
                <a:hlinkClick r:id="rId6"/>
              </a:rPr>
              <a:t>Investigación</a:t>
            </a:r>
            <a:r>
              <a:rPr lang="en-CA" sz="2000" dirty="0" smtClean="0">
                <a:latin typeface="Trebuchet MS" panose="020B0603020202020204" pitchFamily="34" charset="0"/>
                <a:hlinkClick r:id="rId6"/>
              </a:rPr>
              <a:t> </a:t>
            </a:r>
            <a:r>
              <a:rPr lang="en-CA" sz="2000" dirty="0" err="1" smtClean="0">
                <a:latin typeface="Trebuchet MS" panose="020B0603020202020204" pitchFamily="34" charset="0"/>
                <a:hlinkClick r:id="rId6"/>
              </a:rPr>
              <a:t>Científica</a:t>
            </a:r>
            <a:r>
              <a:rPr lang="en-CA" sz="2000" dirty="0" smtClean="0">
                <a:latin typeface="Trebuchet MS" panose="020B0603020202020204" pitchFamily="34" charset="0"/>
                <a:hlinkClick r:id="rId6"/>
              </a:rPr>
              <a:t> y </a:t>
            </a:r>
            <a:r>
              <a:rPr lang="en-CA" sz="2000" dirty="0" err="1" smtClean="0">
                <a:latin typeface="Trebuchet MS" panose="020B0603020202020204" pitchFamily="34" charset="0"/>
                <a:hlinkClick r:id="rId6"/>
              </a:rPr>
              <a:t>Tecnológica</a:t>
            </a:r>
            <a:r>
              <a:rPr lang="en-CA" sz="2000" dirty="0" smtClean="0">
                <a:latin typeface="Trebuchet MS" panose="020B0603020202020204" pitchFamily="34" charset="0"/>
              </a:rPr>
              <a:t> (CONICYT) (Chile)</a:t>
            </a:r>
          </a:p>
          <a:p>
            <a:r>
              <a:rPr lang="en-CA" sz="2000" dirty="0" err="1" smtClean="0">
                <a:latin typeface="Trebuchet MS" panose="020B0603020202020204" pitchFamily="34" charset="0"/>
                <a:hlinkClick r:id="rId7"/>
              </a:rPr>
              <a:t>Fonds</a:t>
            </a:r>
            <a:r>
              <a:rPr lang="en-CA" sz="2000" dirty="0" smtClean="0">
                <a:latin typeface="Trebuchet MS" panose="020B0603020202020204" pitchFamily="34" charset="0"/>
                <a:hlinkClick r:id="rId7"/>
              </a:rPr>
              <a:t> de recherche du Québec – </a:t>
            </a:r>
            <a:r>
              <a:rPr lang="en-CA" sz="2000" dirty="0" err="1" smtClean="0">
                <a:latin typeface="Trebuchet MS" panose="020B0603020202020204" pitchFamily="34" charset="0"/>
                <a:hlinkClick r:id="rId7"/>
              </a:rPr>
              <a:t>Société</a:t>
            </a:r>
            <a:r>
              <a:rPr lang="en-CA" sz="2000" dirty="0" smtClean="0">
                <a:latin typeface="Trebuchet MS" panose="020B0603020202020204" pitchFamily="34" charset="0"/>
                <a:hlinkClick r:id="rId7"/>
              </a:rPr>
              <a:t> et culture</a:t>
            </a:r>
            <a:r>
              <a:rPr lang="en-CA" sz="2000" dirty="0" smtClean="0">
                <a:latin typeface="Trebuchet MS" panose="020B0603020202020204" pitchFamily="34" charset="0"/>
              </a:rPr>
              <a:t> (FRQSC) (Canada)</a:t>
            </a:r>
          </a:p>
          <a:p>
            <a:r>
              <a:rPr lang="en-CA" sz="2000" dirty="0" err="1" smtClean="0">
                <a:latin typeface="Trebuchet MS" panose="020B0603020202020204" pitchFamily="34" charset="0"/>
                <a:hlinkClick r:id="rId8"/>
              </a:rPr>
              <a:t>Ministerio</a:t>
            </a:r>
            <a:r>
              <a:rPr lang="en-CA" sz="2000" dirty="0" smtClean="0">
                <a:latin typeface="Trebuchet MS" panose="020B0603020202020204" pitchFamily="34" charset="0"/>
                <a:hlinkClick r:id="rId8"/>
              </a:rPr>
              <a:t> de </a:t>
            </a:r>
            <a:r>
              <a:rPr lang="en-CA" sz="2000" dirty="0" err="1" smtClean="0">
                <a:latin typeface="Trebuchet MS" panose="020B0603020202020204" pitchFamily="34" charset="0"/>
                <a:hlinkClick r:id="rId8"/>
              </a:rPr>
              <a:t>Ciencia</a:t>
            </a:r>
            <a:r>
              <a:rPr lang="en-CA" sz="2000" dirty="0" smtClean="0">
                <a:latin typeface="Trebuchet MS" panose="020B0603020202020204" pitchFamily="34" charset="0"/>
                <a:hlinkClick r:id="rId8"/>
              </a:rPr>
              <a:t>, </a:t>
            </a:r>
            <a:r>
              <a:rPr lang="en-CA" sz="2000" dirty="0" err="1" smtClean="0">
                <a:latin typeface="Trebuchet MS" panose="020B0603020202020204" pitchFamily="34" charset="0"/>
                <a:hlinkClick r:id="rId8"/>
              </a:rPr>
              <a:t>Tecnología</a:t>
            </a:r>
            <a:r>
              <a:rPr lang="en-CA" sz="2000" dirty="0" smtClean="0">
                <a:latin typeface="Trebuchet MS" panose="020B0603020202020204" pitchFamily="34" charset="0"/>
                <a:hlinkClick r:id="rId8"/>
              </a:rPr>
              <a:t> e </a:t>
            </a:r>
            <a:r>
              <a:rPr lang="en-CA" sz="2000" dirty="0" err="1" smtClean="0">
                <a:latin typeface="Trebuchet MS" panose="020B0603020202020204" pitchFamily="34" charset="0"/>
                <a:hlinkClick r:id="rId8"/>
              </a:rPr>
              <a:t>Innovación</a:t>
            </a:r>
            <a:r>
              <a:rPr lang="en-CA" sz="2000" dirty="0" smtClean="0">
                <a:latin typeface="Trebuchet MS" panose="020B0603020202020204" pitchFamily="34" charset="0"/>
                <a:hlinkClick r:id="rId8"/>
              </a:rPr>
              <a:t> </a:t>
            </a:r>
            <a:r>
              <a:rPr lang="en-CA" sz="2000" dirty="0" err="1" smtClean="0">
                <a:latin typeface="Trebuchet MS" panose="020B0603020202020204" pitchFamily="34" charset="0"/>
                <a:hlinkClick r:id="rId8"/>
              </a:rPr>
              <a:t>Productiva</a:t>
            </a:r>
            <a:r>
              <a:rPr lang="en-CA" sz="2000" dirty="0" smtClean="0">
                <a:latin typeface="Trebuchet MS" panose="020B0603020202020204" pitchFamily="34" charset="0"/>
              </a:rPr>
              <a:t> (MINCYT) (Argentina)</a:t>
            </a:r>
          </a:p>
          <a:p>
            <a:endParaRPr lang="en-CA" dirty="0"/>
          </a:p>
        </p:txBody>
      </p:sp>
      <p:pic>
        <p:nvPicPr>
          <p:cNvPr id="5" name="Picture 2" descr="C:\Users\MIO\AppData\Local\Microsoft\Windows\Temporary Internet Files\Content.Outlook\L0T3CUH6\Digging Banner.PNG"/>
          <p:cNvPicPr>
            <a:picLocks noChangeAspect="1" noChangeArrowheads="1"/>
          </p:cNvPicPr>
          <p:nvPr/>
        </p:nvPicPr>
        <p:blipFill rotWithShape="1">
          <a:blip r:embed="rId9" cstate="print">
            <a:extLst>
              <a:ext uri="{28A0092B-C50C-407E-A947-70E740481C1C}">
                <a14:useLocalDpi xmlns:a14="http://schemas.microsoft.com/office/drawing/2010/main" val="0"/>
              </a:ext>
            </a:extLst>
          </a:blip>
          <a:srcRect t="15087"/>
          <a:stretch/>
        </p:blipFill>
        <p:spPr bwMode="auto">
          <a:xfrm>
            <a:off x="3429000" y="264920"/>
            <a:ext cx="5562598" cy="90703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76200" y="76200"/>
            <a:ext cx="3124200" cy="1135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599718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C:\Users\MIO\AppData\Local\Microsoft\Windows\Temporary Internet Files\Content.Outlook\L0T3CUH6\Digging Banner.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15087"/>
          <a:stretch/>
        </p:blipFill>
        <p:spPr bwMode="auto">
          <a:xfrm>
            <a:off x="3429000" y="264920"/>
            <a:ext cx="5562598" cy="90703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6200" y="76200"/>
            <a:ext cx="3124200" cy="1135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7" name="Table 6"/>
          <p:cNvGraphicFramePr>
            <a:graphicFrameLocks noGrp="1"/>
          </p:cNvGraphicFramePr>
          <p:nvPr>
            <p:extLst>
              <p:ext uri="{D42A27DB-BD31-4B8C-83A1-F6EECF244321}">
                <p14:modId xmlns:p14="http://schemas.microsoft.com/office/powerpoint/2010/main" val="2605755194"/>
              </p:ext>
            </p:extLst>
          </p:nvPr>
        </p:nvGraphicFramePr>
        <p:xfrm>
          <a:off x="457200" y="1981200"/>
          <a:ext cx="8077200" cy="4495800"/>
        </p:xfrm>
        <a:graphic>
          <a:graphicData uri="http://schemas.openxmlformats.org/drawingml/2006/table">
            <a:tbl>
              <a:tblPr firstRow="1" bandRow="1">
                <a:tableStyleId>{5C22544A-7EE6-4342-B048-85BDC9FD1C3A}</a:tableStyleId>
              </a:tblPr>
              <a:tblGrid>
                <a:gridCol w="4038600"/>
                <a:gridCol w="4038600"/>
              </a:tblGrid>
              <a:tr h="374650">
                <a:tc>
                  <a:txBody>
                    <a:bodyPr/>
                    <a:lstStyle/>
                    <a:p>
                      <a:r>
                        <a:rPr lang="en-CA" dirty="0" smtClean="0"/>
                        <a:t>Country</a:t>
                      </a:r>
                      <a:endParaRPr lang="en-CA" dirty="0"/>
                    </a:p>
                  </a:txBody>
                  <a:tcPr/>
                </a:tc>
                <a:tc>
                  <a:txBody>
                    <a:bodyPr/>
                    <a:lstStyle/>
                    <a:p>
                      <a:r>
                        <a:rPr lang="en-CA" dirty="0" smtClean="0"/>
                        <a:t>Participating Funders</a:t>
                      </a:r>
                      <a:endParaRPr lang="en-CA" dirty="0"/>
                    </a:p>
                  </a:txBody>
                  <a:tcPr/>
                </a:tc>
              </a:tr>
              <a:tr h="374650">
                <a:tc>
                  <a:txBody>
                    <a:bodyPr/>
                    <a:lstStyle/>
                    <a:p>
                      <a:r>
                        <a:rPr lang="en-CA" sz="1800" dirty="0" smtClean="0">
                          <a:latin typeface="Trebuchet MS" panose="020B0603020202020204" pitchFamily="34" charset="0"/>
                        </a:rPr>
                        <a:t>Argentina</a:t>
                      </a:r>
                      <a:endParaRPr lang="en-CA" dirty="0"/>
                    </a:p>
                  </a:txBody>
                  <a:tcPr/>
                </a:tc>
                <a:tc>
                  <a:txBody>
                    <a:bodyPr/>
                    <a:lstStyle/>
                    <a:p>
                      <a:r>
                        <a:rPr lang="en-CA" dirty="0" err="1" smtClean="0"/>
                        <a:t>MINCyT</a:t>
                      </a:r>
                      <a:endParaRPr lang="en-CA" dirty="0"/>
                    </a:p>
                  </a:txBody>
                  <a:tcPr/>
                </a:tc>
              </a:tr>
              <a:tr h="374650">
                <a:tc>
                  <a:txBody>
                    <a:bodyPr/>
                    <a:lstStyle/>
                    <a:p>
                      <a:r>
                        <a:rPr lang="en-CA" dirty="0" smtClean="0"/>
                        <a:t>Brazil</a:t>
                      </a:r>
                      <a:endParaRPr lang="en-CA" dirty="0"/>
                    </a:p>
                  </a:txBody>
                  <a:tcPr/>
                </a:tc>
                <a:tc>
                  <a:txBody>
                    <a:bodyPr/>
                    <a:lstStyle/>
                    <a:p>
                      <a:r>
                        <a:rPr lang="en-CA" dirty="0" smtClean="0"/>
                        <a:t>FAPESP</a:t>
                      </a:r>
                      <a:endParaRPr lang="en-CA" dirty="0"/>
                    </a:p>
                  </a:txBody>
                  <a:tcPr/>
                </a:tc>
              </a:tr>
              <a:tr h="374650">
                <a:tc>
                  <a:txBody>
                    <a:bodyPr/>
                    <a:lstStyle/>
                    <a:p>
                      <a:r>
                        <a:rPr lang="en-CA" dirty="0" smtClean="0"/>
                        <a:t>Canada</a:t>
                      </a:r>
                      <a:endParaRPr lang="en-CA" dirty="0"/>
                    </a:p>
                  </a:txBody>
                  <a:tcPr/>
                </a:tc>
                <a:tc>
                  <a:txBody>
                    <a:bodyPr/>
                    <a:lstStyle/>
                    <a:p>
                      <a:r>
                        <a:rPr lang="en-CA" dirty="0" smtClean="0"/>
                        <a:t>SSHRC, NSERC, FRQST, FRQNT</a:t>
                      </a:r>
                      <a:endParaRPr lang="en-CA" dirty="0"/>
                    </a:p>
                  </a:txBody>
                  <a:tcPr/>
                </a:tc>
              </a:tr>
              <a:tr h="374650">
                <a:tc>
                  <a:txBody>
                    <a:bodyPr/>
                    <a:lstStyle/>
                    <a:p>
                      <a:r>
                        <a:rPr lang="en-CA" dirty="0" smtClean="0"/>
                        <a:t>Finland</a:t>
                      </a:r>
                      <a:endParaRPr lang="en-CA" dirty="0"/>
                    </a:p>
                  </a:txBody>
                  <a:tcPr/>
                </a:tc>
                <a:tc>
                  <a:txBody>
                    <a:bodyPr/>
                    <a:lstStyle/>
                    <a:p>
                      <a:r>
                        <a:rPr lang="en-CA" dirty="0" smtClean="0"/>
                        <a:t>AKA</a:t>
                      </a:r>
                      <a:endParaRPr lang="en-CA" dirty="0"/>
                    </a:p>
                  </a:txBody>
                  <a:tcPr/>
                </a:tc>
              </a:tr>
              <a:tr h="374650">
                <a:tc>
                  <a:txBody>
                    <a:bodyPr/>
                    <a:lstStyle/>
                    <a:p>
                      <a:r>
                        <a:rPr lang="en-CA" dirty="0" smtClean="0"/>
                        <a:t>France</a:t>
                      </a:r>
                      <a:endParaRPr lang="en-CA" dirty="0"/>
                    </a:p>
                  </a:txBody>
                  <a:tcPr/>
                </a:tc>
                <a:tc>
                  <a:txBody>
                    <a:bodyPr/>
                    <a:lstStyle/>
                    <a:p>
                      <a:r>
                        <a:rPr lang="en-CA" dirty="0" smtClean="0"/>
                        <a:t>ANR</a:t>
                      </a:r>
                      <a:endParaRPr lang="en-CA" dirty="0"/>
                    </a:p>
                  </a:txBody>
                  <a:tcPr/>
                </a:tc>
              </a:tr>
              <a:tr h="374650">
                <a:tc>
                  <a:txBody>
                    <a:bodyPr/>
                    <a:lstStyle/>
                    <a:p>
                      <a:r>
                        <a:rPr lang="en-CA" dirty="0" smtClean="0"/>
                        <a:t>Germany</a:t>
                      </a:r>
                      <a:endParaRPr lang="en-CA" dirty="0"/>
                    </a:p>
                  </a:txBody>
                  <a:tcPr/>
                </a:tc>
                <a:tc>
                  <a:txBody>
                    <a:bodyPr/>
                    <a:lstStyle/>
                    <a:p>
                      <a:r>
                        <a:rPr lang="en-CA" dirty="0" smtClean="0"/>
                        <a:t>DFG</a:t>
                      </a:r>
                      <a:endParaRPr lang="en-CA" dirty="0"/>
                    </a:p>
                  </a:txBody>
                  <a:tcPr/>
                </a:tc>
              </a:tr>
              <a:tr h="374650">
                <a:tc>
                  <a:txBody>
                    <a:bodyPr/>
                    <a:lstStyle/>
                    <a:p>
                      <a:r>
                        <a:rPr lang="en-CA" dirty="0" smtClean="0"/>
                        <a:t>Mexico</a:t>
                      </a:r>
                      <a:endParaRPr lang="en-CA" dirty="0"/>
                    </a:p>
                  </a:txBody>
                  <a:tcPr/>
                </a:tc>
                <a:tc>
                  <a:txBody>
                    <a:bodyPr/>
                    <a:lstStyle/>
                    <a:p>
                      <a:r>
                        <a:rPr lang="en-CA" dirty="0" smtClean="0"/>
                        <a:t>CONACYT</a:t>
                      </a:r>
                      <a:endParaRPr lang="en-CA" dirty="0"/>
                    </a:p>
                  </a:txBody>
                  <a:tcPr/>
                </a:tc>
              </a:tr>
              <a:tr h="374650">
                <a:tc>
                  <a:txBody>
                    <a:bodyPr/>
                    <a:lstStyle/>
                    <a:p>
                      <a:r>
                        <a:rPr lang="en-CA" dirty="0" smtClean="0"/>
                        <a:t>Netherlands</a:t>
                      </a:r>
                      <a:endParaRPr lang="en-CA" dirty="0"/>
                    </a:p>
                  </a:txBody>
                  <a:tcPr/>
                </a:tc>
                <a:tc>
                  <a:txBody>
                    <a:bodyPr/>
                    <a:lstStyle/>
                    <a:p>
                      <a:r>
                        <a:rPr lang="en-CA" dirty="0" smtClean="0"/>
                        <a:t>NWO</a:t>
                      </a:r>
                      <a:endParaRPr lang="en-CA" dirty="0"/>
                    </a:p>
                  </a:txBody>
                  <a:tcPr/>
                </a:tc>
              </a:tr>
              <a:tr h="374650">
                <a:tc>
                  <a:txBody>
                    <a:bodyPr/>
                    <a:lstStyle/>
                    <a:p>
                      <a:r>
                        <a:rPr lang="en-CA" dirty="0" smtClean="0"/>
                        <a:t>Portugal</a:t>
                      </a:r>
                      <a:endParaRPr lang="en-CA" dirty="0"/>
                    </a:p>
                  </a:txBody>
                  <a:tcPr/>
                </a:tc>
                <a:tc>
                  <a:txBody>
                    <a:bodyPr/>
                    <a:lstStyle/>
                    <a:p>
                      <a:r>
                        <a:rPr lang="en-CA" dirty="0" smtClean="0"/>
                        <a:t>FCT </a:t>
                      </a:r>
                      <a:endParaRPr lang="en-CA" dirty="0"/>
                    </a:p>
                  </a:txBody>
                  <a:tcPr/>
                </a:tc>
              </a:tr>
              <a:tr h="374650">
                <a:tc>
                  <a:txBody>
                    <a:bodyPr/>
                    <a:lstStyle/>
                    <a:p>
                      <a:r>
                        <a:rPr lang="en-CA" dirty="0" smtClean="0"/>
                        <a:t>United Kingdom</a:t>
                      </a:r>
                      <a:endParaRPr lang="en-CA" dirty="0"/>
                    </a:p>
                  </a:txBody>
                  <a:tcPr/>
                </a:tc>
                <a:tc>
                  <a:txBody>
                    <a:bodyPr/>
                    <a:lstStyle/>
                    <a:p>
                      <a:r>
                        <a:rPr lang="en-CA" dirty="0" smtClean="0"/>
                        <a:t>AHRC, ESRC</a:t>
                      </a:r>
                      <a:endParaRPr lang="en-CA" dirty="0"/>
                    </a:p>
                  </a:txBody>
                  <a:tcPr/>
                </a:tc>
              </a:tr>
              <a:tr h="374650">
                <a:tc>
                  <a:txBody>
                    <a:bodyPr/>
                    <a:lstStyle/>
                    <a:p>
                      <a:r>
                        <a:rPr lang="en-CA" dirty="0" smtClean="0"/>
                        <a:t>United States</a:t>
                      </a:r>
                      <a:endParaRPr lang="en-CA" dirty="0"/>
                    </a:p>
                  </a:txBody>
                  <a:tcPr/>
                </a:tc>
                <a:tc>
                  <a:txBody>
                    <a:bodyPr/>
                    <a:lstStyle/>
                    <a:p>
                      <a:r>
                        <a:rPr lang="en-CA" dirty="0" smtClean="0"/>
                        <a:t>NEH,</a:t>
                      </a:r>
                      <a:r>
                        <a:rPr lang="en-CA" baseline="0" dirty="0" smtClean="0"/>
                        <a:t> NSF, IMLS</a:t>
                      </a:r>
                      <a:endParaRPr lang="en-CA" dirty="0"/>
                    </a:p>
                  </a:txBody>
                  <a:tcPr/>
                </a:tc>
              </a:tr>
            </a:tbl>
          </a:graphicData>
        </a:graphic>
      </p:graphicFrame>
      <p:sp>
        <p:nvSpPr>
          <p:cNvPr id="2" name="TextBox 1"/>
          <p:cNvSpPr txBox="1"/>
          <p:nvPr/>
        </p:nvSpPr>
        <p:spPr>
          <a:xfrm>
            <a:off x="609600" y="1383268"/>
            <a:ext cx="5410200" cy="369332"/>
          </a:xfrm>
          <a:prstGeom prst="rect">
            <a:avLst/>
          </a:prstGeom>
          <a:noFill/>
        </p:spPr>
        <p:txBody>
          <a:bodyPr wrap="square" rtlCol="0">
            <a:spAutoFit/>
          </a:bodyPr>
          <a:lstStyle/>
          <a:p>
            <a:r>
              <a:rPr lang="en-CA" dirty="0" smtClean="0"/>
              <a:t>T-AP Digging into Data Challenge Participating Funders</a:t>
            </a:r>
            <a:endParaRPr lang="en-CA" dirty="0"/>
          </a:p>
        </p:txBody>
      </p:sp>
    </p:spTree>
    <p:extLst>
      <p:ext uri="{BB962C8B-B14F-4D97-AF65-F5344CB8AC3E}">
        <p14:creationId xmlns:p14="http://schemas.microsoft.com/office/powerpoint/2010/main" val="34587105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20000"/>
          </a:bodyPr>
          <a:lstStyle/>
          <a:p>
            <a:endParaRPr lang="en-CA" dirty="0" smtClean="0"/>
          </a:p>
          <a:p>
            <a:r>
              <a:rPr lang="en-CA" dirty="0" smtClean="0">
                <a:latin typeface="Trebuchet MS" panose="020B0603020202020204" pitchFamily="34" charset="0"/>
              </a:rPr>
              <a:t>The </a:t>
            </a:r>
            <a:r>
              <a:rPr lang="en-CA" dirty="0" smtClean="0">
                <a:latin typeface="Trebuchet MS" panose="020B0603020202020204" pitchFamily="34" charset="0"/>
                <a:hlinkClick r:id="rId3"/>
              </a:rPr>
              <a:t>Digging into Data Challenge</a:t>
            </a:r>
            <a:r>
              <a:rPr lang="en-CA" dirty="0" smtClean="0">
                <a:latin typeface="Trebuchet MS" panose="020B0603020202020204" pitchFamily="34" charset="0"/>
              </a:rPr>
              <a:t> has been funding cutting-edge digital research in the humanities and social sciences since 2009. Now under the auspices of T-AP, the program will support collaborative research teams from three continents:</a:t>
            </a:r>
          </a:p>
          <a:p>
            <a:pPr>
              <a:buNone/>
            </a:pPr>
            <a:r>
              <a:rPr lang="en-CA" dirty="0" smtClean="0">
                <a:latin typeface="Trebuchet MS" panose="020B0603020202020204" pitchFamily="34" charset="0"/>
              </a:rPr>
              <a:t> </a:t>
            </a:r>
          </a:p>
          <a:p>
            <a:r>
              <a:rPr lang="en-CA" dirty="0" smtClean="0">
                <a:latin typeface="Trebuchet MS" panose="020B0603020202020204" pitchFamily="34" charset="0"/>
              </a:rPr>
              <a:t>Europe</a:t>
            </a:r>
          </a:p>
          <a:p>
            <a:r>
              <a:rPr lang="en-CA" dirty="0" smtClean="0">
                <a:latin typeface="Trebuchet MS" panose="020B0603020202020204" pitchFamily="34" charset="0"/>
              </a:rPr>
              <a:t>North America; and </a:t>
            </a:r>
          </a:p>
          <a:p>
            <a:r>
              <a:rPr lang="en-CA" dirty="0" smtClean="0">
                <a:latin typeface="Trebuchet MS" panose="020B0603020202020204" pitchFamily="34" charset="0"/>
              </a:rPr>
              <a:t>South America</a:t>
            </a:r>
            <a:endParaRPr lang="en-CA" dirty="0">
              <a:latin typeface="Trebuchet MS" panose="020B0603020202020204" pitchFamily="34" charset="0"/>
            </a:endParaRPr>
          </a:p>
          <a:p>
            <a:endParaRPr lang="en-CA" dirty="0" smtClean="0">
              <a:latin typeface="Trebuchet MS" panose="020B0603020202020204" pitchFamily="34" charset="0"/>
            </a:endParaRPr>
          </a:p>
          <a:p>
            <a:endParaRPr lang="en-CA" dirty="0">
              <a:latin typeface="Trebuchet MS" panose="020B0603020202020204" pitchFamily="34" charset="0"/>
            </a:endParaRPr>
          </a:p>
        </p:txBody>
      </p:sp>
      <p:pic>
        <p:nvPicPr>
          <p:cNvPr id="5" name="Picture 2" descr="C:\Users\MIO\AppData\Local\Microsoft\Windows\Temporary Internet Files\Content.Outlook\L0T3CUH6\Digging Banner.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15087"/>
          <a:stretch/>
        </p:blipFill>
        <p:spPr bwMode="auto">
          <a:xfrm>
            <a:off x="3429000" y="264920"/>
            <a:ext cx="5562598" cy="90703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6200" y="76200"/>
            <a:ext cx="3124200" cy="1135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926862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pPr marL="0" indent="0">
              <a:buNone/>
            </a:pPr>
            <a:r>
              <a:rPr lang="en-CA" dirty="0" smtClean="0"/>
              <a:t>What does this mean?</a:t>
            </a:r>
          </a:p>
          <a:p>
            <a:pPr marL="0" indent="0">
              <a:buNone/>
            </a:pPr>
            <a:endParaRPr lang="en-CA" dirty="0" smtClean="0"/>
          </a:p>
          <a:p>
            <a:r>
              <a:rPr lang="en-CA" dirty="0" smtClean="0"/>
              <a:t>A Funding opportunity for researchers working with data in the social sciences and humanities to collaborate on both sides of the Atlantic</a:t>
            </a:r>
          </a:p>
          <a:p>
            <a:r>
              <a:rPr lang="en-CA" dirty="0" smtClean="0"/>
              <a:t>A minimum of three partners (3 countries)</a:t>
            </a:r>
          </a:p>
          <a:p>
            <a:r>
              <a:rPr lang="en-CA" dirty="0" smtClean="0"/>
              <a:t>A truly interdisciplinary, international research venture</a:t>
            </a:r>
          </a:p>
          <a:p>
            <a:r>
              <a:rPr lang="en-CA" dirty="0" smtClean="0"/>
              <a:t>Projects ranging from 24-36 months in duration</a:t>
            </a:r>
          </a:p>
          <a:p>
            <a:endParaRPr lang="en-CA" dirty="0"/>
          </a:p>
        </p:txBody>
      </p:sp>
      <p:pic>
        <p:nvPicPr>
          <p:cNvPr id="5" name="Picture 2" descr="C:\Users\MIO\AppData\Local\Microsoft\Windows\Temporary Internet Files\Content.Outlook\L0T3CUH6\Digging Banner.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15087"/>
          <a:stretch/>
        </p:blipFill>
        <p:spPr bwMode="auto">
          <a:xfrm>
            <a:off x="3429000" y="264920"/>
            <a:ext cx="5562598" cy="90703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200" y="76200"/>
            <a:ext cx="3124200" cy="1135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091757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extLst>
              <p:ext uri="{D42A27DB-BD31-4B8C-83A1-F6EECF244321}">
                <p14:modId xmlns:p14="http://schemas.microsoft.com/office/powerpoint/2010/main" val="3485249858"/>
              </p:ext>
            </p:extLst>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Right Arrow 5"/>
          <p:cNvSpPr/>
          <p:nvPr/>
        </p:nvSpPr>
        <p:spPr>
          <a:xfrm>
            <a:off x="685800" y="2286000"/>
            <a:ext cx="2438400" cy="1447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prstClr val="white"/>
                </a:solidFill>
              </a:rPr>
              <a:t>Overall Project Lead (PI) submits project to NEH</a:t>
            </a:r>
            <a:endParaRPr lang="en-CA" dirty="0">
              <a:solidFill>
                <a:prstClr val="white"/>
              </a:solidFill>
            </a:endParaRPr>
          </a:p>
        </p:txBody>
      </p:sp>
      <p:sp>
        <p:nvSpPr>
          <p:cNvPr id="7" name="Right Brace 6"/>
          <p:cNvSpPr/>
          <p:nvPr/>
        </p:nvSpPr>
        <p:spPr>
          <a:xfrm rot="5400000">
            <a:off x="4231236" y="2095500"/>
            <a:ext cx="762000" cy="7391400"/>
          </a:xfrm>
          <a:prstGeom prst="rightBrace">
            <a:avLst/>
          </a:prstGeom>
          <a:noFill/>
          <a:ln w="4762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solidFill>
                <a:prstClr val="black"/>
              </a:solidFill>
            </a:endParaRPr>
          </a:p>
        </p:txBody>
      </p:sp>
      <p:sp>
        <p:nvSpPr>
          <p:cNvPr id="8" name="TextBox 7"/>
          <p:cNvSpPr txBox="1"/>
          <p:nvPr/>
        </p:nvSpPr>
        <p:spPr>
          <a:xfrm>
            <a:off x="1295400" y="6096000"/>
            <a:ext cx="6629400" cy="646331"/>
          </a:xfrm>
          <a:prstGeom prst="rect">
            <a:avLst/>
          </a:prstGeom>
          <a:noFill/>
        </p:spPr>
        <p:txBody>
          <a:bodyPr wrap="square" rtlCol="0">
            <a:spAutoFit/>
          </a:bodyPr>
          <a:lstStyle/>
          <a:p>
            <a:pPr algn="ctr"/>
            <a:r>
              <a:rPr lang="en-CA" dirty="0">
                <a:solidFill>
                  <a:prstClr val="black"/>
                </a:solidFill>
              </a:rPr>
              <a:t>Minimum of </a:t>
            </a:r>
            <a:r>
              <a:rPr lang="en-CA" b="1" u="sng" dirty="0">
                <a:solidFill>
                  <a:prstClr val="black"/>
                </a:solidFill>
              </a:rPr>
              <a:t>3 countries </a:t>
            </a:r>
            <a:r>
              <a:rPr lang="en-CA" dirty="0">
                <a:solidFill>
                  <a:prstClr val="black"/>
                </a:solidFill>
              </a:rPr>
              <a:t>with countries with representation on  </a:t>
            </a:r>
            <a:r>
              <a:rPr lang="en-CA" b="1" u="sng" dirty="0">
                <a:solidFill>
                  <a:prstClr val="black"/>
                </a:solidFill>
              </a:rPr>
              <a:t>both</a:t>
            </a:r>
            <a:r>
              <a:rPr lang="en-CA" dirty="0">
                <a:solidFill>
                  <a:prstClr val="black"/>
                </a:solidFill>
              </a:rPr>
              <a:t> sides of the Atlantic</a:t>
            </a:r>
            <a:endParaRPr lang="en-CA" dirty="0">
              <a:solidFill>
                <a:prstClr val="black"/>
              </a:solidFill>
            </a:endParaRPr>
          </a:p>
        </p:txBody>
      </p:sp>
      <p:sp>
        <p:nvSpPr>
          <p:cNvPr id="9" name="Rectangle 8"/>
          <p:cNvSpPr/>
          <p:nvPr/>
        </p:nvSpPr>
        <p:spPr>
          <a:xfrm>
            <a:off x="381000" y="1571274"/>
            <a:ext cx="3659400" cy="584775"/>
          </a:xfrm>
          <a:prstGeom prst="rect">
            <a:avLst/>
          </a:prstGeom>
        </p:spPr>
        <p:txBody>
          <a:bodyPr wrap="none">
            <a:spAutoFit/>
          </a:bodyPr>
          <a:lstStyle/>
          <a:p>
            <a:r>
              <a:rPr lang="en-CA" sz="3200" dirty="0">
                <a:solidFill>
                  <a:prstClr val="black"/>
                </a:solidFill>
              </a:rPr>
              <a:t>How does this work?</a:t>
            </a:r>
            <a:endParaRPr lang="en-CA" sz="3200" dirty="0">
              <a:solidFill>
                <a:prstClr val="black"/>
              </a:solidFill>
            </a:endParaRPr>
          </a:p>
        </p:txBody>
      </p:sp>
      <p:pic>
        <p:nvPicPr>
          <p:cNvPr id="10" name="Picture 2" descr="C:\Users\MIO\AppData\Local\Microsoft\Windows\Temporary Internet Files\Content.Outlook\L0T3CUH6\Digging Banner.PNG"/>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t="15087"/>
          <a:stretch/>
        </p:blipFill>
        <p:spPr bwMode="auto">
          <a:xfrm>
            <a:off x="3429000" y="264920"/>
            <a:ext cx="5562598" cy="90703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6200" y="76200"/>
            <a:ext cx="3124200" cy="1135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227094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TotalTime>
  <Words>1287</Words>
  <Application>Microsoft Office PowerPoint</Application>
  <PresentationFormat>On-screen Show (4:3)</PresentationFormat>
  <Paragraphs>259</Paragraphs>
  <Slides>24</Slides>
  <Notes>19</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Office Theme</vt:lpstr>
      <vt:lpstr> T-AP Digging Into Data Challenge 2016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How to apply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NSERC - SSHRC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T-AP Digging Into Data Challenge 2016</dc:title>
  <dc:creator>mio</dc:creator>
  <cp:lastModifiedBy>mio</cp:lastModifiedBy>
  <cp:revision>6</cp:revision>
  <dcterms:created xsi:type="dcterms:W3CDTF">2016-04-18T19:23:00Z</dcterms:created>
  <dcterms:modified xsi:type="dcterms:W3CDTF">2016-04-18T19:28:51Z</dcterms:modified>
</cp:coreProperties>
</file>