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F817-BB9A-4739-A70C-3FF38B95F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FF9FB-449E-4A5C-9046-A7C367CC9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8035A-2DFB-4169-BDBC-5A566718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6C10-264F-4673-81BC-B76706B1F2F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345F-DC51-46A0-A573-01D9D7E5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C22F8-C7E7-4B7C-A5CC-4E1288AF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D8DA-E5AB-4D44-A285-786E54CE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4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743E-E1F0-486B-BFC0-C9E20626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B5687-83BC-4CA3-AA0F-FA45E732A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F1041-2CE3-4295-8CB4-C89047E8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6C10-264F-4673-81BC-B76706B1F2F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AE41E-22F7-4C5A-9967-606A8AD3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1432A-9273-4FC4-B1FE-3033BE88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D8DA-E5AB-4D44-A285-786E54CE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3AC53-E8AA-473E-B383-0FA426B0B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72C14-1D72-42D8-BFFD-9D36D68F2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8CA9A-240E-4E22-997F-038A7458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6C10-264F-4673-81BC-B76706B1F2F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F9E1-1D1C-41A2-B50D-956FB366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C76A-EE3E-4A11-96E9-2765DE6D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D8DA-E5AB-4D44-A285-786E54CE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BAFC-3D5A-4692-B8D5-7ECB20F8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974B3-D78D-4DA0-AFF6-E8834026B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EE1F5-178B-4524-ACD0-FA9CF16B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6C10-264F-4673-81BC-B76706B1F2F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3053D-93DA-4450-BF18-2CE1882E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5E5E9-0A44-444B-8DE7-01AF4AEB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D8DA-E5AB-4D44-A285-786E54CE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7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33E8-921D-4491-A33D-91421425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0EB16-2D0B-4B0B-AC1D-A6AE7E8D6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66361-70FD-4954-A910-7E497055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6C10-264F-4673-81BC-B76706B1F2F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BAF4A-2D44-4FAC-891C-06C56013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5F3EF-7052-4E7E-8993-5CCD347C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D8DA-E5AB-4D44-A285-786E54CE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7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4438-9CDD-477F-B7A2-29DA5569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1449A-BA83-4254-8828-620920B79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7315-9A0B-4970-BC16-7AD586B9A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31D0A-4396-4E39-A092-410A5C1F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6C10-264F-4673-81BC-B76706B1F2F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B593D-E37F-43E6-B1D4-720ECE80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1233D-8ADA-4EC2-9C48-5919B641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D8DA-E5AB-4D44-A285-786E54CE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2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BBD0-D398-463B-8B2C-BE92F44C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2F1A4-D266-47F2-AFCF-4BA11F43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00C3D-1017-46F0-8585-6DBA70A63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4A9AE-5486-4EF0-95FD-F65A3E51C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4E8AF-445A-44B3-9302-B0C15A0E6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C758E-28C6-4BA8-B69A-A669871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6C10-264F-4673-81BC-B76706B1F2F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AD135-678F-491F-8D35-1E41AE9F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C922C-E615-43D4-9614-3997FF6D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D8DA-E5AB-4D44-A285-786E54CE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9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CA3A-283A-49CF-A087-C7C5A0EA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679F3-E430-4669-BB08-5895678A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6C10-264F-4673-81BC-B76706B1F2F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B48E8-E8C1-4D9D-B448-CCF1A1D4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F11D4-2958-422B-A287-7BC17793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D8DA-E5AB-4D44-A285-786E54CE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9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F9D60-3D7C-4A9B-8925-C0EB62E7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6C10-264F-4673-81BC-B76706B1F2F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03234-A77B-45C2-AEC2-F2298FC8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A43D9-7B57-431D-A364-2866E85D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D8DA-E5AB-4D44-A285-786E54CE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7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185B-F43B-4D90-B18F-9DC3CED9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34852-6626-4C02-A7A9-F1A72392C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7F4CA-CEBD-40A4-BD2C-101F94CD7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8B56E-F623-4368-B5D3-418C2E03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6C10-264F-4673-81BC-B76706B1F2F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0AB68-A3AC-4659-B02C-D7E94EAB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8E2B3-308F-4DD8-9B91-792B7D40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D8DA-E5AB-4D44-A285-786E54CE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6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3013-FECC-4CA4-AEC2-474247FF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DFBBD-3C67-4567-ACAA-750F0D25A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C611C-E0ED-448E-B051-1ECD96996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B0A72-AA26-4A83-9D31-9F069B01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6C10-264F-4673-81BC-B76706B1F2F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94C19-06F3-4235-B7F1-5A57D9E0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F489-01BB-4E63-8296-F5E860CA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D8DA-E5AB-4D44-A285-786E54CE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8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79173-BD5C-4EC5-A1D2-831948853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E8C18-8C74-4A5F-B183-E7D67ED69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36EC0-F3C3-4C16-B247-E757A596E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86C10-264F-4673-81BC-B76706B1F2F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436E2-DB28-48EC-8A7D-5DA3C3370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56CB4-C9F7-40E2-A6F6-4E5A83D39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ED8DA-E5AB-4D44-A285-786E54CE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0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8211-5729-4A96-BAA5-F82FE7C4A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pptx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97B14-30C6-41FB-9241-EC92D07F3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Diff-merge</a:t>
            </a:r>
          </a:p>
        </p:txBody>
      </p:sp>
    </p:spTree>
    <p:extLst>
      <p:ext uri="{BB962C8B-B14F-4D97-AF65-F5344CB8AC3E}">
        <p14:creationId xmlns:p14="http://schemas.microsoft.com/office/powerpoint/2010/main" val="97794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pptx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</dc:title>
  <dc:creator>Jesse Houwing</dc:creator>
  <cp:lastModifiedBy>Jesse Houwing</cp:lastModifiedBy>
  <cp:revision>1</cp:revision>
  <dcterms:created xsi:type="dcterms:W3CDTF">2022-02-11T09:39:55Z</dcterms:created>
  <dcterms:modified xsi:type="dcterms:W3CDTF">2022-02-11T09:40:05Z</dcterms:modified>
</cp:coreProperties>
</file>