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1879" y="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Booking Prediction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Summary of Findings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Model Performance and 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Accuracy: 85.33%</a:t>
            </a:r>
          </a:p>
          <a:p>
            <a:pPr lvl="1"/>
            <a:r>
              <a:t>Classification Report:</a:t>
            </a:r>
          </a:p>
          <a:p>
            <a:pPr lvl="2"/>
            <a:r>
              <a:t>              precision    recall  f1-score   support</a:t>
            </a:r>
            <a:br/>
            <a:br/>
            <a:r>
              <a:t>           0       0.87      0.98      0.92     12784</a:t>
            </a:r>
            <a:br/>
            <a:r>
              <a:t>           1       0.51      0.13      0.20      2216</a:t>
            </a:r>
            <a:br/>
            <a:br/>
            <a:r>
              <a:t>    accuracy                           0.85     15000</a:t>
            </a:r>
            <a:br/>
            <a:r>
              <a:t>   macro avg       0.69      0.55      0.56     15000</a:t>
            </a:r>
            <a:br/>
            <a:r>
              <a:t>weighted avg       0.81      0.85      0.81     15000</a:t>
            </a:r>
            <a:br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Feature Importance</a:t>
            </a:r>
          </a:p>
        </p:txBody>
      </p:sp>
      <p:pic>
        <p:nvPicPr>
          <p:cNvPr id="3" name="Picture 2" descr="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5" y="1675227"/>
            <a:ext cx="5492749" cy="43941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Customer Booking Prediction Model</vt:lpstr>
      <vt:lpstr>Model Performance and Feature Importance</vt:lpstr>
      <vt:lpstr>Feature Importance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Booking Prediction Model</dc:title>
  <dc:subject/>
  <dc:creator/>
  <cp:keywords/>
  <dc:description>generated using python-pptx</dc:description>
  <cp:lastModifiedBy>Jesse kato</cp:lastModifiedBy>
  <cp:revision>3</cp:revision>
  <dcterms:created xsi:type="dcterms:W3CDTF">2013-01-27T09:14:16Z</dcterms:created>
  <dcterms:modified xsi:type="dcterms:W3CDTF">2024-06-26T20:52:38Z</dcterms:modified>
  <cp:category/>
</cp:coreProperties>
</file>