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9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Sentimental Analysis from the reviews on </a:t>
            </a:r>
            <a:r>
              <a:rPr lang="en-GB"/>
              <a:t>British Airways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02319-3B04-6D5D-292C-F10727613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08" y="452804"/>
            <a:ext cx="9921754" cy="6318044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4978A-8C87-066F-AF20-33D097AB9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1" r="307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32B515-1A39-2184-0165-2AC41B5CE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6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9218F-EFBE-A51F-2AE4-F0534FD5B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3BE699-7FE9-2A3E-E024-82923219C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317991"/>
            <a:ext cx="6075485" cy="62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9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8F636-B29A-36CF-FBAD-DE31D5B5B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874" y="320920"/>
            <a:ext cx="9606587" cy="622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7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een bar graph with white background&#10;&#10;Description automatically generated">
            <a:extLst>
              <a:ext uri="{FF2B5EF4-FFF2-40B4-BE49-F238E27FC236}">
                <a16:creationId xmlns:a16="http://schemas.microsoft.com/office/drawing/2014/main" id="{066EE26A-ABE7-28ED-B3E3-71DC3ECFE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0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British Airways Sentiment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Jesse kato</cp:lastModifiedBy>
  <cp:revision>2</cp:revision>
  <dcterms:created xsi:type="dcterms:W3CDTF">2022-12-06T11:13:27Z</dcterms:created>
  <dcterms:modified xsi:type="dcterms:W3CDTF">2024-06-25T14:32:55Z</dcterms:modified>
</cp:coreProperties>
</file>