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1"/>
    <p:restoredTop sz="94668"/>
  </p:normalViewPr>
  <p:slideViewPr>
    <p:cSldViewPr snapToGrid="0" snapToObjects="1">
      <p:cViewPr varScale="1">
        <p:scale>
          <a:sx n="120" d="100"/>
          <a:sy n="1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HTML/CSS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Make sure to add transitions in your </a:t>
            </a:r>
            <a:r>
              <a:rPr lang="en-US" err="1" smtClean="0"/>
              <a:t>css</a:t>
            </a:r>
            <a:r>
              <a:rPr lang="en-US" smtClean="0"/>
              <a:t>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Skeleton Code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97442" y="2828260"/>
            <a:ext cx="471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www.github.com</a:t>
            </a:r>
            <a:r>
              <a:rPr lang="en-US" dirty="0" smtClean="0"/>
              <a:t>/</a:t>
            </a:r>
            <a:r>
              <a:rPr lang="en-US" dirty="0" err="1" smtClean="0"/>
              <a:t>dengjulie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-workshop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43740" y="3774558"/>
            <a:ext cx="7328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using html/</a:t>
            </a:r>
            <a:r>
              <a:rPr lang="en-US" dirty="0" err="1" smtClean="0"/>
              <a:t>css</a:t>
            </a:r>
            <a:r>
              <a:rPr lang="en-US" dirty="0" smtClean="0"/>
              <a:t>,</a:t>
            </a:r>
            <a:r>
              <a:rPr lang="en-US" baseline="0" dirty="0" smtClean="0"/>
              <a:t> you might have a static website like this. Static as in no </a:t>
            </a:r>
          </a:p>
          <a:p>
            <a:r>
              <a:rPr lang="en-US" baseline="0" dirty="0" smtClean="0"/>
              <a:t>movement.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does the real magic :O. then you might </a:t>
            </a:r>
          </a:p>
          <a:p>
            <a:r>
              <a:rPr lang="en-US" baseline="0" dirty="0" smtClean="0"/>
              <a:t>wonder might as well just picture </a:t>
            </a:r>
            <a:r>
              <a:rPr lang="en-US" baseline="0" dirty="0" err="1" smtClean="0"/>
              <a:t>lala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7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List of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+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Sidebar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5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Carousel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Possible Projects - Tetris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4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45" y="307242"/>
            <a:ext cx="617515" cy="739783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44384" y="310755"/>
            <a:ext cx="7718961" cy="0"/>
          </a:xfrm>
          <a:prstGeom prst="line">
            <a:avLst/>
          </a:prstGeom>
          <a:ln w="25400">
            <a:solidFill>
              <a:srgbClr val="16B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344384" y="310755"/>
            <a:ext cx="0" cy="603645"/>
          </a:xfrm>
          <a:prstGeom prst="line">
            <a:avLst/>
          </a:prstGeom>
          <a:ln w="25400">
            <a:solidFill>
              <a:srgbClr val="16B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JavaScript Workshop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 smtClean="0"/>
              <a:t>ANova</a:t>
            </a:r>
            <a:r>
              <a:rPr lang="en-US" dirty="0" smtClean="0"/>
              <a:t> Hacks Spring 2017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UC Berkeley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9" r:id="rId8"/>
    <p:sldLayoutId id="2147483668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hua</dc:creator>
  <cp:lastModifiedBy>Julie Deng</cp:lastModifiedBy>
  <cp:revision>8</cp:revision>
  <dcterms:created xsi:type="dcterms:W3CDTF">2017-03-08T06:45:26Z</dcterms:created>
  <dcterms:modified xsi:type="dcterms:W3CDTF">2017-03-09T08:48:42Z</dcterms:modified>
</cp:coreProperties>
</file>