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15F1-7C7C-4420-B26C-5BF6FFA2E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9153-9B05-42A2-A4FA-B9FC6904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26FC-362F-4EBB-B9FB-08E6D862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EE2F-D3B9-408A-B0FE-0C400010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644D-BBB5-4789-8043-31324544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65CC-3CD0-4693-BCFF-AB36D59A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D1188-29F2-4710-B46E-C17D0927A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DD6B-3B3E-4806-8EC5-2A57AEE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CA05-26D0-433C-9643-76F204EA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5777-D084-4523-8F4F-A0087FA5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7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FA398-B776-41B2-AEEA-AAFC9B8E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CDF1-661E-42FC-8E71-15663BD3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4C03-2917-44D9-B86C-A6BD15BE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B099-0BF4-4128-B143-B3BF0EDE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FAE5-18F6-4320-BEA4-1F2C25EE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6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377-61AD-4965-B1DD-C0FE191B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293E-59F3-4226-92E8-220EA87F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DC646-BCF8-4030-8738-A1122C42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76BD-30F4-4D46-8DE1-41491E95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8C6A-7CAF-44D1-9DC2-30A6EED5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4214-D599-4584-AB88-F375A77B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3461-3563-4214-9613-4C5359E3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B447-A062-4DC9-94FB-8C27F65C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7451-6026-45FC-993D-3472C4F4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46924-2CAA-44E4-B65B-7C4711FE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FD36-804A-40F9-A527-C8DFAB02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0F4E-B083-4721-A439-A7D59B887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5BB45-2687-4A36-B161-F847C870A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FE829-2CF2-486A-BF33-9FF9B9F5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15098-7B65-4571-930A-5C5B0382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A836-5D0F-47F4-88B2-C850FD00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972D-9D2D-4011-8DD9-08CB6540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6EBD-1527-4CE2-90C6-C099A797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8520-5018-4CF6-B6F6-65137232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FF33-D8AC-43B6-893E-2C5F8C238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14B0E-2510-4BB9-809B-ED11135DC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177E2-6754-487C-8801-B145AE0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43F4A-6535-4976-8FEB-6167391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DE77C-50CD-47E7-B6CB-45234BFD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29E4-FADC-42FF-AB4E-7DB9D46F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670F8-6F29-4AE6-95A2-042011FA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1C739-0157-4D7C-AF3A-FF67A67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E0C07-749F-4BF5-90D0-69916797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5906B-5EF6-473A-AB33-33B6E96D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5AEEC-754F-44FE-80A9-69772E31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31845-302C-42C2-8A98-D60E66FE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9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3289-B985-4891-A893-FBE8726B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B5D5-FF6E-4B15-84AB-391B32E5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E8BC-135B-434F-AF0C-E0F2495B8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21A1-2BD5-4DE6-A276-DBEED550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0C213-5F0C-4F41-BB36-5885647C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5DCCC-D029-4F8F-832C-0D79D98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D782-F087-4890-A5CF-55FA87B4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E71C3-BE85-4DB7-80BF-2ECBAE938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87707-58D3-4D63-B96E-C7369F3A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F9DCF-7D9C-4C8C-9F82-58F889FE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226BE-6AD2-4AF2-9C50-5EB293F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7CA71-4480-489F-A955-78B4F705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6AD87-5522-4599-8E6A-D07370B4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FFADB-F514-4444-B2B6-80CE17DF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3C8D-24F1-4CF2-918A-97E7A2A1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39A0-1978-4DEB-BDDE-7777AE25EBA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6104-8294-4013-9E91-C3A4A76F7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BE68-1881-4F6F-AE67-81F2D6510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373EE-2957-4480-A35A-AA19C895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4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F3C33F-C606-4109-A9C8-944E53E3D106}"/>
              </a:ext>
            </a:extLst>
          </p:cNvPr>
          <p:cNvSpPr/>
          <p:nvPr/>
        </p:nvSpPr>
        <p:spPr>
          <a:xfrm>
            <a:off x="2701256" y="176463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Login: ____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Password: ____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Forgot password: ____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Register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Okay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77C1A-31EC-4F25-B517-7C1241E90923}"/>
              </a:ext>
            </a:extLst>
          </p:cNvPr>
          <p:cNvSpPr/>
          <p:nvPr/>
        </p:nvSpPr>
        <p:spPr>
          <a:xfrm>
            <a:off x="2701255" y="1741009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 HOMEPAGE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01843-419A-4145-A18A-66FBA8B9E273}"/>
              </a:ext>
            </a:extLst>
          </p:cNvPr>
          <p:cNvSpPr/>
          <p:nvPr/>
        </p:nvSpPr>
        <p:spPr>
          <a:xfrm>
            <a:off x="4727198" y="1741009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AUCTIONS 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4AB0E-47A1-4294-BD15-F508903EA910}"/>
              </a:ext>
            </a:extLst>
          </p:cNvPr>
          <p:cNvSpPr/>
          <p:nvPr/>
        </p:nvSpPr>
        <p:spPr>
          <a:xfrm>
            <a:off x="4727199" y="176463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Username: ____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Password: ____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Confirm: ____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Security Question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Email: ____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Phone #: ____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F28757-D653-4A19-BBCA-0F169D6FBB29}"/>
              </a:ext>
            </a:extLst>
          </p:cNvPr>
          <p:cNvSpPr/>
          <p:nvPr/>
        </p:nvSpPr>
        <p:spPr>
          <a:xfrm>
            <a:off x="9034702" y="5425247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6A070-C31D-42EC-9C0B-47724239C668}"/>
              </a:ext>
            </a:extLst>
          </p:cNvPr>
          <p:cNvSpPr/>
          <p:nvPr/>
        </p:nvSpPr>
        <p:spPr>
          <a:xfrm>
            <a:off x="6814814" y="5435217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C8FD1-4DC4-4B3F-AAF8-E3E5FD8894B0}"/>
              </a:ext>
            </a:extLst>
          </p:cNvPr>
          <p:cNvSpPr/>
          <p:nvPr/>
        </p:nvSpPr>
        <p:spPr>
          <a:xfrm>
            <a:off x="6753141" y="1741009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OF QUERIED ITEMS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5F8CA-C1A1-4F02-B80D-D44EDB00CE88}"/>
              </a:ext>
            </a:extLst>
          </p:cNvPr>
          <p:cNvSpPr/>
          <p:nvPr/>
        </p:nvSpPr>
        <p:spPr>
          <a:xfrm>
            <a:off x="6814815" y="4311093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REPRESENTATIVE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7DEA3-BB69-4E87-AE25-FDB986C32F9C}"/>
              </a:ext>
            </a:extLst>
          </p:cNvPr>
          <p:cNvSpPr/>
          <p:nvPr/>
        </p:nvSpPr>
        <p:spPr>
          <a:xfrm>
            <a:off x="9091465" y="1744459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INDIVIDUAL ITEM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30D963-B774-46DA-8B73-78716A5010A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00513" y="616885"/>
            <a:ext cx="1126686" cy="15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957ADF-4436-4172-BEFA-965822A57A4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93347" y="928672"/>
            <a:ext cx="339753" cy="81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F9AC95-BC8E-4DF5-AA60-620E553CB8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33101" y="928672"/>
            <a:ext cx="1686189" cy="81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A22F57-DC7C-4162-8D9E-BC33125CF7E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419290" y="1057307"/>
            <a:ext cx="1" cy="68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338816-7910-45FD-8149-5370FA7B9B82}"/>
              </a:ext>
            </a:extLst>
          </p:cNvPr>
          <p:cNvCxnSpPr>
            <a:cxnSpLocks/>
            <a:stCxn id="75" idx="3"/>
            <a:endCxn id="10" idx="1"/>
          </p:cNvCxnSpPr>
          <p:nvPr/>
        </p:nvCxnSpPr>
        <p:spPr>
          <a:xfrm flipV="1">
            <a:off x="5998370" y="2181431"/>
            <a:ext cx="754771" cy="42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9757E7-CC10-43DC-8A00-8F9BB8EDF12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37324" y="2181431"/>
            <a:ext cx="954141" cy="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2540C9-04D5-4C17-A378-0A0963692DEE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6173057" y="4751515"/>
            <a:ext cx="641758" cy="112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6C974F-75D5-4D96-A076-94826A7A6DE5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6173057" y="5875639"/>
            <a:ext cx="641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D6E2ED4-FFD8-4094-9309-4FBC901F4D92}"/>
              </a:ext>
            </a:extLst>
          </p:cNvPr>
          <p:cNvSpPr/>
          <p:nvPr/>
        </p:nvSpPr>
        <p:spPr>
          <a:xfrm>
            <a:off x="4788874" y="5435217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ACCESSIBLE FROM ANYWHERE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933735-1044-4235-A47B-5B0184637FF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8198997" y="5865669"/>
            <a:ext cx="835705" cy="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131BE-C242-4D93-AA5F-40C79192B556}"/>
              </a:ext>
            </a:extLst>
          </p:cNvPr>
          <p:cNvSpPr/>
          <p:nvPr/>
        </p:nvSpPr>
        <p:spPr>
          <a:xfrm>
            <a:off x="4372384" y="3253227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0B8F66-2BF3-4258-8E0B-55A5C12C51A1}"/>
              </a:ext>
            </a:extLst>
          </p:cNvPr>
          <p:cNvSpPr/>
          <p:nvPr/>
        </p:nvSpPr>
        <p:spPr>
          <a:xfrm>
            <a:off x="1117133" y="1741009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CREATE CR ACCOUNTS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70722A-2489-4A4F-8439-BB35B1BE24D6}"/>
              </a:ext>
            </a:extLst>
          </p:cNvPr>
          <p:cNvCxnSpPr>
            <a:cxnSpLocks/>
          </p:cNvCxnSpPr>
          <p:nvPr/>
        </p:nvCxnSpPr>
        <p:spPr>
          <a:xfrm flipH="1">
            <a:off x="1809226" y="928672"/>
            <a:ext cx="1923874" cy="81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B81AF4-B69D-4E12-AA40-6EB4E1FB9C8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85438" y="2181431"/>
            <a:ext cx="64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4309A79-7DA8-4C31-8880-8F1C64F26FE9}"/>
              </a:ext>
            </a:extLst>
          </p:cNvPr>
          <p:cNvSpPr txBox="1"/>
          <p:nvPr/>
        </p:nvSpPr>
        <p:spPr>
          <a:xfrm>
            <a:off x="2399569" y="438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5F2FFF2-5DE8-40B8-8486-879577D11763}"/>
              </a:ext>
            </a:extLst>
          </p:cNvPr>
          <p:cNvSpPr/>
          <p:nvPr/>
        </p:nvSpPr>
        <p:spPr>
          <a:xfrm>
            <a:off x="6111377" y="4074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D93643F-8AAF-4466-AF36-9C8EDE591719}"/>
              </a:ext>
            </a:extLst>
          </p:cNvPr>
          <p:cNvSpPr/>
          <p:nvPr/>
        </p:nvSpPr>
        <p:spPr>
          <a:xfrm>
            <a:off x="766351" y="19967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765AF8-A429-4EB0-8240-6D928D4ED8B1}"/>
              </a:ext>
            </a:extLst>
          </p:cNvPr>
          <p:cNvSpPr/>
          <p:nvPr/>
        </p:nvSpPr>
        <p:spPr>
          <a:xfrm>
            <a:off x="2915332" y="14333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97AF33-10AF-4EE1-8764-F793C5804719}"/>
              </a:ext>
            </a:extLst>
          </p:cNvPr>
          <p:cNvSpPr/>
          <p:nvPr/>
        </p:nvSpPr>
        <p:spPr>
          <a:xfrm>
            <a:off x="5669559" y="144169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12878E-1251-45CD-AFDE-43F8624EE808}"/>
              </a:ext>
            </a:extLst>
          </p:cNvPr>
          <p:cNvSpPr/>
          <p:nvPr/>
        </p:nvSpPr>
        <p:spPr>
          <a:xfrm>
            <a:off x="6973510" y="13682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184E08D-D5D6-49E7-B05C-660597A5F17D}"/>
              </a:ext>
            </a:extLst>
          </p:cNvPr>
          <p:cNvSpPr/>
          <p:nvPr/>
        </p:nvSpPr>
        <p:spPr>
          <a:xfrm>
            <a:off x="4163096" y="2989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19A9AA-A38C-4D7B-8AA3-1D26FEFF7DD8}"/>
              </a:ext>
            </a:extLst>
          </p:cNvPr>
          <p:cNvSpPr/>
          <p:nvPr/>
        </p:nvSpPr>
        <p:spPr>
          <a:xfrm>
            <a:off x="8789779" y="17661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53A971-D1B5-4842-B7D0-D11BB1564862}"/>
              </a:ext>
            </a:extLst>
          </p:cNvPr>
          <p:cNvSpPr/>
          <p:nvPr/>
        </p:nvSpPr>
        <p:spPr>
          <a:xfrm>
            <a:off x="6373897" y="43110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D63FCF-D0D6-4F0D-8F31-27F6D8206383}"/>
              </a:ext>
            </a:extLst>
          </p:cNvPr>
          <p:cNvSpPr/>
          <p:nvPr/>
        </p:nvSpPr>
        <p:spPr>
          <a:xfrm>
            <a:off x="6446443" y="545350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310EFE-D62B-433F-9B81-A15CB50506DB}"/>
              </a:ext>
            </a:extLst>
          </p:cNvPr>
          <p:cNvSpPr/>
          <p:nvPr/>
        </p:nvSpPr>
        <p:spPr>
          <a:xfrm>
            <a:off x="8601214" y="537912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A22FCF-2511-4827-A05C-166165D53E8D}"/>
              </a:ext>
            </a:extLst>
          </p:cNvPr>
          <p:cNvSpPr/>
          <p:nvPr/>
        </p:nvSpPr>
        <p:spPr>
          <a:xfrm>
            <a:off x="5456040" y="2424711"/>
            <a:ext cx="542330" cy="355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Items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8DE468-EE39-443C-A7A6-1B77250A0E20}"/>
              </a:ext>
            </a:extLst>
          </p:cNvPr>
          <p:cNvSpPr/>
          <p:nvPr/>
        </p:nvSpPr>
        <p:spPr>
          <a:xfrm>
            <a:off x="4788874" y="2424711"/>
            <a:ext cx="542330" cy="355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Sell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2FCEC75-BBEA-43EF-8507-44F574C0AB6F}"/>
              </a:ext>
            </a:extLst>
          </p:cNvPr>
          <p:cNvSpPr/>
          <p:nvPr/>
        </p:nvSpPr>
        <p:spPr>
          <a:xfrm>
            <a:off x="5456040" y="2845615"/>
            <a:ext cx="542330" cy="355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4D1A192-DA47-4FF5-970A-1CEADC1CBB41}"/>
              </a:ext>
            </a:extLst>
          </p:cNvPr>
          <p:cNvSpPr/>
          <p:nvPr/>
        </p:nvSpPr>
        <p:spPr>
          <a:xfrm>
            <a:off x="6771896" y="2960323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OF QUERIED USERS PAGE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432EAC6-D25B-4D89-A025-8CFCAAEDC08F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>
          <a:xfrm>
            <a:off x="5998370" y="3023239"/>
            <a:ext cx="773526" cy="37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DE1271-D4F8-45EA-B0F3-BE42B52EC36D}"/>
              </a:ext>
            </a:extLst>
          </p:cNvPr>
          <p:cNvCxnSpPr>
            <a:cxnSpLocks/>
            <a:stCxn id="81" idx="3"/>
            <a:endCxn id="45" idx="1"/>
          </p:cNvCxnSpPr>
          <p:nvPr/>
        </p:nvCxnSpPr>
        <p:spPr>
          <a:xfrm flipV="1">
            <a:off x="8156079" y="3397364"/>
            <a:ext cx="935386" cy="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FFC119-4EF5-4089-B5A1-A021107DCCB7}"/>
              </a:ext>
            </a:extLst>
          </p:cNvPr>
          <p:cNvCxnSpPr>
            <a:stCxn id="78" idx="2"/>
            <a:endCxn id="23" idx="0"/>
          </p:cNvCxnSpPr>
          <p:nvPr/>
        </p:nvCxnSpPr>
        <p:spPr>
          <a:xfrm>
            <a:off x="5060039" y="2779959"/>
            <a:ext cx="4437" cy="4732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BFAD87-D5E0-43B5-8EBB-063EC85C35F7}"/>
              </a:ext>
            </a:extLst>
          </p:cNvPr>
          <p:cNvSpPr/>
          <p:nvPr/>
        </p:nvSpPr>
        <p:spPr>
          <a:xfrm>
            <a:off x="5165222" y="2277663"/>
            <a:ext cx="469784" cy="70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FB1201-7759-48E6-8734-66FE553AE9AC}"/>
              </a:ext>
            </a:extLst>
          </p:cNvPr>
          <p:cNvSpPr/>
          <p:nvPr/>
        </p:nvSpPr>
        <p:spPr>
          <a:xfrm>
            <a:off x="9091465" y="2956942"/>
            <a:ext cx="1384183" cy="880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INDIVIDUAL USER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D7AA9C-B13A-4210-8290-D5F047FC77E8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>
            <a:off x="9783557" y="2625303"/>
            <a:ext cx="0" cy="331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ADC2BBE-8404-4C98-8C84-E7FEB5BCDE76}"/>
              </a:ext>
            </a:extLst>
          </p:cNvPr>
          <p:cNvSpPr/>
          <p:nvPr/>
        </p:nvSpPr>
        <p:spPr>
          <a:xfrm>
            <a:off x="6983750" y="26479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20A150-AF72-4F02-97E1-80EEE44EF8FA}"/>
              </a:ext>
            </a:extLst>
          </p:cNvPr>
          <p:cNvSpPr/>
          <p:nvPr/>
        </p:nvSpPr>
        <p:spPr>
          <a:xfrm>
            <a:off x="8691745" y="287771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8554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83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Jesse-James Black</dc:creator>
  <cp:lastModifiedBy>Colin</cp:lastModifiedBy>
  <cp:revision>2</cp:revision>
  <dcterms:created xsi:type="dcterms:W3CDTF">2018-02-03T16:26:24Z</dcterms:created>
  <dcterms:modified xsi:type="dcterms:W3CDTF">2018-02-07T05:35:42Z</dcterms:modified>
</cp:coreProperties>
</file>