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5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C8D33-3FD7-436F-962B-AE30F5DFCE8D}" v="52" dt="2020-09-23T16:23:28.731"/>
    <p1510:client id="{0888E5CD-583F-47F2-B0C3-B73D732F9444}" v="201" dt="2020-09-22T21:50:04.407"/>
    <p1510:client id="{0FFC9915-2059-4558-A88A-E6A45FC3AF6D}" v="12" dt="2020-09-23T16:24:24.472"/>
    <p1510:client id="{6EC43C35-DCD8-4851-81D7-7D2D922D8ACC}" v="57" dt="2020-09-22T21:54:20.962"/>
    <p1510:client id="{724AF90F-EBC2-4ADE-B7DB-FF0550EC0D02}" v="404" dt="2020-09-23T17:12:15.757"/>
    <p1510:client id="{CBBE3161-C5DD-4748-B8EF-FDB9FB5EF7D2}" v="64" dt="2020-09-21T16:37:05.807"/>
    <p1510:client id="{CEE248CA-1F30-4B57-A75E-EC757D4F0B35}" v="1171" dt="2020-09-21T21:42:31.178"/>
    <p1510:client id="{D44548C8-6DF0-4E4F-A870-E5986A7AB6BD}" v="937" dt="2020-09-21T21:46:21.507"/>
    <p1510:client id="{D5D72C44-BCD4-47CC-BD75-67C4A84F4003}" v="38" dt="2020-09-21T16:06:31.971"/>
    <p1510:client id="{F02A4EA0-F342-4D86-BB88-EB24E011D6FE}" v="9" dt="2020-09-21T16:09:17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B065-777B-4CEF-A794-F39DA7BF9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1C278-DC8A-41BC-85B0-56257BA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1A73-7782-488F-B72C-2008D89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9018-9DA8-4A67-B9A0-551D2461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4B1B-B860-487E-BF49-7FD31F5B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8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7ECE-C622-451E-BDBA-6BE90B5E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B316D-02D7-4B5A-9A7C-44E251AC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B587-E804-46E8-AC30-0D9DC8C2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C730-8D2E-4299-8BB9-7E598DDE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DC16-888E-449C-9C6E-6C3B8CB8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CE744-FA09-4B93-A079-ECCD3EE18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3F319-C007-4F0F-B9D1-F52A2DBA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EA130-A49A-49E5-83CC-0B25BB21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D9969-8A33-4958-9CE2-F321344D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A869-35B3-4245-B50A-7B9E2374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1DFD-6738-4B55-9648-F40373B8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AA7D-57B0-4284-8BB4-459C509F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7CA0-E996-4B11-9ADE-F7794AF2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DF494-4E0D-43A8-962D-75E87E8F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FF79-D4B6-49DD-9DBF-56B97DB7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C986-2118-416B-861D-E209BBA7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C1C35-9A41-437B-A7B0-8E583D29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BE52-46E0-4093-8117-9F33DCBF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1A0C-B444-4B2D-813A-B35E1B54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2F27-1DD0-41BF-9992-2820BA0C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3B5B-7201-475C-9DB1-EFA47CE0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E5D7-5CDC-4731-8AD4-39206988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B91A-7802-4162-9F38-D94C9EB94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1A42-8340-4E40-8467-2026A558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D1F46-3CBC-48E4-A9B3-5E56735A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4055-59A1-43D1-B612-8A75364C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11D3-A1A0-48E4-9F91-38BE58AF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E5EC-98A7-48F8-9417-AC080020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0B80-D773-4904-B870-90D8D410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4FEDD-D26D-4F3E-957D-8BCD231E0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929A4-D5C5-4549-9979-DE1866C69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BA795-583C-4106-BE4B-8E6895F0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E0630-B057-4CF0-8F54-584C6EF5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260CF-43DD-4900-9785-8295045C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7C0E-77EB-40E0-906A-A32CF5CC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946CF-CA67-49E6-8DB4-046B9B50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2F588-ABD2-4346-9421-A1AA1B35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2D5D7-BD4E-4977-BC3B-D0B06235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FEB7-0210-4E14-BB6D-C237AE76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434DC-8F6C-499B-974F-5CD9BF3C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112FA-88CC-463D-8955-98D679FC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2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9114-E210-45E7-AC69-D4C85618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DB33-0307-4914-B610-926F9FFB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6F073-6167-4185-84B3-3B29535C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B8D9-5FDC-4B4A-880A-A7C328ED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F2009-6411-4DD6-928C-8B54E89C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781A-A573-40D4-A716-391D5A58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4AA5-B1F0-4DDF-A38D-B0FF10BA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796A8-C2D8-4A88-92BF-9682DCEDD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BD373-C0B4-48B2-82CD-B33E5FCD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9892E-7AD8-4FB0-9114-A63E654F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7AA7-6EE3-4201-9F94-50DC8975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728F-8E1C-45D2-9616-87B79CDE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3CA85-A862-43E8-849F-889B11FE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A7725-230C-4D31-BE8A-90C921B4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E5A8-B996-408A-B669-C12B1EC81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959B-40A9-45A8-96D5-8185273D4CA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37C4-04EF-4A2A-A583-A8910C47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0A429-8FDF-47E9-A193-8E7EFF22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19034-B967-44AD-9728-63B19FFC4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CA2C2DE-3090-4156-B9E1-31423A83C72F}"/>
              </a:ext>
            </a:extLst>
          </p:cNvPr>
          <p:cNvSpPr/>
          <p:nvPr/>
        </p:nvSpPr>
        <p:spPr>
          <a:xfrm>
            <a:off x="5064064" y="125365"/>
            <a:ext cx="7057636" cy="14623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089C729-B13E-44AC-896B-67A8DFF5AB10}"/>
              </a:ext>
            </a:extLst>
          </p:cNvPr>
          <p:cNvSpPr txBox="1"/>
          <p:nvPr/>
        </p:nvSpPr>
        <p:spPr>
          <a:xfrm>
            <a:off x="839373" y="4103647"/>
            <a:ext cx="77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Demos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40E623-F579-46CD-AE4B-B195C3E085D5}"/>
              </a:ext>
            </a:extLst>
          </p:cNvPr>
          <p:cNvSpPr txBox="1"/>
          <p:nvPr/>
        </p:nvSpPr>
        <p:spPr>
          <a:xfrm>
            <a:off x="900951" y="1551290"/>
            <a:ext cx="964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CW2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Emmerling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6AAF93-7DF0-4001-9EF3-E8B83748108C}"/>
              </a:ext>
            </a:extLst>
          </p:cNvPr>
          <p:cNvSpPr txBox="1"/>
          <p:nvPr/>
        </p:nvSpPr>
        <p:spPr>
          <a:xfrm>
            <a:off x="838943" y="3752771"/>
            <a:ext cx="66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SSG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Helg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B08B8C5-4490-401C-9B30-457B67CD37E3}"/>
              </a:ext>
            </a:extLst>
          </p:cNvPr>
          <p:cNvSpPr txBox="1"/>
          <p:nvPr/>
        </p:nvSpPr>
        <p:spPr>
          <a:xfrm>
            <a:off x="867407" y="772127"/>
            <a:ext cx="1128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CPT McGahan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CC187D-6622-448C-8F04-D4ECF4CEE578}"/>
              </a:ext>
            </a:extLst>
          </p:cNvPr>
          <p:cNvSpPr txBox="1"/>
          <p:nvPr/>
        </p:nvSpPr>
        <p:spPr>
          <a:xfrm>
            <a:off x="889254" y="2150338"/>
            <a:ext cx="86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Peterson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EA213C-AEA8-4C70-B71A-37C492A51EC6}"/>
              </a:ext>
            </a:extLst>
          </p:cNvPr>
          <p:cNvSpPr txBox="1"/>
          <p:nvPr/>
        </p:nvSpPr>
        <p:spPr>
          <a:xfrm>
            <a:off x="894142" y="1809414"/>
            <a:ext cx="6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SFC Pugh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4A26759-DC12-488A-93EB-4323F140EDF7}"/>
              </a:ext>
            </a:extLst>
          </p:cNvPr>
          <p:cNvSpPr txBox="1"/>
          <p:nvPr/>
        </p:nvSpPr>
        <p:spPr>
          <a:xfrm>
            <a:off x="845721" y="3415642"/>
            <a:ext cx="104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WO1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Saengchanh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F119360-83FC-4C44-AFD4-BAA0ED19A746}"/>
              </a:ext>
            </a:extLst>
          </p:cNvPr>
          <p:cNvSpPr txBox="1"/>
          <p:nvPr/>
        </p:nvSpPr>
        <p:spPr>
          <a:xfrm>
            <a:off x="833223" y="4397261"/>
            <a:ext cx="638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Villa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11BC711-D9AD-486C-9ADD-46CFDD5A54CF}"/>
              </a:ext>
            </a:extLst>
          </p:cNvPr>
          <p:cNvSpPr txBox="1"/>
          <p:nvPr/>
        </p:nvSpPr>
        <p:spPr>
          <a:xfrm>
            <a:off x="939373" y="504910"/>
            <a:ext cx="862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1LT Canada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034632-9EC2-401A-84FB-30E6BF8A0371}"/>
              </a:ext>
            </a:extLst>
          </p:cNvPr>
          <p:cNvSpPr/>
          <p:nvPr/>
        </p:nvSpPr>
        <p:spPr>
          <a:xfrm>
            <a:off x="38011" y="51386"/>
            <a:ext cx="1882155" cy="5036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ardrop 293">
            <a:extLst>
              <a:ext uri="{FF2B5EF4-FFF2-40B4-BE49-F238E27FC236}">
                <a16:creationId xmlns:a16="http://schemas.microsoft.com/office/drawing/2014/main" id="{3C09DAA3-6FF8-4D37-8050-B3E556DB4682}"/>
              </a:ext>
            </a:extLst>
          </p:cNvPr>
          <p:cNvSpPr/>
          <p:nvPr/>
        </p:nvSpPr>
        <p:spPr>
          <a:xfrm>
            <a:off x="251641" y="5853231"/>
            <a:ext cx="193745" cy="20195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91DE0C3-7CDE-4047-8F4C-B662CE7F1767}"/>
              </a:ext>
            </a:extLst>
          </p:cNvPr>
          <p:cNvSpPr txBox="1"/>
          <p:nvPr/>
        </p:nvSpPr>
        <p:spPr>
          <a:xfrm>
            <a:off x="614511" y="5814581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Wazuh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1D7515E8-BCB6-4CB7-8313-7CC8108DB240}"/>
              </a:ext>
            </a:extLst>
          </p:cNvPr>
          <p:cNvSpPr/>
          <p:nvPr/>
        </p:nvSpPr>
        <p:spPr>
          <a:xfrm>
            <a:off x="241435" y="6129118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01B01-9A7F-4AD8-B0ED-8A91704F12C2}"/>
              </a:ext>
            </a:extLst>
          </p:cNvPr>
          <p:cNvSpPr txBox="1"/>
          <p:nvPr/>
        </p:nvSpPr>
        <p:spPr>
          <a:xfrm>
            <a:off x="645642" y="6103648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Sysmon</a:t>
            </a:r>
          </a:p>
        </p:txBody>
      </p:sp>
      <p:sp>
        <p:nvSpPr>
          <p:cNvPr id="400" name="Star: 5 Points 399">
            <a:extLst>
              <a:ext uri="{FF2B5EF4-FFF2-40B4-BE49-F238E27FC236}">
                <a16:creationId xmlns:a16="http://schemas.microsoft.com/office/drawing/2014/main" id="{DA6D4C98-99F1-45A8-ABB1-029D987717D2}"/>
              </a:ext>
            </a:extLst>
          </p:cNvPr>
          <p:cNvSpPr/>
          <p:nvPr/>
        </p:nvSpPr>
        <p:spPr>
          <a:xfrm>
            <a:off x="220016" y="6442062"/>
            <a:ext cx="211399" cy="21030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7F134DC-8B21-45DA-956A-E9E58AF2806C}"/>
              </a:ext>
            </a:extLst>
          </p:cNvPr>
          <p:cNvSpPr txBox="1"/>
          <p:nvPr/>
        </p:nvSpPr>
        <p:spPr>
          <a:xfrm>
            <a:off x="633236" y="6358720"/>
            <a:ext cx="127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Sysinternals Suite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BE5A77-423D-4CDE-807F-E58FF9DD5BF8}"/>
              </a:ext>
            </a:extLst>
          </p:cNvPr>
          <p:cNvSpPr txBox="1"/>
          <p:nvPr/>
        </p:nvSpPr>
        <p:spPr>
          <a:xfrm>
            <a:off x="8800477" y="426874"/>
            <a:ext cx="472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443B2E6-39AF-4940-897A-8570361F5AD7}"/>
              </a:ext>
            </a:extLst>
          </p:cNvPr>
          <p:cNvSpPr txBox="1"/>
          <p:nvPr/>
        </p:nvSpPr>
        <p:spPr>
          <a:xfrm>
            <a:off x="3595795" y="320452"/>
            <a:ext cx="124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B6BD95-C717-47A6-9A92-7C058C132F9C}"/>
              </a:ext>
            </a:extLst>
          </p:cNvPr>
          <p:cNvSpPr/>
          <p:nvPr/>
        </p:nvSpPr>
        <p:spPr>
          <a:xfrm flipV="1">
            <a:off x="51649" y="5156518"/>
            <a:ext cx="1868517" cy="16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04B9E5-434C-4D27-BE24-A4A608F3CBFC}"/>
              </a:ext>
            </a:extLst>
          </p:cNvPr>
          <p:cNvSpPr/>
          <p:nvPr/>
        </p:nvSpPr>
        <p:spPr>
          <a:xfrm flipV="1">
            <a:off x="3519742" y="132622"/>
            <a:ext cx="1531373" cy="1473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5EF5872-F539-46F4-805B-1742B986D1F3}"/>
              </a:ext>
            </a:extLst>
          </p:cNvPr>
          <p:cNvSpPr/>
          <p:nvPr/>
        </p:nvSpPr>
        <p:spPr>
          <a:xfrm>
            <a:off x="179784" y="5288175"/>
            <a:ext cx="431612" cy="161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D6B151-D518-4894-89AA-6A114F2F811D}"/>
              </a:ext>
            </a:extLst>
          </p:cNvPr>
          <p:cNvSpPr txBox="1"/>
          <p:nvPr/>
        </p:nvSpPr>
        <p:spPr>
          <a:xfrm>
            <a:off x="512852" y="5210167"/>
            <a:ext cx="171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Compromised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63FCBFF-F4A5-4FA3-BE8A-F2C2A96024C4}"/>
              </a:ext>
            </a:extLst>
          </p:cNvPr>
          <p:cNvSpPr/>
          <p:nvPr/>
        </p:nvSpPr>
        <p:spPr>
          <a:xfrm>
            <a:off x="187602" y="5588943"/>
            <a:ext cx="409201" cy="1532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D2D502-24E1-47D5-A21A-632804AE6E03}"/>
              </a:ext>
            </a:extLst>
          </p:cNvPr>
          <p:cNvSpPr txBox="1"/>
          <p:nvPr/>
        </p:nvSpPr>
        <p:spPr>
          <a:xfrm>
            <a:off x="586547" y="5488979"/>
            <a:ext cx="137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Key Terrain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D67C92-2558-48FD-AEBA-3CE94AC4000C}"/>
              </a:ext>
            </a:extLst>
          </p:cNvPr>
          <p:cNvSpPr txBox="1"/>
          <p:nvPr/>
        </p:nvSpPr>
        <p:spPr>
          <a:xfrm>
            <a:off x="874259" y="2450861"/>
            <a:ext cx="73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Delvo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BFE65-24CF-406E-B626-C9F22C4CC2B8}"/>
              </a:ext>
            </a:extLst>
          </p:cNvPr>
          <p:cNvSpPr txBox="1"/>
          <p:nvPr/>
        </p:nvSpPr>
        <p:spPr>
          <a:xfrm>
            <a:off x="845568" y="4718761"/>
            <a:ext cx="684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Baz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76919B8-CB90-4F9E-917E-13D465C9B1C1}"/>
              </a:ext>
            </a:extLst>
          </p:cNvPr>
          <p:cNvSpPr/>
          <p:nvPr/>
        </p:nvSpPr>
        <p:spPr>
          <a:xfrm>
            <a:off x="47043" y="1219830"/>
            <a:ext cx="1873123" cy="18458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94E03B-C741-4C5D-BAD5-3132AFFBFBA6}"/>
              </a:ext>
            </a:extLst>
          </p:cNvPr>
          <p:cNvSpPr txBox="1"/>
          <p:nvPr/>
        </p:nvSpPr>
        <p:spPr>
          <a:xfrm>
            <a:off x="551025" y="1227061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47781-2D45-40E9-AA41-33CD3706EABC}"/>
              </a:ext>
            </a:extLst>
          </p:cNvPr>
          <p:cNvSpPr txBox="1"/>
          <p:nvPr/>
        </p:nvSpPr>
        <p:spPr>
          <a:xfrm>
            <a:off x="502279" y="3125528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B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4116684-75B9-466A-8155-1432C8BD7F35}"/>
              </a:ext>
            </a:extLst>
          </p:cNvPr>
          <p:cNvGrpSpPr/>
          <p:nvPr/>
        </p:nvGrpSpPr>
        <p:grpSpPr>
          <a:xfrm>
            <a:off x="439979" y="431838"/>
            <a:ext cx="397195" cy="461665"/>
            <a:chOff x="402744" y="795097"/>
            <a:chExt cx="250309" cy="322575"/>
          </a:xfrm>
        </p:grpSpPr>
        <p:pic>
          <p:nvPicPr>
            <p:cNvPr id="251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6839D967-FDE4-453A-886F-475920D7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FDABB67-7A02-412D-92A7-8C55BCB27559}"/>
                </a:ext>
              </a:extLst>
            </p:cNvPr>
            <p:cNvSpPr txBox="1"/>
            <p:nvPr/>
          </p:nvSpPr>
          <p:spPr>
            <a:xfrm>
              <a:off x="402744" y="795097"/>
              <a:ext cx="250309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.129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56C6619-167D-4F0F-99D0-A12DD219ABE9}"/>
              </a:ext>
            </a:extLst>
          </p:cNvPr>
          <p:cNvGrpSpPr/>
          <p:nvPr/>
        </p:nvGrpSpPr>
        <p:grpSpPr>
          <a:xfrm>
            <a:off x="439603" y="713623"/>
            <a:ext cx="399607" cy="461665"/>
            <a:chOff x="412317" y="795782"/>
            <a:chExt cx="246605" cy="322575"/>
          </a:xfrm>
        </p:grpSpPr>
        <p:pic>
          <p:nvPicPr>
            <p:cNvPr id="257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B6C1A05F-4F90-48C7-8DC1-157F3061C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11544B-0914-40C6-95C3-BA54D8D04763}"/>
                </a:ext>
              </a:extLst>
            </p:cNvPr>
            <p:cNvSpPr txBox="1"/>
            <p:nvPr/>
          </p:nvSpPr>
          <p:spPr>
            <a:xfrm>
              <a:off x="412317" y="795782"/>
              <a:ext cx="246605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.141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66E1466-9922-4AB7-8C55-5B22C85AA2D9}"/>
              </a:ext>
            </a:extLst>
          </p:cNvPr>
          <p:cNvGrpSpPr/>
          <p:nvPr/>
        </p:nvGrpSpPr>
        <p:grpSpPr>
          <a:xfrm>
            <a:off x="101652" y="721461"/>
            <a:ext cx="349831" cy="461665"/>
            <a:chOff x="424516" y="795611"/>
            <a:chExt cx="215887" cy="322575"/>
          </a:xfrm>
        </p:grpSpPr>
        <p:pic>
          <p:nvPicPr>
            <p:cNvPr id="265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A06A31C3-970F-47C4-A416-32D40A5E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92767D7-4E29-4909-B808-7C7A03F1DBF1}"/>
                </a:ext>
              </a:extLst>
            </p:cNvPr>
            <p:cNvSpPr txBox="1"/>
            <p:nvPr/>
          </p:nvSpPr>
          <p:spPr>
            <a:xfrm>
              <a:off x="424516" y="795611"/>
              <a:ext cx="215887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.20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67597EE-05C4-481D-BF0D-51641E040615}"/>
              </a:ext>
            </a:extLst>
          </p:cNvPr>
          <p:cNvGrpSpPr/>
          <p:nvPr/>
        </p:nvGrpSpPr>
        <p:grpSpPr>
          <a:xfrm>
            <a:off x="129614" y="451876"/>
            <a:ext cx="299840" cy="338554"/>
            <a:chOff x="443022" y="807089"/>
            <a:chExt cx="185037" cy="236555"/>
          </a:xfrm>
        </p:grpSpPr>
        <p:pic>
          <p:nvPicPr>
            <p:cNvPr id="269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924A943B-B1E0-4C5B-A7FD-8D9EEBC40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B4BBEE2-5860-4CA6-895C-A3E32D56AF2A}"/>
                </a:ext>
              </a:extLst>
            </p:cNvPr>
            <p:cNvSpPr txBox="1"/>
            <p:nvPr/>
          </p:nvSpPr>
          <p:spPr>
            <a:xfrm>
              <a:off x="450365" y="807089"/>
              <a:ext cx="166158" cy="23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</a:rPr>
                <a:t>.8</a:t>
              </a:r>
            </a:p>
          </p:txBody>
        </p:sp>
      </p:grpSp>
      <p:pic>
        <p:nvPicPr>
          <p:cNvPr id="27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75EFD32C-1C44-4BBC-B148-860208A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" y="151149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54B6594A-615E-413D-8BD1-71FCC28EC44D}"/>
              </a:ext>
            </a:extLst>
          </p:cNvPr>
          <p:cNvSpPr txBox="1"/>
          <p:nvPr/>
        </p:nvSpPr>
        <p:spPr>
          <a:xfrm>
            <a:off x="423015" y="1471094"/>
            <a:ext cx="41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0302B0C-4CA1-4C8F-8AA9-D649664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" y="151881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4AA9830E-9BC8-44D2-A4E8-D45FCA3AD07D}"/>
              </a:ext>
            </a:extLst>
          </p:cNvPr>
          <p:cNvSpPr txBox="1"/>
          <p:nvPr/>
        </p:nvSpPr>
        <p:spPr>
          <a:xfrm>
            <a:off x="108037" y="1490255"/>
            <a:ext cx="3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52CCB5C-9BC1-42CD-90AB-DA53DE72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180340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5CCBDD0-5C41-4857-811F-9A9EADC71C61}"/>
              </a:ext>
            </a:extLst>
          </p:cNvPr>
          <p:cNvSpPr txBox="1"/>
          <p:nvPr/>
        </p:nvSpPr>
        <p:spPr>
          <a:xfrm>
            <a:off x="420013" y="1773267"/>
            <a:ext cx="4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699217B-0C18-4940-9D1E-85343F84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1799267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BD7A1ED5-1EF5-4978-8A1B-1C2EBBB98D51}"/>
              </a:ext>
            </a:extLst>
          </p:cNvPr>
          <p:cNvSpPr txBox="1"/>
          <p:nvPr/>
        </p:nvSpPr>
        <p:spPr>
          <a:xfrm>
            <a:off x="99235" y="1770716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5E59248-66D3-4567-B6FD-11F99989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8" y="2098348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7055AE51-477A-4EAA-8E20-B75AD0697BED}"/>
              </a:ext>
            </a:extLst>
          </p:cNvPr>
          <p:cNvSpPr txBox="1"/>
          <p:nvPr/>
        </p:nvSpPr>
        <p:spPr>
          <a:xfrm>
            <a:off x="435383" y="2069001"/>
            <a:ext cx="42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FA5D3111-248A-4070-A65C-80B07A22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" y="210008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37B30FD-5A65-4A1F-9363-752CCDEF05EA}"/>
              </a:ext>
            </a:extLst>
          </p:cNvPr>
          <p:cNvSpPr txBox="1"/>
          <p:nvPr/>
        </p:nvSpPr>
        <p:spPr>
          <a:xfrm>
            <a:off x="86079" y="2068544"/>
            <a:ext cx="42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861DCEB-FF30-47F7-BA88-4C18A22F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" y="240526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41BFF317-DC01-4C22-9F77-E3876CAA1488}"/>
              </a:ext>
            </a:extLst>
          </p:cNvPr>
          <p:cNvSpPr txBox="1"/>
          <p:nvPr/>
        </p:nvSpPr>
        <p:spPr>
          <a:xfrm>
            <a:off x="409085" y="2375659"/>
            <a:ext cx="4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.139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61B7372-0161-46BD-BD6A-EE9B72B2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3" y="2404709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7F290E9C-34FF-4AF6-9786-37C8682D8576}"/>
              </a:ext>
            </a:extLst>
          </p:cNvPr>
          <p:cNvSpPr txBox="1"/>
          <p:nvPr/>
        </p:nvSpPr>
        <p:spPr>
          <a:xfrm>
            <a:off x="111781" y="2376889"/>
            <a:ext cx="3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.18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806F4A49-99E1-4272-9106-47AA6614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4" y="340134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101CB595-3E38-474B-9977-7177E33C5395}"/>
              </a:ext>
            </a:extLst>
          </p:cNvPr>
          <p:cNvSpPr txBox="1"/>
          <p:nvPr/>
        </p:nvSpPr>
        <p:spPr>
          <a:xfrm>
            <a:off x="404020" y="3366496"/>
            <a:ext cx="39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3D71860-4094-458F-B29B-A76DBFB5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" y="3409373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EE44909B-A468-41BC-8CFE-CCE5E4F2683A}"/>
              </a:ext>
            </a:extLst>
          </p:cNvPr>
          <p:cNvSpPr txBox="1"/>
          <p:nvPr/>
        </p:nvSpPr>
        <p:spPr>
          <a:xfrm>
            <a:off x="46207" y="3376245"/>
            <a:ext cx="42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E511824-21CE-4FB7-B47A-FB055D9F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5" y="372235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7318C766-1DED-4D63-883B-2935442714A4}"/>
              </a:ext>
            </a:extLst>
          </p:cNvPr>
          <p:cNvSpPr txBox="1"/>
          <p:nvPr/>
        </p:nvSpPr>
        <p:spPr>
          <a:xfrm>
            <a:off x="394227" y="3688699"/>
            <a:ext cx="41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.127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2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A7A2A53-9ED4-4ADA-A603-FA5DFCD5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" y="371793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5B2A4D5E-3332-4D2E-83D8-C6C77C7659E2}"/>
              </a:ext>
            </a:extLst>
          </p:cNvPr>
          <p:cNvSpPr txBox="1"/>
          <p:nvPr/>
        </p:nvSpPr>
        <p:spPr>
          <a:xfrm>
            <a:off x="66874" y="3682687"/>
            <a:ext cx="41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187D32F-080B-49E9-9C2B-B0E2076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" y="406020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224813E1-BBB7-44A5-BEDE-18F8B309EEC7}"/>
              </a:ext>
            </a:extLst>
          </p:cNvPr>
          <p:cNvSpPr txBox="1"/>
          <p:nvPr/>
        </p:nvSpPr>
        <p:spPr>
          <a:xfrm>
            <a:off x="391349" y="4031405"/>
            <a:ext cx="39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0BFD19E-4045-4E18-8B60-6C68797B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" y="4057032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id="{363E03DD-896E-4526-BBAA-48C0FED3AAA6}"/>
              </a:ext>
            </a:extLst>
          </p:cNvPr>
          <p:cNvSpPr txBox="1"/>
          <p:nvPr/>
        </p:nvSpPr>
        <p:spPr>
          <a:xfrm>
            <a:off x="91722" y="4030525"/>
            <a:ext cx="35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AD529C77-CD8B-4379-9AFF-7A446E5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" y="436702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3ABEE792-70A3-4F52-8D7F-CF98F9ACFB42}"/>
              </a:ext>
            </a:extLst>
          </p:cNvPr>
          <p:cNvSpPr txBox="1"/>
          <p:nvPr/>
        </p:nvSpPr>
        <p:spPr>
          <a:xfrm>
            <a:off x="404020" y="4340727"/>
            <a:ext cx="40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.143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3A63AB3-F2AE-41E7-8B09-B6E92CF1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7" y="436702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1EB691F0-57BE-4FF1-BB14-E2C4993078DE}"/>
              </a:ext>
            </a:extLst>
          </p:cNvPr>
          <p:cNvSpPr txBox="1"/>
          <p:nvPr/>
        </p:nvSpPr>
        <p:spPr>
          <a:xfrm>
            <a:off x="103720" y="4338305"/>
            <a:ext cx="36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.24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60B2C0B-73EB-4675-B09D-BB5A47E5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" y="4711496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TextBox 355">
            <a:extLst>
              <a:ext uri="{FF2B5EF4-FFF2-40B4-BE49-F238E27FC236}">
                <a16:creationId xmlns:a16="http://schemas.microsoft.com/office/drawing/2014/main" id="{45BA34F4-9562-49B6-8B54-CA7B7496511E}"/>
              </a:ext>
            </a:extLst>
          </p:cNvPr>
          <p:cNvSpPr txBox="1"/>
          <p:nvPr/>
        </p:nvSpPr>
        <p:spPr>
          <a:xfrm>
            <a:off x="467461" y="4691789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</p:txBody>
      </p:sp>
      <p:pic>
        <p:nvPicPr>
          <p:cNvPr id="36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87B0DEF-083E-4C55-80DC-F31F1DF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8" y="4709286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60E12EF9-77F1-40D9-83F8-C3437D05BAFD}"/>
              </a:ext>
            </a:extLst>
          </p:cNvPr>
          <p:cNvSpPr txBox="1"/>
          <p:nvPr/>
        </p:nvSpPr>
        <p:spPr>
          <a:xfrm>
            <a:off x="139467" y="4690195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E5948DB-1902-4AF9-BA7B-49A8AEC395F7}"/>
              </a:ext>
            </a:extLst>
          </p:cNvPr>
          <p:cNvSpPr txBox="1"/>
          <p:nvPr/>
        </p:nvSpPr>
        <p:spPr>
          <a:xfrm>
            <a:off x="357836" y="516575"/>
            <a:ext cx="38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B6F2F-B5B7-4A7B-99B4-651C56078033}"/>
              </a:ext>
            </a:extLst>
          </p:cNvPr>
          <p:cNvSpPr txBox="1"/>
          <p:nvPr/>
        </p:nvSpPr>
        <p:spPr>
          <a:xfrm>
            <a:off x="147426" y="2687"/>
            <a:ext cx="1959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65.224.20.0/24</a:t>
            </a:r>
            <a:endParaRPr lang="en-US" b="1"/>
          </a:p>
        </p:txBody>
      </p:sp>
      <p:pic>
        <p:nvPicPr>
          <p:cNvPr id="57" name="Picture 11" descr="C:\Users\ecoffey\AppData\Local\Temp\Rar$DRa0.061\30068_Device_router_with_firewall_default_64.png">
            <a:extLst>
              <a:ext uri="{FF2B5EF4-FFF2-40B4-BE49-F238E27FC236}">
                <a16:creationId xmlns:a16="http://schemas.microsoft.com/office/drawing/2014/main" id="{98F359E5-831E-4DDB-B994-79E80C8F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8" y="-54633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44011D5-C23B-452D-A0A3-F5D549E7E651}"/>
              </a:ext>
            </a:extLst>
          </p:cNvPr>
          <p:cNvSpPr txBox="1"/>
          <p:nvPr/>
        </p:nvSpPr>
        <p:spPr>
          <a:xfrm>
            <a:off x="1589798" y="403019"/>
            <a:ext cx="2331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 / </a:t>
            </a:r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5BE5E-D6FE-477E-8602-56ED658D841B}"/>
              </a:ext>
            </a:extLst>
          </p:cNvPr>
          <p:cNvSpPr txBox="1"/>
          <p:nvPr/>
        </p:nvSpPr>
        <p:spPr>
          <a:xfrm>
            <a:off x="3355930" y="1048835"/>
            <a:ext cx="17849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65.174.101.0/24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CDE88-41D9-4AF8-A266-847696A33D1B}"/>
              </a:ext>
            </a:extLst>
          </p:cNvPr>
          <p:cNvSpPr txBox="1"/>
          <p:nvPr/>
        </p:nvSpPr>
        <p:spPr>
          <a:xfrm>
            <a:off x="5179053" y="1002029"/>
            <a:ext cx="797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pfsense.prestige-24.com </a:t>
            </a:r>
          </a:p>
          <a:p>
            <a:pPr algn="ctr"/>
            <a:endParaRPr lang="en-US" sz="800">
              <a:ea typeface="+mn-lt"/>
              <a:cs typeface="+mn-lt"/>
            </a:endParaRPr>
          </a:p>
          <a:p>
            <a:pPr algn="ctr"/>
            <a:r>
              <a:rPr lang="en-US" sz="800">
                <a:ea typeface="+mn-lt"/>
                <a:cs typeface="+mn-lt"/>
              </a:rPr>
              <a:t>.1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006BB-B8E8-4548-AE8A-A019BD9B212F}"/>
              </a:ext>
            </a:extLst>
          </p:cNvPr>
          <p:cNvSpPr txBox="1"/>
          <p:nvPr/>
        </p:nvSpPr>
        <p:spPr>
          <a:xfrm>
            <a:off x="6222108" y="971519"/>
            <a:ext cx="11660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err="1">
                <a:latin typeface="Arial"/>
                <a:cs typeface="Arial"/>
              </a:rPr>
              <a:t>WebPorxy</a:t>
            </a:r>
          </a:p>
          <a:p>
            <a:pPr algn="ctr"/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r>
              <a:rPr lang="en-US" sz="800">
                <a:latin typeface="Arial"/>
                <a:ea typeface="+mn-lt"/>
                <a:cs typeface="Arial"/>
              </a:rPr>
              <a:t>.10</a:t>
            </a:r>
            <a:endParaRPr lang="en-US" sz="800">
              <a:latin typeface="Arial"/>
              <a:cs typeface="Arial"/>
            </a:endParaRPr>
          </a:p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1" descr="C:\Users\ecoffey\AppData\Local\Temp\Rar$DRa0.742\30104_Device_www_server_default_64.png">
            <a:extLst>
              <a:ext uri="{FF2B5EF4-FFF2-40B4-BE49-F238E27FC236}">
                <a16:creationId xmlns:a16="http://schemas.microsoft.com/office/drawing/2014/main" id="{5A2B9E4B-6A27-4E00-BF4D-8A858E49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33" y="19110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D698BBB3-E997-4EA3-A28C-5FF72E40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73" y="269156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F5B7DA-6889-4BEA-9F44-53B954075D34}"/>
              </a:ext>
            </a:extLst>
          </p:cNvPr>
          <p:cNvSpPr/>
          <p:nvPr/>
        </p:nvSpPr>
        <p:spPr>
          <a:xfrm>
            <a:off x="5049549" y="1606863"/>
            <a:ext cx="7070493" cy="18884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BB18A-EDFD-4469-B824-4E9E847BE9AD}"/>
              </a:ext>
            </a:extLst>
          </p:cNvPr>
          <p:cNvSpPr txBox="1"/>
          <p:nvPr/>
        </p:nvSpPr>
        <p:spPr>
          <a:xfrm>
            <a:off x="3486142" y="3079513"/>
            <a:ext cx="15245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65.174.102.0/24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6E679-6A61-4DEC-BB3E-C8CF249DA8FA}"/>
              </a:ext>
            </a:extLst>
          </p:cNvPr>
          <p:cNvSpPr txBox="1"/>
          <p:nvPr/>
        </p:nvSpPr>
        <p:spPr>
          <a:xfrm>
            <a:off x="3578363" y="2106381"/>
            <a:ext cx="127628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Servers</a:t>
            </a:r>
          </a:p>
          <a:p>
            <a:pPr algn="ctr"/>
            <a:r>
              <a:rPr lang="en-US" b="1">
                <a:latin typeface="Arial"/>
                <a:cs typeface="Arial"/>
              </a:rPr>
              <a:t>Zone 2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F2A76A-D231-476A-8AE9-3FB3911DC5B7}"/>
              </a:ext>
            </a:extLst>
          </p:cNvPr>
          <p:cNvSpPr/>
          <p:nvPr/>
        </p:nvSpPr>
        <p:spPr>
          <a:xfrm flipV="1">
            <a:off x="3518901" y="1601839"/>
            <a:ext cx="1527862" cy="18896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C2BA92C1-E17E-4E7B-BBBB-94E03C3D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48" y="1957388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6CBE74-D5D3-4B61-ABEF-28082C0FCE82}"/>
              </a:ext>
            </a:extLst>
          </p:cNvPr>
          <p:cNvSpPr txBox="1"/>
          <p:nvPr/>
        </p:nvSpPr>
        <p:spPr>
          <a:xfrm>
            <a:off x="5101455" y="2810934"/>
            <a:ext cx="119145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/>
              <a:t>Pfsense.prestige-24.com</a:t>
            </a:r>
          </a:p>
          <a:p>
            <a:pPr algn="ctr"/>
            <a:endParaRPr lang="en-US" sz="800"/>
          </a:p>
          <a:p>
            <a:pPr algn="ctr"/>
            <a:r>
              <a:rPr lang="en-US" sz="800"/>
              <a:t>.1</a:t>
            </a:r>
          </a:p>
        </p:txBody>
      </p:sp>
      <p:pic>
        <p:nvPicPr>
          <p:cNvPr id="34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E5327B5A-3D79-410B-A394-01280EA1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95" y="1876513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D294155C-DBBB-43BD-BDE5-643C329D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62" y="1852997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2661B628-DD76-4477-AC1E-3A17811C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38" y="1853574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114204A-96CF-4469-A87F-7436C0C2EF6C}"/>
              </a:ext>
            </a:extLst>
          </p:cNvPr>
          <p:cNvSpPr txBox="1"/>
          <p:nvPr/>
        </p:nvSpPr>
        <p:spPr>
          <a:xfrm>
            <a:off x="6230948" y="2667731"/>
            <a:ext cx="10289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/>
              <a:t>Dc1</a:t>
            </a:r>
            <a:endParaRPr lang="en-US" sz="800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DC1.ad.prestige-24.com</a:t>
            </a:r>
          </a:p>
          <a:p>
            <a:pPr algn="ctr"/>
            <a:r>
              <a:rPr lang="en-US" sz="800"/>
              <a:t>.10</a:t>
            </a:r>
            <a:endParaRPr lang="en-US" sz="800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7D88F-6E75-4C31-BBC0-DD7C0C2AFF8A}"/>
              </a:ext>
            </a:extLst>
          </p:cNvPr>
          <p:cNvSpPr txBox="1"/>
          <p:nvPr/>
        </p:nvSpPr>
        <p:spPr>
          <a:xfrm>
            <a:off x="7874859" y="2690333"/>
            <a:ext cx="10289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/>
              <a:t>DHCP</a:t>
            </a:r>
            <a:endParaRPr lang="en-US" sz="800" err="1">
              <a:cs typeface="Calibri"/>
            </a:endParaRPr>
          </a:p>
          <a:p>
            <a:pPr algn="ctr"/>
            <a:endParaRPr lang="en-US" sz="800"/>
          </a:p>
          <a:p>
            <a:pPr algn="ctr"/>
            <a:r>
              <a:rPr lang="en-US" sz="800"/>
              <a:t>.20</a:t>
            </a:r>
            <a:endParaRPr lang="en-US" sz="800"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985CEA-F571-4387-AB58-5D693FC8DCD0}"/>
              </a:ext>
            </a:extLst>
          </p:cNvPr>
          <p:cNvSpPr txBox="1"/>
          <p:nvPr/>
        </p:nvSpPr>
        <p:spPr>
          <a:xfrm>
            <a:off x="7021714" y="2690766"/>
            <a:ext cx="10289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/>
              <a:t>Dc2</a:t>
            </a:r>
            <a:endParaRPr lang="en-US" sz="800">
              <a:cs typeface="Calibri"/>
            </a:endParaRPr>
          </a:p>
          <a:p>
            <a:pPr algn="ctr"/>
            <a:r>
              <a:rPr lang="en-US" sz="800">
                <a:ea typeface="+mn-lt"/>
                <a:cs typeface="+mn-lt"/>
              </a:rPr>
              <a:t>DC2.ad.prestige-24.com</a:t>
            </a:r>
            <a:endParaRPr lang="en-US"/>
          </a:p>
          <a:p>
            <a:pPr algn="ctr"/>
            <a:r>
              <a:rPr lang="en-US" sz="800"/>
              <a:t>.11</a:t>
            </a:r>
            <a:endParaRPr lang="en-US" sz="800"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0A64AE-5FDF-4639-8E4C-7334430E4D5D}"/>
              </a:ext>
            </a:extLst>
          </p:cNvPr>
          <p:cNvSpPr txBox="1"/>
          <p:nvPr/>
        </p:nvSpPr>
        <p:spPr>
          <a:xfrm>
            <a:off x="9701351" y="2138006"/>
            <a:ext cx="5499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>
                <a:cs typeface="Calibri"/>
              </a:rPr>
              <a:t>CMS .35</a:t>
            </a:r>
          </a:p>
          <a:p>
            <a:pPr algn="ctr"/>
            <a:endParaRPr lang="en-US" sz="800"/>
          </a:p>
          <a:p>
            <a:pPr algn="ctr"/>
            <a:endParaRPr lang="en-US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A98142-74A4-4F2D-838A-9C8DE14C726F}"/>
              </a:ext>
            </a:extLst>
          </p:cNvPr>
          <p:cNvSpPr txBox="1"/>
          <p:nvPr/>
        </p:nvSpPr>
        <p:spPr>
          <a:xfrm>
            <a:off x="10665578" y="2135468"/>
            <a:ext cx="102895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>
                <a:cs typeface="Calibri"/>
              </a:rPr>
              <a:t>PROWEB1 </a:t>
            </a:r>
            <a:endParaRPr lang="en-US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.45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3636A-6B2D-4FB4-BFD9-3945ECDBC4AA}"/>
              </a:ext>
            </a:extLst>
          </p:cNvPr>
          <p:cNvSpPr txBox="1"/>
          <p:nvPr/>
        </p:nvSpPr>
        <p:spPr>
          <a:xfrm>
            <a:off x="3489963" y="3907102"/>
            <a:ext cx="12967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Clients</a:t>
            </a:r>
          </a:p>
          <a:p>
            <a:pPr algn="ctr"/>
            <a:r>
              <a:rPr lang="en-US" b="1">
                <a:latin typeface="Arial"/>
                <a:cs typeface="Arial"/>
              </a:rPr>
              <a:t>Zone 3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4BDAD1-56B4-471B-AC59-83A9C4E97D8B}"/>
              </a:ext>
            </a:extLst>
          </p:cNvPr>
          <p:cNvSpPr/>
          <p:nvPr/>
        </p:nvSpPr>
        <p:spPr>
          <a:xfrm flipV="1">
            <a:off x="3515152" y="3526840"/>
            <a:ext cx="1527862" cy="148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B5FBF-E16D-48FC-918C-808425397947}"/>
              </a:ext>
            </a:extLst>
          </p:cNvPr>
          <p:cNvSpPr txBox="1"/>
          <p:nvPr/>
        </p:nvSpPr>
        <p:spPr>
          <a:xfrm>
            <a:off x="3164128" y="5807806"/>
            <a:ext cx="226421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65.174.104.0/24</a:t>
            </a:r>
          </a:p>
        </p:txBody>
      </p:sp>
      <p:pic>
        <p:nvPicPr>
          <p:cNvPr id="56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0542A2B2-ABC6-4F12-83CC-0772AA52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48" y="3676051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EB63AA7-3EC4-4CEC-84D6-DB2D46A79963}"/>
              </a:ext>
            </a:extLst>
          </p:cNvPr>
          <p:cNvSpPr txBox="1"/>
          <p:nvPr/>
        </p:nvSpPr>
        <p:spPr>
          <a:xfrm>
            <a:off x="5138994" y="4361695"/>
            <a:ext cx="797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pfsense.prestige-24.com </a:t>
            </a:r>
          </a:p>
          <a:p>
            <a:pPr algn="ctr"/>
            <a:endParaRPr lang="en-US" sz="800">
              <a:ea typeface="+mn-lt"/>
              <a:cs typeface="+mn-lt"/>
            </a:endParaRPr>
          </a:p>
          <a:p>
            <a:pPr algn="ctr"/>
            <a:r>
              <a:rPr lang="en-US" sz="800">
                <a:ea typeface="+mn-lt"/>
                <a:cs typeface="+mn-lt"/>
              </a:rPr>
              <a:t>.1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1B618F-B576-4B9C-BE3D-A59151D83D6F}"/>
              </a:ext>
            </a:extLst>
          </p:cNvPr>
          <p:cNvSpPr txBox="1"/>
          <p:nvPr/>
        </p:nvSpPr>
        <p:spPr>
          <a:xfrm>
            <a:off x="3521283" y="5212800"/>
            <a:ext cx="12967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ICS</a:t>
            </a:r>
          </a:p>
          <a:p>
            <a:pPr algn="ctr"/>
            <a:r>
              <a:rPr lang="en-US" b="1">
                <a:latin typeface="Arial"/>
                <a:cs typeface="Arial"/>
              </a:rPr>
              <a:t>Zone 4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C80069-50D7-420F-848F-1531AA169555}"/>
              </a:ext>
            </a:extLst>
          </p:cNvPr>
          <p:cNvSpPr/>
          <p:nvPr/>
        </p:nvSpPr>
        <p:spPr>
          <a:xfrm flipV="1">
            <a:off x="3519742" y="5002771"/>
            <a:ext cx="1530496" cy="148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802A87-B212-454A-95C8-67C2F2C20147}"/>
              </a:ext>
            </a:extLst>
          </p:cNvPr>
          <p:cNvSpPr txBox="1"/>
          <p:nvPr/>
        </p:nvSpPr>
        <p:spPr>
          <a:xfrm>
            <a:off x="3418033" y="4674976"/>
            <a:ext cx="1820190" cy="3110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65.174.103.0/24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BA6C04-1084-4E02-8613-B9CB56D624EE}"/>
              </a:ext>
            </a:extLst>
          </p:cNvPr>
          <p:cNvSpPr txBox="1"/>
          <p:nvPr/>
        </p:nvSpPr>
        <p:spPr>
          <a:xfrm>
            <a:off x="5182174" y="5871977"/>
            <a:ext cx="797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pfsense.prestige-24.com </a:t>
            </a:r>
          </a:p>
          <a:p>
            <a:pPr algn="ctr"/>
            <a:endParaRPr lang="en-US" sz="800">
              <a:ea typeface="+mn-lt"/>
              <a:cs typeface="+mn-lt"/>
            </a:endParaRPr>
          </a:p>
          <a:p>
            <a:pPr algn="ctr"/>
            <a:r>
              <a:rPr lang="en-US" sz="800">
                <a:ea typeface="+mn-lt"/>
                <a:cs typeface="+mn-lt"/>
              </a:rPr>
              <a:t>.1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pic>
        <p:nvPicPr>
          <p:cNvPr id="65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165B346C-6BBC-4FBE-B369-D448CA97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66" y="5153618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457B196-BBE7-4DED-8C27-89311F3A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70" y="3671905"/>
            <a:ext cx="476505" cy="4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BFEDDC3-32A0-4AD1-A720-3752C7E0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3" y="3652497"/>
            <a:ext cx="476505" cy="4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5081C01-98BB-42F7-8767-ABB8CF628683}"/>
              </a:ext>
            </a:extLst>
          </p:cNvPr>
          <p:cNvSpPr txBox="1"/>
          <p:nvPr/>
        </p:nvSpPr>
        <p:spPr>
          <a:xfrm>
            <a:off x="6003392" y="4194701"/>
            <a:ext cx="7970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Win 7</a:t>
            </a:r>
            <a:endParaRPr lang="en-US"/>
          </a:p>
          <a:p>
            <a:pPr algn="ctr"/>
            <a:r>
              <a:rPr lang="en-US" sz="800">
                <a:ea typeface="+mn-lt"/>
                <a:cs typeface="+mn-lt"/>
              </a:rPr>
              <a:t>.11 - .15</a:t>
            </a:r>
            <a:endParaRPr lang="en-US" sz="800">
              <a:cs typeface="Calibri" panose="020F0502020204030204"/>
            </a:endParaRPr>
          </a:p>
          <a:p>
            <a:pPr algn="ctr"/>
            <a:r>
              <a:rPr lang="en-US" sz="800">
                <a:cs typeface="Calibri" panose="020F0502020204030204"/>
              </a:rPr>
              <a:t>U-WIN7 1-5</a:t>
            </a:r>
          </a:p>
          <a:p>
            <a:pPr algn="ctr"/>
            <a:endParaRPr lang="en-US" sz="800">
              <a:cs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0D62F0-BD78-47CE-8893-7464689B6C23}"/>
              </a:ext>
            </a:extLst>
          </p:cNvPr>
          <p:cNvSpPr/>
          <p:nvPr/>
        </p:nvSpPr>
        <p:spPr>
          <a:xfrm>
            <a:off x="5057495" y="3495101"/>
            <a:ext cx="7069854" cy="150585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BBE363-3D08-4DD7-8AD3-4A17A37AB03D}"/>
              </a:ext>
            </a:extLst>
          </p:cNvPr>
          <p:cNvSpPr/>
          <p:nvPr/>
        </p:nvSpPr>
        <p:spPr>
          <a:xfrm>
            <a:off x="5069008" y="5007318"/>
            <a:ext cx="7066097" cy="147682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F86CBEDC-7249-4A30-905E-1F457ECE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262" y="3566468"/>
            <a:ext cx="476505" cy="4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BE23D58-6B00-4A41-870F-42ABD326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599" y="3629969"/>
            <a:ext cx="476505" cy="4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A5F5214-2DC4-4D5F-AEFE-AFD5FC99F941}"/>
              </a:ext>
            </a:extLst>
          </p:cNvPr>
          <p:cNvSpPr txBox="1"/>
          <p:nvPr/>
        </p:nvSpPr>
        <p:spPr>
          <a:xfrm>
            <a:off x="7550165" y="957004"/>
            <a:ext cx="5854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latin typeface="Arial"/>
                <a:ea typeface="+mn-lt"/>
                <a:cs typeface="Arial"/>
              </a:rPr>
              <a:t>FTP</a:t>
            </a:r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r>
              <a:rPr lang="en-US" sz="800">
                <a:latin typeface="Arial"/>
                <a:ea typeface="+mn-lt"/>
                <a:cs typeface="Arial"/>
              </a:rPr>
              <a:t>.20</a:t>
            </a:r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38" name="Picture 11" descr="C:\Users\ecoffey\AppData\Local\Temp\Rar$DRa0.742\30104_Device_www_server_default_64.png">
            <a:extLst>
              <a:ext uri="{FF2B5EF4-FFF2-40B4-BE49-F238E27FC236}">
                <a16:creationId xmlns:a16="http://schemas.microsoft.com/office/drawing/2014/main" id="{D6966324-838A-4B90-A46C-74623D80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04" y="162080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0D3B8BE6-BD30-45DD-A013-900ADD4AF1B4}"/>
              </a:ext>
            </a:extLst>
          </p:cNvPr>
          <p:cNvSpPr txBox="1"/>
          <p:nvPr/>
        </p:nvSpPr>
        <p:spPr>
          <a:xfrm>
            <a:off x="8435535" y="957003"/>
            <a:ext cx="5854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DNS</a:t>
            </a:r>
          </a:p>
          <a:p>
            <a:pPr algn="ctr"/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r>
              <a:rPr lang="en-US" sz="800">
                <a:latin typeface="Arial"/>
                <a:ea typeface="+mn-lt"/>
                <a:cs typeface="Arial"/>
              </a:rPr>
              <a:t>.30</a:t>
            </a:r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42" name="Picture 11" descr="C:\Users\ecoffey\AppData\Local\Temp\Rar$DRa0.742\30104_Device_www_server_default_64.png">
            <a:extLst>
              <a:ext uri="{FF2B5EF4-FFF2-40B4-BE49-F238E27FC236}">
                <a16:creationId xmlns:a16="http://schemas.microsoft.com/office/drawing/2014/main" id="{C239BDEB-AB89-4E25-BE01-64EE281F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074" y="16207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39B6548-C99C-42C6-875E-0C6E12167F8F}"/>
              </a:ext>
            </a:extLst>
          </p:cNvPr>
          <p:cNvSpPr txBox="1"/>
          <p:nvPr/>
        </p:nvSpPr>
        <p:spPr>
          <a:xfrm>
            <a:off x="9656819" y="426873"/>
            <a:ext cx="472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1719FB-CDE5-4A78-9882-C16037C9DDF9}"/>
              </a:ext>
            </a:extLst>
          </p:cNvPr>
          <p:cNvSpPr txBox="1"/>
          <p:nvPr/>
        </p:nvSpPr>
        <p:spPr>
          <a:xfrm>
            <a:off x="9291877" y="957002"/>
            <a:ext cx="5854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latin typeface="Arial"/>
                <a:ea typeface="+mn-lt"/>
                <a:cs typeface="Arial"/>
              </a:rPr>
              <a:t>WEB</a:t>
            </a:r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r>
              <a:rPr lang="en-US" sz="800">
                <a:latin typeface="Arial"/>
                <a:ea typeface="+mn-lt"/>
                <a:cs typeface="Arial"/>
              </a:rPr>
              <a:t>.40</a:t>
            </a:r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/>
            <a:endParaRPr lang="en-US" sz="8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46" name="Picture 11" descr="C:\Users\ecoffey\AppData\Local\Temp\Rar$DRa0.742\30104_Device_www_server_default_64.png">
            <a:extLst>
              <a:ext uri="{FF2B5EF4-FFF2-40B4-BE49-F238E27FC236}">
                <a16:creationId xmlns:a16="http://schemas.microsoft.com/office/drawing/2014/main" id="{42018C47-4BFB-4F79-AF21-8DE307E5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416" y="162078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C3232388-073A-435B-B3D9-9EDC2568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32" y="1829686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5F44848C-DCB6-4998-9CEA-FD2A165E7E8C}"/>
              </a:ext>
            </a:extLst>
          </p:cNvPr>
          <p:cNvSpPr txBox="1"/>
          <p:nvPr/>
        </p:nvSpPr>
        <p:spPr>
          <a:xfrm>
            <a:off x="8628716" y="2706640"/>
            <a:ext cx="102895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/>
              <a:t>SQL</a:t>
            </a:r>
            <a:endParaRPr lang="en-US" sz="800">
              <a:cs typeface="Calibri"/>
            </a:endParaRPr>
          </a:p>
          <a:p>
            <a:pPr algn="ctr"/>
            <a:endParaRPr lang="en-US" sz="800"/>
          </a:p>
          <a:p>
            <a:pPr algn="ctr"/>
            <a:r>
              <a:rPr lang="en-US" sz="800"/>
              <a:t>.25</a:t>
            </a:r>
            <a:endParaRPr lang="en-US" sz="800">
              <a:cs typeface="Calibri"/>
            </a:endParaRPr>
          </a:p>
        </p:txBody>
      </p:sp>
      <p:pic>
        <p:nvPicPr>
          <p:cNvPr id="15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8B13FC7A-5096-468A-99C7-99AE9737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17" y="1808638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AAA4A73-338F-426B-9EB1-0377907F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916" y="247629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5F5C0FF-A7C3-4056-A43D-4D5E6E791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75" y="1841597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7504C180-60FF-4D74-A93D-D4C8F649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02" y="2512581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8DE2FEB2-F816-4729-AFA5-F0FDC1D893A8}"/>
              </a:ext>
            </a:extLst>
          </p:cNvPr>
          <p:cNvSpPr txBox="1"/>
          <p:nvPr/>
        </p:nvSpPr>
        <p:spPr>
          <a:xfrm>
            <a:off x="9476464" y="2789820"/>
            <a:ext cx="102895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>
                <a:cs typeface="Calibri"/>
              </a:rPr>
              <a:t>PRODWEB2</a:t>
            </a:r>
          </a:p>
          <a:p>
            <a:pPr algn="ctr"/>
            <a:r>
              <a:rPr lang="en-US" sz="800">
                <a:cs typeface="Calibri"/>
              </a:rPr>
              <a:t>.46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7977E20-1D03-40ED-BA81-B02B9AF60DAC}"/>
              </a:ext>
            </a:extLst>
          </p:cNvPr>
          <p:cNvSpPr txBox="1"/>
          <p:nvPr/>
        </p:nvSpPr>
        <p:spPr>
          <a:xfrm>
            <a:off x="10723484" y="2784377"/>
            <a:ext cx="102895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800">
                <a:cs typeface="Calibri"/>
              </a:rPr>
              <a:t>DEVWEB  1  .47</a:t>
            </a:r>
            <a:endParaRPr lang="en-US">
              <a:cs typeface="Calibri"/>
            </a:endParaRPr>
          </a:p>
          <a:p>
            <a:pPr algn="ctr"/>
            <a:r>
              <a:rPr lang="en-US" sz="800">
                <a:ea typeface="+mn-lt"/>
                <a:cs typeface="+mn-lt"/>
              </a:rPr>
              <a:t>DEVWEB</a:t>
            </a:r>
            <a:r>
              <a:rPr lang="en-US" sz="800">
                <a:cs typeface="Calibri"/>
              </a:rPr>
              <a:t>  2 .48</a:t>
            </a:r>
            <a:endParaRPr lang="en-US">
              <a:cs typeface="Calibri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5BC0DA2-2B98-47CC-A370-94102F068A8E}"/>
              </a:ext>
            </a:extLst>
          </p:cNvPr>
          <p:cNvSpPr txBox="1"/>
          <p:nvPr/>
        </p:nvSpPr>
        <p:spPr>
          <a:xfrm>
            <a:off x="10310810" y="4112754"/>
            <a:ext cx="12415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Win 7</a:t>
            </a:r>
          </a:p>
          <a:p>
            <a:pPr algn="ctr"/>
            <a:r>
              <a:rPr lang="en-US" sz="800">
                <a:ea typeface="+mn-lt"/>
                <a:cs typeface="+mn-lt"/>
              </a:rPr>
              <a:t>A-WIN7-1.ad.prestige-24.com</a:t>
            </a:r>
          </a:p>
          <a:p>
            <a:pPr algn="ctr"/>
            <a:r>
              <a:rPr lang="en-US" sz="800">
                <a:ea typeface="+mn-lt"/>
                <a:cs typeface="+mn-lt"/>
              </a:rPr>
              <a:t>.21</a:t>
            </a:r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DE06E20-CD37-407F-A8CC-814D7CC51106}"/>
              </a:ext>
            </a:extLst>
          </p:cNvPr>
          <p:cNvSpPr txBox="1"/>
          <p:nvPr/>
        </p:nvSpPr>
        <p:spPr>
          <a:xfrm>
            <a:off x="6863061" y="4237639"/>
            <a:ext cx="7970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Win 10</a:t>
            </a:r>
          </a:p>
          <a:p>
            <a:pPr algn="ctr"/>
            <a:r>
              <a:rPr lang="en-US" sz="800">
                <a:ea typeface="+mn-lt"/>
                <a:cs typeface="+mn-lt"/>
              </a:rPr>
              <a:t>.31- .45</a:t>
            </a:r>
            <a:endParaRPr lang="en-US" sz="800"/>
          </a:p>
          <a:p>
            <a:pPr algn="ctr"/>
            <a:r>
              <a:rPr lang="en-US" sz="800">
                <a:cs typeface="Calibri"/>
              </a:rPr>
              <a:t>U-WIN10 1-15</a:t>
            </a:r>
          </a:p>
          <a:p>
            <a:pPr algn="ctr"/>
            <a:endParaRPr lang="en-US" sz="800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65.174.103.34</a:t>
            </a:r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F57F51-6AE5-4EBA-A56A-C7A10DDF8FA7}"/>
              </a:ext>
            </a:extLst>
          </p:cNvPr>
          <p:cNvSpPr txBox="1"/>
          <p:nvPr/>
        </p:nvSpPr>
        <p:spPr>
          <a:xfrm>
            <a:off x="8037962" y="4116687"/>
            <a:ext cx="797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Admin Win </a:t>
            </a:r>
          </a:p>
          <a:p>
            <a:pPr algn="ctr"/>
            <a:r>
              <a:rPr lang="en-US" sz="800">
                <a:ea typeface="+mn-lt"/>
                <a:cs typeface="+mn-lt"/>
              </a:rPr>
              <a:t>.61 - .64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AC1FE3D-DACF-46E1-8FA9-4A4A40B7EB14}"/>
              </a:ext>
            </a:extLst>
          </p:cNvPr>
          <p:cNvSpPr txBox="1"/>
          <p:nvPr/>
        </p:nvSpPr>
        <p:spPr>
          <a:xfrm>
            <a:off x="9423169" y="4215867"/>
            <a:ext cx="797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LINAX-Admin</a:t>
            </a:r>
            <a:endParaRPr lang="en-US"/>
          </a:p>
          <a:p>
            <a:pPr algn="ctr"/>
            <a:r>
              <a:rPr lang="en-US" sz="800">
                <a:ea typeface="+mn-lt"/>
                <a:cs typeface="+mn-lt"/>
              </a:rPr>
              <a:t>.81 - .82</a:t>
            </a:r>
            <a:endParaRPr lang="en-US" sz="800">
              <a:cs typeface="Calibri"/>
            </a:endParaRPr>
          </a:p>
          <a:p>
            <a:pPr algn="ctr"/>
            <a:endParaRPr lang="en-US" sz="800">
              <a:cs typeface="Calibri"/>
            </a:endParaRPr>
          </a:p>
        </p:txBody>
      </p:sp>
      <p:pic>
        <p:nvPicPr>
          <p:cNvPr id="167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FAEAC31-32C1-4EFC-AAA9-B878E7508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31" y="3629968"/>
            <a:ext cx="476505" cy="4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03A9F999-667F-4CD1-B2F5-7246363B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37" y="5062398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96988CE0-5839-4D98-B655-30F56A58E6FD}"/>
              </a:ext>
            </a:extLst>
          </p:cNvPr>
          <p:cNvSpPr txBox="1"/>
          <p:nvPr/>
        </p:nvSpPr>
        <p:spPr>
          <a:xfrm>
            <a:off x="6080952" y="5895592"/>
            <a:ext cx="7970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cs typeface="Calibri"/>
              </a:rPr>
              <a:t>Server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  <a:p>
            <a:pPr algn="ctr"/>
            <a:r>
              <a:rPr lang="en-US" sz="800">
                <a:cs typeface="Calibri"/>
              </a:rPr>
              <a:t>.5</a:t>
            </a:r>
          </a:p>
          <a:p>
            <a:pPr algn="ctr"/>
            <a:endParaRPr lang="en-US" sz="800">
              <a:cs typeface="Calibri"/>
            </a:endParaRPr>
          </a:p>
        </p:txBody>
      </p:sp>
      <p:pic>
        <p:nvPicPr>
          <p:cNvPr id="17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15E8314-E5F2-4BF2-9B99-1EE98CF30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12" y="5239448"/>
            <a:ext cx="476505" cy="5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5944901-ADFF-465B-BD54-9F6B646E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88" y="5230623"/>
            <a:ext cx="476505" cy="5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D29B15A-C3A6-4348-B5B9-7338907A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44" y="5245136"/>
            <a:ext cx="476505" cy="5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41151088-A531-44AF-8D20-252424B7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529" y="5245137"/>
            <a:ext cx="476505" cy="5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564DA89A-2DD6-4BA7-A0E7-BF97A596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814" y="5230622"/>
            <a:ext cx="476505" cy="5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8985777-2F9F-4759-AD03-567FE39C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28" y="5230621"/>
            <a:ext cx="476505" cy="50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4F344D5-7DB7-474A-8131-C27F4645777B}"/>
              </a:ext>
            </a:extLst>
          </p:cNvPr>
          <p:cNvSpPr txBox="1"/>
          <p:nvPr/>
        </p:nvSpPr>
        <p:spPr>
          <a:xfrm>
            <a:off x="6879238" y="5808507"/>
            <a:ext cx="630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ENG</a:t>
            </a:r>
          </a:p>
          <a:p>
            <a:pPr algn="ctr"/>
            <a:r>
              <a:rPr lang="en-US" sz="800">
                <a:ea typeface="+mn-lt"/>
                <a:cs typeface="+mn-lt"/>
              </a:rPr>
              <a:t>.10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9BCF57B-980D-4480-A0C7-1336F38C57AE}"/>
              </a:ext>
            </a:extLst>
          </p:cNvPr>
          <p:cNvSpPr txBox="1"/>
          <p:nvPr/>
        </p:nvSpPr>
        <p:spPr>
          <a:xfrm>
            <a:off x="7590438" y="5808507"/>
            <a:ext cx="797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WK STATION</a:t>
            </a:r>
          </a:p>
          <a:p>
            <a:pPr algn="ctr"/>
            <a:r>
              <a:rPr lang="en-US" sz="800">
                <a:ea typeface="+mn-lt"/>
                <a:cs typeface="+mn-lt"/>
              </a:rPr>
              <a:t>.11 .12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1021538-665E-4C70-B4DF-6953F795EB56}"/>
              </a:ext>
            </a:extLst>
          </p:cNvPr>
          <p:cNvSpPr txBox="1"/>
          <p:nvPr/>
        </p:nvSpPr>
        <p:spPr>
          <a:xfrm>
            <a:off x="8294381" y="5808508"/>
            <a:ext cx="797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HMI</a:t>
            </a:r>
          </a:p>
          <a:p>
            <a:pPr algn="ctr"/>
            <a:r>
              <a:rPr lang="en-US" sz="800">
                <a:ea typeface="+mn-lt"/>
                <a:cs typeface="+mn-lt"/>
              </a:rPr>
              <a:t>.20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C15465A-A35E-4BC5-A4DC-2B1531921F9C}"/>
              </a:ext>
            </a:extLst>
          </p:cNvPr>
          <p:cNvSpPr txBox="1"/>
          <p:nvPr/>
        </p:nvSpPr>
        <p:spPr>
          <a:xfrm>
            <a:off x="9150724" y="5764965"/>
            <a:ext cx="797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HISTORIAN</a:t>
            </a:r>
          </a:p>
          <a:p>
            <a:pPr algn="ctr"/>
            <a:r>
              <a:rPr lang="en-US" sz="800">
                <a:ea typeface="+mn-lt"/>
                <a:cs typeface="+mn-lt"/>
              </a:rPr>
              <a:t>.30</a:t>
            </a:r>
            <a:endParaRPr lang="en-US" sz="800"/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498DB4D-7708-4D24-A28F-A08398032BE0}"/>
              </a:ext>
            </a:extLst>
          </p:cNvPr>
          <p:cNvSpPr txBox="1"/>
          <p:nvPr/>
        </p:nvSpPr>
        <p:spPr>
          <a:xfrm>
            <a:off x="9949010" y="5779479"/>
            <a:ext cx="7970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PLC 1-4</a:t>
            </a:r>
            <a:endParaRPr lang="en-US"/>
          </a:p>
          <a:p>
            <a:pPr algn="ctr"/>
            <a:r>
              <a:rPr lang="en-US" sz="800">
                <a:cs typeface="Calibri"/>
              </a:rPr>
              <a:t>.210-13</a:t>
            </a:r>
          </a:p>
          <a:p>
            <a:pPr algn="ctr"/>
            <a:endParaRPr lang="en-US" sz="800">
              <a:cs typeface="Calibri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2E16976-DAF9-473A-A053-CCA4C951C2AC}"/>
              </a:ext>
            </a:extLst>
          </p:cNvPr>
          <p:cNvSpPr txBox="1"/>
          <p:nvPr/>
        </p:nvSpPr>
        <p:spPr>
          <a:xfrm>
            <a:off x="10623924" y="5808508"/>
            <a:ext cx="7970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>
                <a:ea typeface="+mn-lt"/>
                <a:cs typeface="+mn-lt"/>
              </a:rPr>
              <a:t>RTU 1-2</a:t>
            </a:r>
          </a:p>
          <a:p>
            <a:pPr algn="ctr"/>
            <a:r>
              <a:rPr lang="en-US" sz="800">
                <a:ea typeface="+mn-lt"/>
                <a:cs typeface="+mn-lt"/>
              </a:rPr>
              <a:t>220 - 201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E4FB716-793B-434E-9DA4-147CB3A04C8F}"/>
              </a:ext>
            </a:extLst>
          </p:cNvPr>
          <p:cNvSpPr/>
          <p:nvPr/>
        </p:nvSpPr>
        <p:spPr>
          <a:xfrm flipH="1" flipV="1">
            <a:off x="6876729" y="4708817"/>
            <a:ext cx="690222" cy="256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AF60-055E-4B38-8736-BF4F82E3124E}"/>
              </a:ext>
            </a:extLst>
          </p:cNvPr>
          <p:cNvSpPr txBox="1"/>
          <p:nvPr/>
        </p:nvSpPr>
        <p:spPr>
          <a:xfrm flipH="1">
            <a:off x="7763935" y="4348692"/>
            <a:ext cx="1193800" cy="349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/>
              <a:t>A-WIN10 </a:t>
            </a:r>
            <a:endParaRPr lang="en-US">
              <a:cs typeface="Calibri" panose="020F0502020204030204"/>
            </a:endParaRPr>
          </a:p>
          <a:p>
            <a:pPr algn="ctr"/>
            <a:r>
              <a:rPr lang="en-US" sz="800"/>
              <a:t>1-4.ad.prestige-24.com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407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CA2C2DE-3090-4156-B9E1-31423A83C72F}"/>
              </a:ext>
            </a:extLst>
          </p:cNvPr>
          <p:cNvSpPr/>
          <p:nvPr/>
        </p:nvSpPr>
        <p:spPr>
          <a:xfrm>
            <a:off x="5731720" y="132622"/>
            <a:ext cx="6357091" cy="14840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089C729-B13E-44AC-896B-67A8DFF5AB10}"/>
              </a:ext>
            </a:extLst>
          </p:cNvPr>
          <p:cNvSpPr txBox="1"/>
          <p:nvPr/>
        </p:nvSpPr>
        <p:spPr>
          <a:xfrm>
            <a:off x="839373" y="4103647"/>
            <a:ext cx="77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Demos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40E623-F579-46CD-AE4B-B195C3E085D5}"/>
              </a:ext>
            </a:extLst>
          </p:cNvPr>
          <p:cNvSpPr txBox="1"/>
          <p:nvPr/>
        </p:nvSpPr>
        <p:spPr>
          <a:xfrm>
            <a:off x="900951" y="1551290"/>
            <a:ext cx="964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CW2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Emmerling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6AAF93-7DF0-4001-9EF3-E8B83748108C}"/>
              </a:ext>
            </a:extLst>
          </p:cNvPr>
          <p:cNvSpPr txBox="1"/>
          <p:nvPr/>
        </p:nvSpPr>
        <p:spPr>
          <a:xfrm>
            <a:off x="838943" y="3752771"/>
            <a:ext cx="66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SSG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Helg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B08B8C5-4490-401C-9B30-457B67CD37E3}"/>
              </a:ext>
            </a:extLst>
          </p:cNvPr>
          <p:cNvSpPr txBox="1"/>
          <p:nvPr/>
        </p:nvSpPr>
        <p:spPr>
          <a:xfrm>
            <a:off x="867407" y="772127"/>
            <a:ext cx="1128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CPT McGahan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CC187D-6622-448C-8F04-D4ECF4CEE578}"/>
              </a:ext>
            </a:extLst>
          </p:cNvPr>
          <p:cNvSpPr txBox="1"/>
          <p:nvPr/>
        </p:nvSpPr>
        <p:spPr>
          <a:xfrm>
            <a:off x="889254" y="2150338"/>
            <a:ext cx="86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Peterson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EA213C-AEA8-4C70-B71A-37C492A51EC6}"/>
              </a:ext>
            </a:extLst>
          </p:cNvPr>
          <p:cNvSpPr txBox="1"/>
          <p:nvPr/>
        </p:nvSpPr>
        <p:spPr>
          <a:xfrm>
            <a:off x="894142" y="1809414"/>
            <a:ext cx="6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SFC Pugh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4A26759-DC12-488A-93EB-4323F140EDF7}"/>
              </a:ext>
            </a:extLst>
          </p:cNvPr>
          <p:cNvSpPr txBox="1"/>
          <p:nvPr/>
        </p:nvSpPr>
        <p:spPr>
          <a:xfrm>
            <a:off x="845721" y="3415642"/>
            <a:ext cx="104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WO1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Saengchanh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F119360-83FC-4C44-AFD4-BAA0ED19A746}"/>
              </a:ext>
            </a:extLst>
          </p:cNvPr>
          <p:cNvSpPr txBox="1"/>
          <p:nvPr/>
        </p:nvSpPr>
        <p:spPr>
          <a:xfrm>
            <a:off x="833223" y="4397261"/>
            <a:ext cx="638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Villa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11BC711-D9AD-486C-9ADD-46CFDD5A54CF}"/>
              </a:ext>
            </a:extLst>
          </p:cNvPr>
          <p:cNvSpPr txBox="1"/>
          <p:nvPr/>
        </p:nvSpPr>
        <p:spPr>
          <a:xfrm>
            <a:off x="939373" y="504910"/>
            <a:ext cx="862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1LT Canada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034632-9EC2-401A-84FB-30E6BF8A0371}"/>
              </a:ext>
            </a:extLst>
          </p:cNvPr>
          <p:cNvSpPr/>
          <p:nvPr/>
        </p:nvSpPr>
        <p:spPr>
          <a:xfrm>
            <a:off x="38011" y="51386"/>
            <a:ext cx="1882155" cy="5036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ardrop 293">
            <a:extLst>
              <a:ext uri="{FF2B5EF4-FFF2-40B4-BE49-F238E27FC236}">
                <a16:creationId xmlns:a16="http://schemas.microsoft.com/office/drawing/2014/main" id="{3C09DAA3-6FF8-4D37-8050-B3E556DB4682}"/>
              </a:ext>
            </a:extLst>
          </p:cNvPr>
          <p:cNvSpPr/>
          <p:nvPr/>
        </p:nvSpPr>
        <p:spPr>
          <a:xfrm>
            <a:off x="251641" y="5853231"/>
            <a:ext cx="193745" cy="20195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91DE0C3-7CDE-4047-8F4C-B662CE7F1767}"/>
              </a:ext>
            </a:extLst>
          </p:cNvPr>
          <p:cNvSpPr txBox="1"/>
          <p:nvPr/>
        </p:nvSpPr>
        <p:spPr>
          <a:xfrm>
            <a:off x="614511" y="5814581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Wazuh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1D7515E8-BCB6-4CB7-8313-7CC8108DB240}"/>
              </a:ext>
            </a:extLst>
          </p:cNvPr>
          <p:cNvSpPr/>
          <p:nvPr/>
        </p:nvSpPr>
        <p:spPr>
          <a:xfrm>
            <a:off x="241435" y="6129118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01B01-9A7F-4AD8-B0ED-8A91704F12C2}"/>
              </a:ext>
            </a:extLst>
          </p:cNvPr>
          <p:cNvSpPr txBox="1"/>
          <p:nvPr/>
        </p:nvSpPr>
        <p:spPr>
          <a:xfrm>
            <a:off x="645642" y="6103648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Sysmon</a:t>
            </a:r>
          </a:p>
        </p:txBody>
      </p:sp>
      <p:sp>
        <p:nvSpPr>
          <p:cNvPr id="400" name="Star: 5 Points 399">
            <a:extLst>
              <a:ext uri="{FF2B5EF4-FFF2-40B4-BE49-F238E27FC236}">
                <a16:creationId xmlns:a16="http://schemas.microsoft.com/office/drawing/2014/main" id="{DA6D4C98-99F1-45A8-ABB1-029D987717D2}"/>
              </a:ext>
            </a:extLst>
          </p:cNvPr>
          <p:cNvSpPr/>
          <p:nvPr/>
        </p:nvSpPr>
        <p:spPr>
          <a:xfrm>
            <a:off x="220016" y="6442062"/>
            <a:ext cx="211399" cy="21030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7F134DC-8B21-45DA-956A-E9E58AF2806C}"/>
              </a:ext>
            </a:extLst>
          </p:cNvPr>
          <p:cNvSpPr txBox="1"/>
          <p:nvPr/>
        </p:nvSpPr>
        <p:spPr>
          <a:xfrm>
            <a:off x="633236" y="6358720"/>
            <a:ext cx="127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Sysinternals Suite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443B2E6-39AF-4940-897A-8570361F5AD7}"/>
              </a:ext>
            </a:extLst>
          </p:cNvPr>
          <p:cNvSpPr txBox="1"/>
          <p:nvPr/>
        </p:nvSpPr>
        <p:spPr>
          <a:xfrm>
            <a:off x="4263452" y="531218"/>
            <a:ext cx="1242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Wireless</a:t>
            </a:r>
          </a:p>
          <a:p>
            <a:pPr algn="ctr"/>
            <a:r>
              <a:rPr lang="en-US" b="1">
                <a:latin typeface="Arial"/>
                <a:cs typeface="Arial"/>
              </a:rPr>
              <a:t>Zone 5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B6BD95-C717-47A6-9A92-7C058C132F9C}"/>
              </a:ext>
            </a:extLst>
          </p:cNvPr>
          <p:cNvSpPr/>
          <p:nvPr/>
        </p:nvSpPr>
        <p:spPr>
          <a:xfrm flipV="1">
            <a:off x="51649" y="5156518"/>
            <a:ext cx="1868517" cy="16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04B9E5-434C-4D27-BE24-A4A608F3CBFC}"/>
              </a:ext>
            </a:extLst>
          </p:cNvPr>
          <p:cNvSpPr/>
          <p:nvPr/>
        </p:nvSpPr>
        <p:spPr>
          <a:xfrm flipV="1">
            <a:off x="4187399" y="132622"/>
            <a:ext cx="1531373" cy="15154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5EF5872-F539-46F4-805B-1742B986D1F3}"/>
              </a:ext>
            </a:extLst>
          </p:cNvPr>
          <p:cNvSpPr/>
          <p:nvPr/>
        </p:nvSpPr>
        <p:spPr>
          <a:xfrm>
            <a:off x="179784" y="5288175"/>
            <a:ext cx="431612" cy="161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D6B151-D518-4894-89AA-6A114F2F811D}"/>
              </a:ext>
            </a:extLst>
          </p:cNvPr>
          <p:cNvSpPr txBox="1"/>
          <p:nvPr/>
        </p:nvSpPr>
        <p:spPr>
          <a:xfrm>
            <a:off x="512852" y="5210167"/>
            <a:ext cx="171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Compromised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63FCBFF-F4A5-4FA3-BE8A-F2C2A96024C4}"/>
              </a:ext>
            </a:extLst>
          </p:cNvPr>
          <p:cNvSpPr/>
          <p:nvPr/>
        </p:nvSpPr>
        <p:spPr>
          <a:xfrm>
            <a:off x="187602" y="5588943"/>
            <a:ext cx="409201" cy="1532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D2D502-24E1-47D5-A21A-632804AE6E03}"/>
              </a:ext>
            </a:extLst>
          </p:cNvPr>
          <p:cNvSpPr txBox="1"/>
          <p:nvPr/>
        </p:nvSpPr>
        <p:spPr>
          <a:xfrm>
            <a:off x="586547" y="5488979"/>
            <a:ext cx="137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Key Terrain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D67C92-2558-48FD-AEBA-3CE94AC4000C}"/>
              </a:ext>
            </a:extLst>
          </p:cNvPr>
          <p:cNvSpPr txBox="1"/>
          <p:nvPr/>
        </p:nvSpPr>
        <p:spPr>
          <a:xfrm>
            <a:off x="874259" y="2450861"/>
            <a:ext cx="73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Delvo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BFE65-24CF-406E-B626-C9F22C4CC2B8}"/>
              </a:ext>
            </a:extLst>
          </p:cNvPr>
          <p:cNvSpPr txBox="1"/>
          <p:nvPr/>
        </p:nvSpPr>
        <p:spPr>
          <a:xfrm>
            <a:off x="845568" y="4718761"/>
            <a:ext cx="684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Baz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76919B8-CB90-4F9E-917E-13D465C9B1C1}"/>
              </a:ext>
            </a:extLst>
          </p:cNvPr>
          <p:cNvSpPr/>
          <p:nvPr/>
        </p:nvSpPr>
        <p:spPr>
          <a:xfrm>
            <a:off x="47043" y="1219830"/>
            <a:ext cx="1873123" cy="18458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94E03B-C741-4C5D-BAD5-3132AFFBFBA6}"/>
              </a:ext>
            </a:extLst>
          </p:cNvPr>
          <p:cNvSpPr txBox="1"/>
          <p:nvPr/>
        </p:nvSpPr>
        <p:spPr>
          <a:xfrm>
            <a:off x="551025" y="1227061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47781-2D45-40E9-AA41-33CD3706EABC}"/>
              </a:ext>
            </a:extLst>
          </p:cNvPr>
          <p:cNvSpPr txBox="1"/>
          <p:nvPr/>
        </p:nvSpPr>
        <p:spPr>
          <a:xfrm>
            <a:off x="502279" y="3125528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B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4116684-75B9-466A-8155-1432C8BD7F35}"/>
              </a:ext>
            </a:extLst>
          </p:cNvPr>
          <p:cNvGrpSpPr/>
          <p:nvPr/>
        </p:nvGrpSpPr>
        <p:grpSpPr>
          <a:xfrm>
            <a:off x="439979" y="431838"/>
            <a:ext cx="397195" cy="461665"/>
            <a:chOff x="402744" y="795097"/>
            <a:chExt cx="250309" cy="322575"/>
          </a:xfrm>
        </p:grpSpPr>
        <p:pic>
          <p:nvPicPr>
            <p:cNvPr id="251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6839D967-FDE4-453A-886F-475920D7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FDABB67-7A02-412D-92A7-8C55BCB27559}"/>
                </a:ext>
              </a:extLst>
            </p:cNvPr>
            <p:cNvSpPr txBox="1"/>
            <p:nvPr/>
          </p:nvSpPr>
          <p:spPr>
            <a:xfrm>
              <a:off x="402744" y="795097"/>
              <a:ext cx="250309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.129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56C6619-167D-4F0F-99D0-A12DD219ABE9}"/>
              </a:ext>
            </a:extLst>
          </p:cNvPr>
          <p:cNvGrpSpPr/>
          <p:nvPr/>
        </p:nvGrpSpPr>
        <p:grpSpPr>
          <a:xfrm>
            <a:off x="439603" y="713623"/>
            <a:ext cx="399607" cy="461665"/>
            <a:chOff x="412317" y="795782"/>
            <a:chExt cx="246605" cy="322575"/>
          </a:xfrm>
        </p:grpSpPr>
        <p:pic>
          <p:nvPicPr>
            <p:cNvPr id="257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B6C1A05F-4F90-48C7-8DC1-157F3061C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11544B-0914-40C6-95C3-BA54D8D04763}"/>
                </a:ext>
              </a:extLst>
            </p:cNvPr>
            <p:cNvSpPr txBox="1"/>
            <p:nvPr/>
          </p:nvSpPr>
          <p:spPr>
            <a:xfrm>
              <a:off x="412317" y="795782"/>
              <a:ext cx="246605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.141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66E1466-9922-4AB7-8C55-5B22C85AA2D9}"/>
              </a:ext>
            </a:extLst>
          </p:cNvPr>
          <p:cNvGrpSpPr/>
          <p:nvPr/>
        </p:nvGrpSpPr>
        <p:grpSpPr>
          <a:xfrm>
            <a:off x="101652" y="721461"/>
            <a:ext cx="349831" cy="461665"/>
            <a:chOff x="424516" y="795611"/>
            <a:chExt cx="215887" cy="322575"/>
          </a:xfrm>
        </p:grpSpPr>
        <p:pic>
          <p:nvPicPr>
            <p:cNvPr id="265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A06A31C3-970F-47C4-A416-32D40A5E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92767D7-4E29-4909-B808-7C7A03F1DBF1}"/>
                </a:ext>
              </a:extLst>
            </p:cNvPr>
            <p:cNvSpPr txBox="1"/>
            <p:nvPr/>
          </p:nvSpPr>
          <p:spPr>
            <a:xfrm>
              <a:off x="424516" y="795611"/>
              <a:ext cx="215887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.20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67597EE-05C4-481D-BF0D-51641E040615}"/>
              </a:ext>
            </a:extLst>
          </p:cNvPr>
          <p:cNvGrpSpPr/>
          <p:nvPr/>
        </p:nvGrpSpPr>
        <p:grpSpPr>
          <a:xfrm>
            <a:off x="129614" y="451876"/>
            <a:ext cx="299840" cy="338554"/>
            <a:chOff x="443022" y="807089"/>
            <a:chExt cx="185037" cy="236555"/>
          </a:xfrm>
        </p:grpSpPr>
        <p:pic>
          <p:nvPicPr>
            <p:cNvPr id="269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924A943B-B1E0-4C5B-A7FD-8D9EEBC40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B4BBEE2-5860-4CA6-895C-A3E32D56AF2A}"/>
                </a:ext>
              </a:extLst>
            </p:cNvPr>
            <p:cNvSpPr txBox="1"/>
            <p:nvPr/>
          </p:nvSpPr>
          <p:spPr>
            <a:xfrm>
              <a:off x="450365" y="807089"/>
              <a:ext cx="166158" cy="23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</a:rPr>
                <a:t>.8</a:t>
              </a:r>
            </a:p>
          </p:txBody>
        </p:sp>
      </p:grpSp>
      <p:pic>
        <p:nvPicPr>
          <p:cNvPr id="27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75EFD32C-1C44-4BBC-B148-860208A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" y="151149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54B6594A-615E-413D-8BD1-71FCC28EC44D}"/>
              </a:ext>
            </a:extLst>
          </p:cNvPr>
          <p:cNvSpPr txBox="1"/>
          <p:nvPr/>
        </p:nvSpPr>
        <p:spPr>
          <a:xfrm>
            <a:off x="423015" y="1471094"/>
            <a:ext cx="41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0302B0C-4CA1-4C8F-8AA9-D649664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" y="151881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4AA9830E-9BC8-44D2-A4E8-D45FCA3AD07D}"/>
              </a:ext>
            </a:extLst>
          </p:cNvPr>
          <p:cNvSpPr txBox="1"/>
          <p:nvPr/>
        </p:nvSpPr>
        <p:spPr>
          <a:xfrm>
            <a:off x="108037" y="1490255"/>
            <a:ext cx="3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52CCB5C-9BC1-42CD-90AB-DA53DE72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180340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5CCBDD0-5C41-4857-811F-9A9EADC71C61}"/>
              </a:ext>
            </a:extLst>
          </p:cNvPr>
          <p:cNvSpPr txBox="1"/>
          <p:nvPr/>
        </p:nvSpPr>
        <p:spPr>
          <a:xfrm>
            <a:off x="420013" y="1773267"/>
            <a:ext cx="4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699217B-0C18-4940-9D1E-85343F84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1799267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BD7A1ED5-1EF5-4978-8A1B-1C2EBBB98D51}"/>
              </a:ext>
            </a:extLst>
          </p:cNvPr>
          <p:cNvSpPr txBox="1"/>
          <p:nvPr/>
        </p:nvSpPr>
        <p:spPr>
          <a:xfrm>
            <a:off x="99235" y="1770716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5E59248-66D3-4567-B6FD-11F99989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8" y="2098348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7055AE51-477A-4EAA-8E20-B75AD0697BED}"/>
              </a:ext>
            </a:extLst>
          </p:cNvPr>
          <p:cNvSpPr txBox="1"/>
          <p:nvPr/>
        </p:nvSpPr>
        <p:spPr>
          <a:xfrm>
            <a:off x="435383" y="2069001"/>
            <a:ext cx="42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FA5D3111-248A-4070-A65C-80B07A22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" y="210008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37B30FD-5A65-4A1F-9363-752CCDEF05EA}"/>
              </a:ext>
            </a:extLst>
          </p:cNvPr>
          <p:cNvSpPr txBox="1"/>
          <p:nvPr/>
        </p:nvSpPr>
        <p:spPr>
          <a:xfrm>
            <a:off x="86079" y="2068544"/>
            <a:ext cx="42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861DCEB-FF30-47F7-BA88-4C18A22F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" y="240526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41BFF317-DC01-4C22-9F77-E3876CAA1488}"/>
              </a:ext>
            </a:extLst>
          </p:cNvPr>
          <p:cNvSpPr txBox="1"/>
          <p:nvPr/>
        </p:nvSpPr>
        <p:spPr>
          <a:xfrm>
            <a:off x="409085" y="2375659"/>
            <a:ext cx="4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.139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61B7372-0161-46BD-BD6A-EE9B72B2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3" y="2404709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7F290E9C-34FF-4AF6-9786-37C8682D8576}"/>
              </a:ext>
            </a:extLst>
          </p:cNvPr>
          <p:cNvSpPr txBox="1"/>
          <p:nvPr/>
        </p:nvSpPr>
        <p:spPr>
          <a:xfrm>
            <a:off x="111781" y="2376889"/>
            <a:ext cx="3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.18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806F4A49-99E1-4272-9106-47AA6614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4" y="340134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101CB595-3E38-474B-9977-7177E33C5395}"/>
              </a:ext>
            </a:extLst>
          </p:cNvPr>
          <p:cNvSpPr txBox="1"/>
          <p:nvPr/>
        </p:nvSpPr>
        <p:spPr>
          <a:xfrm>
            <a:off x="404020" y="3366496"/>
            <a:ext cx="39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3D71860-4094-458F-B29B-A76DBFB5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" y="3409373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EE44909B-A468-41BC-8CFE-CCE5E4F2683A}"/>
              </a:ext>
            </a:extLst>
          </p:cNvPr>
          <p:cNvSpPr txBox="1"/>
          <p:nvPr/>
        </p:nvSpPr>
        <p:spPr>
          <a:xfrm>
            <a:off x="46207" y="3376245"/>
            <a:ext cx="42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E511824-21CE-4FB7-B47A-FB055D9F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5" y="372235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7318C766-1DED-4D63-883B-2935442714A4}"/>
              </a:ext>
            </a:extLst>
          </p:cNvPr>
          <p:cNvSpPr txBox="1"/>
          <p:nvPr/>
        </p:nvSpPr>
        <p:spPr>
          <a:xfrm>
            <a:off x="394227" y="3688699"/>
            <a:ext cx="41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.127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2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A7A2A53-9ED4-4ADA-A603-FA5DFCD5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" y="371793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5B2A4D5E-3332-4D2E-83D8-C6C77C7659E2}"/>
              </a:ext>
            </a:extLst>
          </p:cNvPr>
          <p:cNvSpPr txBox="1"/>
          <p:nvPr/>
        </p:nvSpPr>
        <p:spPr>
          <a:xfrm>
            <a:off x="66874" y="3682687"/>
            <a:ext cx="41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187D32F-080B-49E9-9C2B-B0E2076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" y="406020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224813E1-BBB7-44A5-BEDE-18F8B309EEC7}"/>
              </a:ext>
            </a:extLst>
          </p:cNvPr>
          <p:cNvSpPr txBox="1"/>
          <p:nvPr/>
        </p:nvSpPr>
        <p:spPr>
          <a:xfrm>
            <a:off x="391349" y="4031405"/>
            <a:ext cx="39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0BFD19E-4045-4E18-8B60-6C68797B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" y="4057032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id="{363E03DD-896E-4526-BBAA-48C0FED3AAA6}"/>
              </a:ext>
            </a:extLst>
          </p:cNvPr>
          <p:cNvSpPr txBox="1"/>
          <p:nvPr/>
        </p:nvSpPr>
        <p:spPr>
          <a:xfrm>
            <a:off x="91722" y="4030525"/>
            <a:ext cx="35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AD529C77-CD8B-4379-9AFF-7A446E5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" y="436702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3ABEE792-70A3-4F52-8D7F-CF98F9ACFB42}"/>
              </a:ext>
            </a:extLst>
          </p:cNvPr>
          <p:cNvSpPr txBox="1"/>
          <p:nvPr/>
        </p:nvSpPr>
        <p:spPr>
          <a:xfrm>
            <a:off x="404020" y="4340727"/>
            <a:ext cx="40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.143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3A63AB3-F2AE-41E7-8B09-B6E92CF1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7" y="436702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1EB691F0-57BE-4FF1-BB14-E2C4993078DE}"/>
              </a:ext>
            </a:extLst>
          </p:cNvPr>
          <p:cNvSpPr txBox="1"/>
          <p:nvPr/>
        </p:nvSpPr>
        <p:spPr>
          <a:xfrm>
            <a:off x="103720" y="4338305"/>
            <a:ext cx="36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.24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60B2C0B-73EB-4675-B09D-BB5A47E5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" y="4711496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TextBox 355">
            <a:extLst>
              <a:ext uri="{FF2B5EF4-FFF2-40B4-BE49-F238E27FC236}">
                <a16:creationId xmlns:a16="http://schemas.microsoft.com/office/drawing/2014/main" id="{45BA34F4-9562-49B6-8B54-CA7B7496511E}"/>
              </a:ext>
            </a:extLst>
          </p:cNvPr>
          <p:cNvSpPr txBox="1"/>
          <p:nvPr/>
        </p:nvSpPr>
        <p:spPr>
          <a:xfrm>
            <a:off x="467461" y="4691789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</p:txBody>
      </p:sp>
      <p:pic>
        <p:nvPicPr>
          <p:cNvPr id="36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87B0DEF-083E-4C55-80DC-F31F1DF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8" y="4709286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60E12EF9-77F1-40D9-83F8-C3437D05BAFD}"/>
              </a:ext>
            </a:extLst>
          </p:cNvPr>
          <p:cNvSpPr txBox="1"/>
          <p:nvPr/>
        </p:nvSpPr>
        <p:spPr>
          <a:xfrm>
            <a:off x="139467" y="4690195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E5948DB-1902-4AF9-BA7B-49A8AEC395F7}"/>
              </a:ext>
            </a:extLst>
          </p:cNvPr>
          <p:cNvSpPr txBox="1"/>
          <p:nvPr/>
        </p:nvSpPr>
        <p:spPr>
          <a:xfrm>
            <a:off x="357836" y="516575"/>
            <a:ext cx="38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B6F2F-B5B7-4A7B-99B4-651C56078033}"/>
              </a:ext>
            </a:extLst>
          </p:cNvPr>
          <p:cNvSpPr txBox="1"/>
          <p:nvPr/>
        </p:nvSpPr>
        <p:spPr>
          <a:xfrm>
            <a:off x="147426" y="2687"/>
            <a:ext cx="1959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65.224.20.0/24</a:t>
            </a:r>
            <a:endParaRPr lang="en-US" b="1"/>
          </a:p>
        </p:txBody>
      </p:sp>
      <p:pic>
        <p:nvPicPr>
          <p:cNvPr id="57" name="Picture 11" descr="C:\Users\ecoffey\AppData\Local\Temp\Rar$DRa0.061\30068_Device_router_with_firewall_default_64.png">
            <a:extLst>
              <a:ext uri="{FF2B5EF4-FFF2-40B4-BE49-F238E27FC236}">
                <a16:creationId xmlns:a16="http://schemas.microsoft.com/office/drawing/2014/main" id="{98F359E5-831E-4DDB-B994-79E80C8F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8" y="-54633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144011D5-C23B-452D-A0A3-F5D549E7E651}"/>
              </a:ext>
            </a:extLst>
          </p:cNvPr>
          <p:cNvSpPr txBox="1"/>
          <p:nvPr/>
        </p:nvSpPr>
        <p:spPr>
          <a:xfrm>
            <a:off x="1589798" y="403019"/>
            <a:ext cx="2331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 / </a:t>
            </a:r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5BE5E-D6FE-477E-8602-56ED658D841B}"/>
              </a:ext>
            </a:extLst>
          </p:cNvPr>
          <p:cNvSpPr txBox="1"/>
          <p:nvPr/>
        </p:nvSpPr>
        <p:spPr>
          <a:xfrm>
            <a:off x="4023587" y="1048835"/>
            <a:ext cx="178496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65.174.105.0/24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CDE88-41D9-4AF8-A266-847696A33D1B}"/>
              </a:ext>
            </a:extLst>
          </p:cNvPr>
          <p:cNvSpPr txBox="1"/>
          <p:nvPr/>
        </p:nvSpPr>
        <p:spPr>
          <a:xfrm>
            <a:off x="5977338" y="943972"/>
            <a:ext cx="797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pfsense.prestige-24.com </a:t>
            </a:r>
          </a:p>
          <a:p>
            <a:endParaRPr lang="en-US" sz="800">
              <a:ea typeface="+mn-lt"/>
              <a:cs typeface="+mn-lt"/>
            </a:endParaRPr>
          </a:p>
          <a:p>
            <a:r>
              <a:rPr lang="en-US" sz="800">
                <a:ea typeface="+mn-lt"/>
                <a:cs typeface="+mn-lt"/>
              </a:rPr>
              <a:t>.1</a:t>
            </a:r>
            <a:endParaRPr lang="en-US" sz="800"/>
          </a:p>
          <a:p>
            <a:pPr algn="l"/>
            <a:endParaRPr lang="en-US" sz="800">
              <a:cs typeface="Calibri"/>
            </a:endParaRPr>
          </a:p>
        </p:txBody>
      </p:sp>
      <p:pic>
        <p:nvPicPr>
          <p:cNvPr id="16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D698BBB3-E997-4EA3-A28C-5FF72E408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30" y="225613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F5B7DA-6889-4BEA-9F44-53B954075D34}"/>
              </a:ext>
            </a:extLst>
          </p:cNvPr>
          <p:cNvSpPr/>
          <p:nvPr/>
        </p:nvSpPr>
        <p:spPr>
          <a:xfrm>
            <a:off x="5731720" y="1606863"/>
            <a:ext cx="6336766" cy="191429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BB18A-EDFD-4469-B824-4E9E847BE9AD}"/>
              </a:ext>
            </a:extLst>
          </p:cNvPr>
          <p:cNvSpPr txBox="1"/>
          <p:nvPr/>
        </p:nvSpPr>
        <p:spPr>
          <a:xfrm>
            <a:off x="4153799" y="3079513"/>
            <a:ext cx="15245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65.174.202.0/24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6E679-6A61-4DEC-BB3E-C8CF249DA8FA}"/>
              </a:ext>
            </a:extLst>
          </p:cNvPr>
          <p:cNvSpPr txBox="1"/>
          <p:nvPr/>
        </p:nvSpPr>
        <p:spPr>
          <a:xfrm>
            <a:off x="4246020" y="2317147"/>
            <a:ext cx="12762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Servers</a:t>
            </a:r>
          </a:p>
          <a:p>
            <a:pPr algn="ctr"/>
            <a:r>
              <a:rPr lang="en-US" b="1">
                <a:latin typeface="Arial"/>
                <a:cs typeface="Arial"/>
              </a:rPr>
              <a:t>Zone 6</a:t>
            </a:r>
            <a:endParaRPr lang="en-US"/>
          </a:p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F2A76A-D231-476A-8AE9-3FB3911DC5B7}"/>
              </a:ext>
            </a:extLst>
          </p:cNvPr>
          <p:cNvSpPr/>
          <p:nvPr/>
        </p:nvSpPr>
        <p:spPr>
          <a:xfrm flipV="1">
            <a:off x="4183744" y="1611738"/>
            <a:ext cx="1527861" cy="1900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C2BA92C1-E17E-4E7B-BBBB-94E03C3D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62" y="1899331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6CBE74-D5D3-4B61-ABEF-28082C0FCE82}"/>
              </a:ext>
            </a:extLst>
          </p:cNvPr>
          <p:cNvSpPr txBox="1"/>
          <p:nvPr/>
        </p:nvSpPr>
        <p:spPr>
          <a:xfrm>
            <a:off x="5827169" y="2752877"/>
            <a:ext cx="119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Pfsense.prestige-24.com</a:t>
            </a:r>
          </a:p>
          <a:p>
            <a:endParaRPr lang="en-US" sz="800"/>
          </a:p>
          <a:p>
            <a:r>
              <a:rPr lang="en-US" sz="800"/>
              <a:t>.1</a:t>
            </a:r>
          </a:p>
        </p:txBody>
      </p:sp>
      <p:pic>
        <p:nvPicPr>
          <p:cNvPr id="40" name="Picture 11" descr="C:\Users\ecoffey\AppData\Local\Temp\Rar$DRa0.742\30104_Device_www_server_default_64.png">
            <a:extLst>
              <a:ext uri="{FF2B5EF4-FFF2-40B4-BE49-F238E27FC236}">
                <a16:creationId xmlns:a16="http://schemas.microsoft.com/office/drawing/2014/main" id="{E2047A9A-4CA2-42EB-BEC9-E62A75BA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206" y="3788908"/>
            <a:ext cx="683133" cy="75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AA98142-74A4-4F2D-838A-9C8DE14C726F}"/>
              </a:ext>
            </a:extLst>
          </p:cNvPr>
          <p:cNvSpPr txBox="1"/>
          <p:nvPr/>
        </p:nvSpPr>
        <p:spPr>
          <a:xfrm>
            <a:off x="6876477" y="3865063"/>
            <a:ext cx="980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devweb1.prestige-24.com</a:t>
            </a:r>
          </a:p>
          <a:p>
            <a:endParaRPr lang="en-US" sz="800"/>
          </a:p>
          <a:p>
            <a:r>
              <a:rPr lang="en-US" sz="800"/>
              <a:t>.47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4BDAD1-56B4-471B-AC59-83A9C4E97D8B}"/>
              </a:ext>
            </a:extLst>
          </p:cNvPr>
          <p:cNvSpPr/>
          <p:nvPr/>
        </p:nvSpPr>
        <p:spPr>
          <a:xfrm flipV="1">
            <a:off x="4185286" y="3500720"/>
            <a:ext cx="1517279" cy="1513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1B618F-B576-4B9C-BE3D-A59151D83D6F}"/>
              </a:ext>
            </a:extLst>
          </p:cNvPr>
          <p:cNvSpPr txBox="1"/>
          <p:nvPr/>
        </p:nvSpPr>
        <p:spPr>
          <a:xfrm>
            <a:off x="4188940" y="5383034"/>
            <a:ext cx="12967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C80069-50D7-420F-848F-1531AA169555}"/>
              </a:ext>
            </a:extLst>
          </p:cNvPr>
          <p:cNvSpPr/>
          <p:nvPr/>
        </p:nvSpPr>
        <p:spPr>
          <a:xfrm flipV="1">
            <a:off x="4187399" y="5002771"/>
            <a:ext cx="1530496" cy="148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0D62F0-BD78-47CE-8893-7464689B6C23}"/>
              </a:ext>
            </a:extLst>
          </p:cNvPr>
          <p:cNvSpPr/>
          <p:nvPr/>
        </p:nvSpPr>
        <p:spPr>
          <a:xfrm>
            <a:off x="5728478" y="3511581"/>
            <a:ext cx="6345955" cy="14893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BBE363-3D08-4DD7-8AD3-4A17A37AB03D}"/>
              </a:ext>
            </a:extLst>
          </p:cNvPr>
          <p:cNvSpPr/>
          <p:nvPr/>
        </p:nvSpPr>
        <p:spPr>
          <a:xfrm>
            <a:off x="5736665" y="4992804"/>
            <a:ext cx="6339218" cy="14921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4BCFFF98-BBA6-4BCE-B7A4-D798F69B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52" y="2027601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7D1E1E9F-FCE9-4C34-9B4F-EE4EEE81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57" y="1995561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D4C3935C-1A03-494A-8E70-ACF3151570FF}"/>
              </a:ext>
            </a:extLst>
          </p:cNvPr>
          <p:cNvSpPr txBox="1"/>
          <p:nvPr/>
        </p:nvSpPr>
        <p:spPr>
          <a:xfrm>
            <a:off x="6679496" y="2862969"/>
            <a:ext cx="70507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/>
              <a:t>WIN 2K8</a:t>
            </a:r>
          </a:p>
          <a:p>
            <a:r>
              <a:rPr lang="en-US" sz="800">
                <a:cs typeface="Calibri"/>
              </a:rPr>
              <a:t>.59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D866558-18BC-46AC-BFCA-63E3379FE038}"/>
              </a:ext>
            </a:extLst>
          </p:cNvPr>
          <p:cNvSpPr txBox="1"/>
          <p:nvPr/>
        </p:nvSpPr>
        <p:spPr>
          <a:xfrm>
            <a:off x="7391081" y="2842046"/>
            <a:ext cx="69696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>
                <a:cs typeface="Calibri"/>
              </a:rPr>
              <a:t>FORESCOUT</a:t>
            </a:r>
          </a:p>
          <a:p>
            <a:r>
              <a:rPr lang="en-US" sz="800">
                <a:cs typeface="Calibri"/>
              </a:rPr>
              <a:t>.80</a:t>
            </a:r>
          </a:p>
        </p:txBody>
      </p:sp>
      <p:pic>
        <p:nvPicPr>
          <p:cNvPr id="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2252FD8-52F5-4F31-B5E2-D28FD524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70" y="435218"/>
            <a:ext cx="476505" cy="47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111E792-1C00-46FB-A8D4-7E0D8A7C798E}"/>
              </a:ext>
            </a:extLst>
          </p:cNvPr>
          <p:cNvSpPr txBox="1"/>
          <p:nvPr/>
        </p:nvSpPr>
        <p:spPr>
          <a:xfrm>
            <a:off x="7017339" y="989390"/>
            <a:ext cx="119145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>
                <a:cs typeface="Calibri"/>
              </a:rPr>
              <a:t>WIRELESS</a:t>
            </a:r>
          </a:p>
          <a:p>
            <a:r>
              <a:rPr lang="en-US" sz="800">
                <a:cs typeface="Calibri"/>
              </a:rPr>
              <a:t>.11 - .15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64B706-8592-42F3-A78B-0DFA7C23CE32}"/>
              </a:ext>
            </a:extLst>
          </p:cNvPr>
          <p:cNvSpPr/>
          <p:nvPr/>
        </p:nvSpPr>
        <p:spPr>
          <a:xfrm>
            <a:off x="6072688" y="3728318"/>
            <a:ext cx="1849049" cy="924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7C14C3C7-9A28-4EBB-BEDE-44D515A0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92" y="1995560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5352AD9-87D4-4FB6-9AD5-EA1BD8C46454}"/>
              </a:ext>
            </a:extLst>
          </p:cNvPr>
          <p:cNvSpPr txBox="1"/>
          <p:nvPr/>
        </p:nvSpPr>
        <p:spPr>
          <a:xfrm>
            <a:off x="8226037" y="2833938"/>
            <a:ext cx="68075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>
                <a:cs typeface="Calibri"/>
              </a:rPr>
              <a:t>File</a:t>
            </a:r>
          </a:p>
          <a:p>
            <a:r>
              <a:rPr lang="en-US" sz="800">
                <a:cs typeface="Calibri"/>
              </a:rPr>
              <a:t>.30</a:t>
            </a:r>
          </a:p>
        </p:txBody>
      </p:sp>
      <p:pic>
        <p:nvPicPr>
          <p:cNvPr id="111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D32E5AF3-431C-4753-9EB2-4CDC7913A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554" y="1995560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B92A1007-2C4C-4890-9635-8867180FA6C1}"/>
              </a:ext>
            </a:extLst>
          </p:cNvPr>
          <p:cNvSpPr txBox="1"/>
          <p:nvPr/>
        </p:nvSpPr>
        <p:spPr>
          <a:xfrm>
            <a:off x="8777272" y="2850151"/>
            <a:ext cx="6888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>
                <a:cs typeface="Calibri"/>
              </a:rPr>
              <a:t>ADMIN</a:t>
            </a:r>
          </a:p>
          <a:p>
            <a:r>
              <a:rPr lang="en-US" sz="800">
                <a:cs typeface="Calibri"/>
              </a:rPr>
              <a:t>.40</a:t>
            </a:r>
          </a:p>
        </p:txBody>
      </p:sp>
      <p:pic>
        <p:nvPicPr>
          <p:cNvPr id="113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ECC691F8-CD3D-4328-9554-BC17394A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15" y="1995559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4F62762-C7B1-419E-AAB6-8F16A03ECFC4}"/>
              </a:ext>
            </a:extLst>
          </p:cNvPr>
          <p:cNvSpPr txBox="1"/>
          <p:nvPr/>
        </p:nvSpPr>
        <p:spPr>
          <a:xfrm>
            <a:off x="9490633" y="2850150"/>
            <a:ext cx="68885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err="1">
                <a:cs typeface="Calibri"/>
              </a:rPr>
              <a:t>OpenVaz</a:t>
            </a:r>
          </a:p>
          <a:p>
            <a:r>
              <a:rPr lang="en-US" sz="800">
                <a:cs typeface="Calibri"/>
              </a:rPr>
              <a:t>.44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C1355-5685-40A3-96FB-DA3697D1496B}"/>
              </a:ext>
            </a:extLst>
          </p:cNvPr>
          <p:cNvSpPr txBox="1"/>
          <p:nvPr/>
        </p:nvSpPr>
        <p:spPr>
          <a:xfrm>
            <a:off x="10932525" y="1754468"/>
            <a:ext cx="102895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>
                <a:cs typeface="Calibri"/>
              </a:rPr>
              <a:t>LAVA CONNECT</a:t>
            </a:r>
          </a:p>
          <a:p>
            <a:r>
              <a:rPr lang="en-US" sz="800">
                <a:cs typeface="Calibri"/>
              </a:rPr>
              <a:t>.63</a:t>
            </a:r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8698E-B09D-45C6-93B0-242972D55A0B}"/>
              </a:ext>
            </a:extLst>
          </p:cNvPr>
          <p:cNvSpPr txBox="1"/>
          <p:nvPr/>
        </p:nvSpPr>
        <p:spPr>
          <a:xfrm>
            <a:off x="10935151" y="2614592"/>
            <a:ext cx="102895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>
                <a:cs typeface="Calibri"/>
              </a:rPr>
              <a:t>BACKUP</a:t>
            </a:r>
          </a:p>
          <a:p>
            <a:r>
              <a:rPr lang="en-US" sz="800">
                <a:cs typeface="Calibri"/>
              </a:rPr>
              <a:t>.70</a:t>
            </a:r>
          </a:p>
        </p:txBody>
      </p:sp>
      <p:pic>
        <p:nvPicPr>
          <p:cNvPr id="123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65FB0D61-3200-4F14-A8E4-11068948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467" y="1768579"/>
            <a:ext cx="472368" cy="47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4A064999-EEC9-44D3-93D1-97E723AE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892" y="2546791"/>
            <a:ext cx="472368" cy="47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CC97124-8F75-496D-8923-2B7039E6C6C1}"/>
              </a:ext>
            </a:extLst>
          </p:cNvPr>
          <p:cNvSpPr txBox="1"/>
          <p:nvPr/>
        </p:nvSpPr>
        <p:spPr>
          <a:xfrm>
            <a:off x="4278445" y="3703338"/>
            <a:ext cx="12762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Servers</a:t>
            </a:r>
          </a:p>
          <a:p>
            <a:pPr algn="ctr"/>
            <a:r>
              <a:rPr lang="en-US" b="1">
                <a:latin typeface="Arial"/>
                <a:cs typeface="Arial"/>
              </a:rPr>
              <a:t>Zone 6</a:t>
            </a:r>
            <a:endParaRPr lang="en-US"/>
          </a:p>
          <a:p>
            <a:pPr algn="ctr"/>
            <a:r>
              <a:rPr lang="en-US" b="1">
                <a:latin typeface="Arial"/>
                <a:cs typeface="Arial"/>
              </a:rPr>
              <a:t>continue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0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Users\ecoffey\AppData\Local\Temp\Rar$DRa0.061\30068_Device_router_with_firewall_default_64.png">
            <a:extLst>
              <a:ext uri="{FF2B5EF4-FFF2-40B4-BE49-F238E27FC236}">
                <a16:creationId xmlns:a16="http://schemas.microsoft.com/office/drawing/2014/main" id="{0498CCDB-8DE2-4F94-8C23-0121322F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58" y="4689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23E5245-EBC8-44B1-B4E5-17FEE52246F9}"/>
              </a:ext>
            </a:extLst>
          </p:cNvPr>
          <p:cNvSpPr/>
          <p:nvPr/>
        </p:nvSpPr>
        <p:spPr>
          <a:xfrm>
            <a:off x="3980597" y="1678675"/>
            <a:ext cx="8075789" cy="19141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6AB2EE8-7C2E-4107-A885-BBFA828C9EA3}"/>
              </a:ext>
            </a:extLst>
          </p:cNvPr>
          <p:cNvSpPr txBox="1"/>
          <p:nvPr/>
        </p:nvSpPr>
        <p:spPr>
          <a:xfrm>
            <a:off x="2307096" y="3120985"/>
            <a:ext cx="152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65.174.102.0/x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CE7E936-E540-470F-8E16-1F25BB76EF82}"/>
              </a:ext>
            </a:extLst>
          </p:cNvPr>
          <p:cNvSpPr txBox="1"/>
          <p:nvPr/>
        </p:nvSpPr>
        <p:spPr>
          <a:xfrm>
            <a:off x="2571778" y="213093"/>
            <a:ext cx="2331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 / </a:t>
            </a:r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089C729-B13E-44AC-896B-67A8DFF5AB10}"/>
              </a:ext>
            </a:extLst>
          </p:cNvPr>
          <p:cNvSpPr txBox="1"/>
          <p:nvPr/>
        </p:nvSpPr>
        <p:spPr>
          <a:xfrm>
            <a:off x="839373" y="4103647"/>
            <a:ext cx="77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Demos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40E623-F579-46CD-AE4B-B195C3E085D5}"/>
              </a:ext>
            </a:extLst>
          </p:cNvPr>
          <p:cNvSpPr txBox="1"/>
          <p:nvPr/>
        </p:nvSpPr>
        <p:spPr>
          <a:xfrm>
            <a:off x="900951" y="1551290"/>
            <a:ext cx="964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CW2 Emmerling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6AAF93-7DF0-4001-9EF3-E8B83748108C}"/>
              </a:ext>
            </a:extLst>
          </p:cNvPr>
          <p:cNvSpPr txBox="1"/>
          <p:nvPr/>
        </p:nvSpPr>
        <p:spPr>
          <a:xfrm>
            <a:off x="838943" y="3752771"/>
            <a:ext cx="66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SSG Helg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B08B8C5-4490-401C-9B30-457B67CD37E3}"/>
              </a:ext>
            </a:extLst>
          </p:cNvPr>
          <p:cNvSpPr txBox="1"/>
          <p:nvPr/>
        </p:nvSpPr>
        <p:spPr>
          <a:xfrm>
            <a:off x="867407" y="772127"/>
            <a:ext cx="1128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CPT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McGahan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CC187D-6622-448C-8F04-D4ECF4CEE578}"/>
              </a:ext>
            </a:extLst>
          </p:cNvPr>
          <p:cNvSpPr txBox="1"/>
          <p:nvPr/>
        </p:nvSpPr>
        <p:spPr>
          <a:xfrm>
            <a:off x="889254" y="2150338"/>
            <a:ext cx="86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Peterson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EA213C-AEA8-4C70-B71A-37C492A51EC6}"/>
              </a:ext>
            </a:extLst>
          </p:cNvPr>
          <p:cNvSpPr txBox="1"/>
          <p:nvPr/>
        </p:nvSpPr>
        <p:spPr>
          <a:xfrm>
            <a:off x="894142" y="1809414"/>
            <a:ext cx="6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SFC Pugh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4A26759-DC12-488A-93EB-4323F140EDF7}"/>
              </a:ext>
            </a:extLst>
          </p:cNvPr>
          <p:cNvSpPr txBox="1"/>
          <p:nvPr/>
        </p:nvSpPr>
        <p:spPr>
          <a:xfrm>
            <a:off x="845721" y="3415642"/>
            <a:ext cx="104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WO1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Saengchanh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F119360-83FC-4C44-AFD4-BAA0ED19A746}"/>
              </a:ext>
            </a:extLst>
          </p:cNvPr>
          <p:cNvSpPr txBox="1"/>
          <p:nvPr/>
        </p:nvSpPr>
        <p:spPr>
          <a:xfrm>
            <a:off x="833223" y="4397261"/>
            <a:ext cx="638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Villa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11BC711-D9AD-486C-9ADD-46CFDD5A54CF}"/>
              </a:ext>
            </a:extLst>
          </p:cNvPr>
          <p:cNvSpPr txBox="1"/>
          <p:nvPr/>
        </p:nvSpPr>
        <p:spPr>
          <a:xfrm>
            <a:off x="939373" y="504910"/>
            <a:ext cx="862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1LT Canada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034632-9EC2-401A-84FB-30E6BF8A0371}"/>
              </a:ext>
            </a:extLst>
          </p:cNvPr>
          <p:cNvSpPr/>
          <p:nvPr/>
        </p:nvSpPr>
        <p:spPr>
          <a:xfrm>
            <a:off x="38011" y="51386"/>
            <a:ext cx="1882155" cy="5036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ardrop 293">
            <a:extLst>
              <a:ext uri="{FF2B5EF4-FFF2-40B4-BE49-F238E27FC236}">
                <a16:creationId xmlns:a16="http://schemas.microsoft.com/office/drawing/2014/main" id="{3C09DAA3-6FF8-4D37-8050-B3E556DB4682}"/>
              </a:ext>
            </a:extLst>
          </p:cNvPr>
          <p:cNvSpPr/>
          <p:nvPr/>
        </p:nvSpPr>
        <p:spPr>
          <a:xfrm>
            <a:off x="251641" y="5853231"/>
            <a:ext cx="193745" cy="20195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91DE0C3-7CDE-4047-8F4C-B662CE7F1767}"/>
              </a:ext>
            </a:extLst>
          </p:cNvPr>
          <p:cNvSpPr txBox="1"/>
          <p:nvPr/>
        </p:nvSpPr>
        <p:spPr>
          <a:xfrm>
            <a:off x="614511" y="5814581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Wazuh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1D7515E8-BCB6-4CB7-8313-7CC8108DB240}"/>
              </a:ext>
            </a:extLst>
          </p:cNvPr>
          <p:cNvSpPr/>
          <p:nvPr/>
        </p:nvSpPr>
        <p:spPr>
          <a:xfrm>
            <a:off x="241435" y="6129118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01B01-9A7F-4AD8-B0ED-8A91704F12C2}"/>
              </a:ext>
            </a:extLst>
          </p:cNvPr>
          <p:cNvSpPr txBox="1"/>
          <p:nvPr/>
        </p:nvSpPr>
        <p:spPr>
          <a:xfrm>
            <a:off x="645642" y="6103648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Sysmon</a:t>
            </a:r>
          </a:p>
        </p:txBody>
      </p:sp>
      <p:sp>
        <p:nvSpPr>
          <p:cNvPr id="400" name="Star: 5 Points 399">
            <a:extLst>
              <a:ext uri="{FF2B5EF4-FFF2-40B4-BE49-F238E27FC236}">
                <a16:creationId xmlns:a16="http://schemas.microsoft.com/office/drawing/2014/main" id="{DA6D4C98-99F1-45A8-ABB1-029D987717D2}"/>
              </a:ext>
            </a:extLst>
          </p:cNvPr>
          <p:cNvSpPr/>
          <p:nvPr/>
        </p:nvSpPr>
        <p:spPr>
          <a:xfrm>
            <a:off x="220016" y="6442062"/>
            <a:ext cx="211399" cy="21030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7F134DC-8B21-45DA-956A-E9E58AF2806C}"/>
              </a:ext>
            </a:extLst>
          </p:cNvPr>
          <p:cNvSpPr txBox="1"/>
          <p:nvPr/>
        </p:nvSpPr>
        <p:spPr>
          <a:xfrm>
            <a:off x="633236" y="6358720"/>
            <a:ext cx="127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Sysinternals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Suite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0494A31-2363-40EC-A8C0-A09FA565FA93}"/>
              </a:ext>
            </a:extLst>
          </p:cNvPr>
          <p:cNvSpPr txBox="1"/>
          <p:nvPr/>
        </p:nvSpPr>
        <p:spPr>
          <a:xfrm>
            <a:off x="2399317" y="2358619"/>
            <a:ext cx="12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B6BD95-C717-47A6-9A92-7C058C132F9C}"/>
              </a:ext>
            </a:extLst>
          </p:cNvPr>
          <p:cNvSpPr/>
          <p:nvPr/>
        </p:nvSpPr>
        <p:spPr>
          <a:xfrm flipV="1">
            <a:off x="51649" y="5156518"/>
            <a:ext cx="1868517" cy="16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9782CC8-3B86-4863-9139-E9FCC60AD6E0}"/>
              </a:ext>
            </a:extLst>
          </p:cNvPr>
          <p:cNvSpPr/>
          <p:nvPr/>
        </p:nvSpPr>
        <p:spPr>
          <a:xfrm flipV="1">
            <a:off x="2333573" y="1714156"/>
            <a:ext cx="1517279" cy="1833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5EF5872-F539-46F4-805B-1742B986D1F3}"/>
              </a:ext>
            </a:extLst>
          </p:cNvPr>
          <p:cNvSpPr/>
          <p:nvPr/>
        </p:nvSpPr>
        <p:spPr>
          <a:xfrm>
            <a:off x="179784" y="5288175"/>
            <a:ext cx="431612" cy="161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D6B151-D518-4894-89AA-6A114F2F811D}"/>
              </a:ext>
            </a:extLst>
          </p:cNvPr>
          <p:cNvSpPr txBox="1"/>
          <p:nvPr/>
        </p:nvSpPr>
        <p:spPr>
          <a:xfrm>
            <a:off x="512852" y="5210167"/>
            <a:ext cx="171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Compromised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63FCBFF-F4A5-4FA3-BE8A-F2C2A96024C4}"/>
              </a:ext>
            </a:extLst>
          </p:cNvPr>
          <p:cNvSpPr/>
          <p:nvPr/>
        </p:nvSpPr>
        <p:spPr>
          <a:xfrm>
            <a:off x="187602" y="5588943"/>
            <a:ext cx="409201" cy="1532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D2D502-24E1-47D5-A21A-632804AE6E03}"/>
              </a:ext>
            </a:extLst>
          </p:cNvPr>
          <p:cNvSpPr txBox="1"/>
          <p:nvPr/>
        </p:nvSpPr>
        <p:spPr>
          <a:xfrm>
            <a:off x="586547" y="5488979"/>
            <a:ext cx="137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Key Terrain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D67C92-2558-48FD-AEBA-3CE94AC4000C}"/>
              </a:ext>
            </a:extLst>
          </p:cNvPr>
          <p:cNvSpPr txBox="1"/>
          <p:nvPr/>
        </p:nvSpPr>
        <p:spPr>
          <a:xfrm>
            <a:off x="874259" y="2450861"/>
            <a:ext cx="73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Delvo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BFE65-24CF-406E-B626-C9F22C4CC2B8}"/>
              </a:ext>
            </a:extLst>
          </p:cNvPr>
          <p:cNvSpPr txBox="1"/>
          <p:nvPr/>
        </p:nvSpPr>
        <p:spPr>
          <a:xfrm>
            <a:off x="845568" y="4718761"/>
            <a:ext cx="684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Baz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76919B8-CB90-4F9E-917E-13D465C9B1C1}"/>
              </a:ext>
            </a:extLst>
          </p:cNvPr>
          <p:cNvSpPr/>
          <p:nvPr/>
        </p:nvSpPr>
        <p:spPr>
          <a:xfrm>
            <a:off x="47043" y="1219830"/>
            <a:ext cx="1873123" cy="18458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94E03B-C741-4C5D-BAD5-3132AFFBFBA6}"/>
              </a:ext>
            </a:extLst>
          </p:cNvPr>
          <p:cNvSpPr txBox="1"/>
          <p:nvPr/>
        </p:nvSpPr>
        <p:spPr>
          <a:xfrm>
            <a:off x="551025" y="1227061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47781-2D45-40E9-AA41-33CD3706EABC}"/>
              </a:ext>
            </a:extLst>
          </p:cNvPr>
          <p:cNvSpPr txBox="1"/>
          <p:nvPr/>
        </p:nvSpPr>
        <p:spPr>
          <a:xfrm>
            <a:off x="502279" y="3125528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B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4116684-75B9-466A-8155-1432C8BD7F35}"/>
              </a:ext>
            </a:extLst>
          </p:cNvPr>
          <p:cNvGrpSpPr/>
          <p:nvPr/>
        </p:nvGrpSpPr>
        <p:grpSpPr>
          <a:xfrm>
            <a:off x="439979" y="431838"/>
            <a:ext cx="397195" cy="461665"/>
            <a:chOff x="402744" y="795097"/>
            <a:chExt cx="250309" cy="322575"/>
          </a:xfrm>
        </p:grpSpPr>
        <p:pic>
          <p:nvPicPr>
            <p:cNvPr id="251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6839D967-FDE4-453A-886F-475920D7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FDABB67-7A02-412D-92A7-8C55BCB27559}"/>
                </a:ext>
              </a:extLst>
            </p:cNvPr>
            <p:cNvSpPr txBox="1"/>
            <p:nvPr/>
          </p:nvSpPr>
          <p:spPr>
            <a:xfrm>
              <a:off x="402744" y="795097"/>
              <a:ext cx="250309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.129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56C6619-167D-4F0F-99D0-A12DD219ABE9}"/>
              </a:ext>
            </a:extLst>
          </p:cNvPr>
          <p:cNvGrpSpPr/>
          <p:nvPr/>
        </p:nvGrpSpPr>
        <p:grpSpPr>
          <a:xfrm>
            <a:off x="439603" y="713623"/>
            <a:ext cx="399607" cy="461665"/>
            <a:chOff x="412317" y="795782"/>
            <a:chExt cx="246605" cy="322575"/>
          </a:xfrm>
        </p:grpSpPr>
        <p:pic>
          <p:nvPicPr>
            <p:cNvPr id="257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B6C1A05F-4F90-48C7-8DC1-157F3061C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11544B-0914-40C6-95C3-BA54D8D04763}"/>
                </a:ext>
              </a:extLst>
            </p:cNvPr>
            <p:cNvSpPr txBox="1"/>
            <p:nvPr/>
          </p:nvSpPr>
          <p:spPr>
            <a:xfrm>
              <a:off x="412317" y="795782"/>
              <a:ext cx="246605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.141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66E1466-9922-4AB7-8C55-5B22C85AA2D9}"/>
              </a:ext>
            </a:extLst>
          </p:cNvPr>
          <p:cNvGrpSpPr/>
          <p:nvPr/>
        </p:nvGrpSpPr>
        <p:grpSpPr>
          <a:xfrm>
            <a:off x="101652" y="721461"/>
            <a:ext cx="349831" cy="461665"/>
            <a:chOff x="424516" y="795611"/>
            <a:chExt cx="215887" cy="322575"/>
          </a:xfrm>
        </p:grpSpPr>
        <p:pic>
          <p:nvPicPr>
            <p:cNvPr id="265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A06A31C3-970F-47C4-A416-32D40A5E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92767D7-4E29-4909-B808-7C7A03F1DBF1}"/>
                </a:ext>
              </a:extLst>
            </p:cNvPr>
            <p:cNvSpPr txBox="1"/>
            <p:nvPr/>
          </p:nvSpPr>
          <p:spPr>
            <a:xfrm>
              <a:off x="424516" y="795611"/>
              <a:ext cx="215887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.20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67597EE-05C4-481D-BF0D-51641E040615}"/>
              </a:ext>
            </a:extLst>
          </p:cNvPr>
          <p:cNvGrpSpPr/>
          <p:nvPr/>
        </p:nvGrpSpPr>
        <p:grpSpPr>
          <a:xfrm>
            <a:off x="129614" y="451876"/>
            <a:ext cx="299840" cy="338554"/>
            <a:chOff x="443022" y="807089"/>
            <a:chExt cx="185037" cy="236555"/>
          </a:xfrm>
        </p:grpSpPr>
        <p:pic>
          <p:nvPicPr>
            <p:cNvPr id="269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924A943B-B1E0-4C5B-A7FD-8D9EEBC40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B4BBEE2-5860-4CA6-895C-A3E32D56AF2A}"/>
                </a:ext>
              </a:extLst>
            </p:cNvPr>
            <p:cNvSpPr txBox="1"/>
            <p:nvPr/>
          </p:nvSpPr>
          <p:spPr>
            <a:xfrm>
              <a:off x="450365" y="807089"/>
              <a:ext cx="166158" cy="23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</a:rPr>
                <a:t>.8</a:t>
              </a:r>
            </a:p>
          </p:txBody>
        </p:sp>
      </p:grpSp>
      <p:pic>
        <p:nvPicPr>
          <p:cNvPr id="27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75EFD32C-1C44-4BBC-B148-860208A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" y="151149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54B6594A-615E-413D-8BD1-71FCC28EC44D}"/>
              </a:ext>
            </a:extLst>
          </p:cNvPr>
          <p:cNvSpPr txBox="1"/>
          <p:nvPr/>
        </p:nvSpPr>
        <p:spPr>
          <a:xfrm>
            <a:off x="423015" y="1471094"/>
            <a:ext cx="41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0302B0C-4CA1-4C8F-8AA9-D649664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" y="151881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4AA9830E-9BC8-44D2-A4E8-D45FCA3AD07D}"/>
              </a:ext>
            </a:extLst>
          </p:cNvPr>
          <p:cNvSpPr txBox="1"/>
          <p:nvPr/>
        </p:nvSpPr>
        <p:spPr>
          <a:xfrm>
            <a:off x="108037" y="1490255"/>
            <a:ext cx="3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52CCB5C-9BC1-42CD-90AB-DA53DE72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180340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5CCBDD0-5C41-4857-811F-9A9EADC71C61}"/>
              </a:ext>
            </a:extLst>
          </p:cNvPr>
          <p:cNvSpPr txBox="1"/>
          <p:nvPr/>
        </p:nvSpPr>
        <p:spPr>
          <a:xfrm>
            <a:off x="420013" y="1773267"/>
            <a:ext cx="4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699217B-0C18-4940-9D1E-85343F84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1799267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BD7A1ED5-1EF5-4978-8A1B-1C2EBBB98D51}"/>
              </a:ext>
            </a:extLst>
          </p:cNvPr>
          <p:cNvSpPr txBox="1"/>
          <p:nvPr/>
        </p:nvSpPr>
        <p:spPr>
          <a:xfrm>
            <a:off x="99235" y="1770716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5E59248-66D3-4567-B6FD-11F99989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8" y="2098348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7055AE51-477A-4EAA-8E20-B75AD0697BED}"/>
              </a:ext>
            </a:extLst>
          </p:cNvPr>
          <p:cNvSpPr txBox="1"/>
          <p:nvPr/>
        </p:nvSpPr>
        <p:spPr>
          <a:xfrm>
            <a:off x="435383" y="2069001"/>
            <a:ext cx="42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FA5D3111-248A-4070-A65C-80B07A22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" y="210008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37B30FD-5A65-4A1F-9363-752CCDEF05EA}"/>
              </a:ext>
            </a:extLst>
          </p:cNvPr>
          <p:cNvSpPr txBox="1"/>
          <p:nvPr/>
        </p:nvSpPr>
        <p:spPr>
          <a:xfrm>
            <a:off x="86079" y="2068544"/>
            <a:ext cx="42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861DCEB-FF30-47F7-BA88-4C18A22F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" y="240526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41BFF317-DC01-4C22-9F77-E3876CAA1488}"/>
              </a:ext>
            </a:extLst>
          </p:cNvPr>
          <p:cNvSpPr txBox="1"/>
          <p:nvPr/>
        </p:nvSpPr>
        <p:spPr>
          <a:xfrm>
            <a:off x="409085" y="2375659"/>
            <a:ext cx="4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.139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61B7372-0161-46BD-BD6A-EE9B72B2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3" y="2404709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7F290E9C-34FF-4AF6-9786-37C8682D8576}"/>
              </a:ext>
            </a:extLst>
          </p:cNvPr>
          <p:cNvSpPr txBox="1"/>
          <p:nvPr/>
        </p:nvSpPr>
        <p:spPr>
          <a:xfrm>
            <a:off x="111781" y="2376889"/>
            <a:ext cx="3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.18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806F4A49-99E1-4272-9106-47AA6614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4" y="340134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101CB595-3E38-474B-9977-7177E33C5395}"/>
              </a:ext>
            </a:extLst>
          </p:cNvPr>
          <p:cNvSpPr txBox="1"/>
          <p:nvPr/>
        </p:nvSpPr>
        <p:spPr>
          <a:xfrm>
            <a:off x="404020" y="3366496"/>
            <a:ext cx="39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3D71860-4094-458F-B29B-A76DBFB5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" y="3409373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EE44909B-A468-41BC-8CFE-CCE5E4F2683A}"/>
              </a:ext>
            </a:extLst>
          </p:cNvPr>
          <p:cNvSpPr txBox="1"/>
          <p:nvPr/>
        </p:nvSpPr>
        <p:spPr>
          <a:xfrm>
            <a:off x="46207" y="3376245"/>
            <a:ext cx="42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E511824-21CE-4FB7-B47A-FB055D9F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5" y="372235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7318C766-1DED-4D63-883B-2935442714A4}"/>
              </a:ext>
            </a:extLst>
          </p:cNvPr>
          <p:cNvSpPr txBox="1"/>
          <p:nvPr/>
        </p:nvSpPr>
        <p:spPr>
          <a:xfrm>
            <a:off x="394227" y="3688699"/>
            <a:ext cx="41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.127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2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A7A2A53-9ED4-4ADA-A603-FA5DFCD5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" y="371793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5B2A4D5E-3332-4D2E-83D8-C6C77C7659E2}"/>
              </a:ext>
            </a:extLst>
          </p:cNvPr>
          <p:cNvSpPr txBox="1"/>
          <p:nvPr/>
        </p:nvSpPr>
        <p:spPr>
          <a:xfrm>
            <a:off x="66874" y="3682687"/>
            <a:ext cx="41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187D32F-080B-49E9-9C2B-B0E2076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" y="406020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224813E1-BBB7-44A5-BEDE-18F8B309EEC7}"/>
              </a:ext>
            </a:extLst>
          </p:cNvPr>
          <p:cNvSpPr txBox="1"/>
          <p:nvPr/>
        </p:nvSpPr>
        <p:spPr>
          <a:xfrm>
            <a:off x="391349" y="4031405"/>
            <a:ext cx="39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0BFD19E-4045-4E18-8B60-6C68797B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" y="4057032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id="{363E03DD-896E-4526-BBAA-48C0FED3AAA6}"/>
              </a:ext>
            </a:extLst>
          </p:cNvPr>
          <p:cNvSpPr txBox="1"/>
          <p:nvPr/>
        </p:nvSpPr>
        <p:spPr>
          <a:xfrm>
            <a:off x="91722" y="4030525"/>
            <a:ext cx="35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AD529C77-CD8B-4379-9AFF-7A446E5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" y="436702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3ABEE792-70A3-4F52-8D7F-CF98F9ACFB42}"/>
              </a:ext>
            </a:extLst>
          </p:cNvPr>
          <p:cNvSpPr txBox="1"/>
          <p:nvPr/>
        </p:nvSpPr>
        <p:spPr>
          <a:xfrm>
            <a:off x="404020" y="4340727"/>
            <a:ext cx="40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.143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3A63AB3-F2AE-41E7-8B09-B6E92CF1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7" y="436702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1EB691F0-57BE-4FF1-BB14-E2C4993078DE}"/>
              </a:ext>
            </a:extLst>
          </p:cNvPr>
          <p:cNvSpPr txBox="1"/>
          <p:nvPr/>
        </p:nvSpPr>
        <p:spPr>
          <a:xfrm>
            <a:off x="103720" y="4338305"/>
            <a:ext cx="36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.24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60B2C0B-73EB-4675-B09D-BB5A47E5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" y="4711496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TextBox 355">
            <a:extLst>
              <a:ext uri="{FF2B5EF4-FFF2-40B4-BE49-F238E27FC236}">
                <a16:creationId xmlns:a16="http://schemas.microsoft.com/office/drawing/2014/main" id="{45BA34F4-9562-49B6-8B54-CA7B7496511E}"/>
              </a:ext>
            </a:extLst>
          </p:cNvPr>
          <p:cNvSpPr txBox="1"/>
          <p:nvPr/>
        </p:nvSpPr>
        <p:spPr>
          <a:xfrm>
            <a:off x="467461" y="4691789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</p:txBody>
      </p:sp>
      <p:pic>
        <p:nvPicPr>
          <p:cNvPr id="36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87B0DEF-083E-4C55-80DC-F31F1DF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8" y="4709286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60E12EF9-77F1-40D9-83F8-C3437D05BAFD}"/>
              </a:ext>
            </a:extLst>
          </p:cNvPr>
          <p:cNvSpPr txBox="1"/>
          <p:nvPr/>
        </p:nvSpPr>
        <p:spPr>
          <a:xfrm>
            <a:off x="139467" y="4690195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E5948DB-1902-4AF9-BA7B-49A8AEC395F7}"/>
              </a:ext>
            </a:extLst>
          </p:cNvPr>
          <p:cNvSpPr txBox="1"/>
          <p:nvPr/>
        </p:nvSpPr>
        <p:spPr>
          <a:xfrm>
            <a:off x="357836" y="516575"/>
            <a:ext cx="38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B6F2F-B5B7-4A7B-99B4-651C56078033}"/>
              </a:ext>
            </a:extLst>
          </p:cNvPr>
          <p:cNvSpPr txBox="1"/>
          <p:nvPr/>
        </p:nvSpPr>
        <p:spPr>
          <a:xfrm>
            <a:off x="147426" y="2687"/>
            <a:ext cx="1959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65.224.20.0/24</a:t>
            </a:r>
            <a:endParaRPr lang="en-US" b="1"/>
          </a:p>
        </p:txBody>
      </p:sp>
      <p:pic>
        <p:nvPicPr>
          <p:cNvPr id="5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828E086B-B586-4E9D-BADC-C98308393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98" y="1832531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F7F40-311E-4D77-B0D9-38F179F67E1A}"/>
              </a:ext>
            </a:extLst>
          </p:cNvPr>
          <p:cNvSpPr txBox="1"/>
          <p:nvPr/>
        </p:nvSpPr>
        <p:spPr>
          <a:xfrm>
            <a:off x="4035454" y="2650771"/>
            <a:ext cx="119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Pfsense.prestige-24.com</a:t>
            </a:r>
          </a:p>
          <a:p>
            <a:endParaRPr lang="en-US" sz="800"/>
          </a:p>
          <a:p>
            <a:r>
              <a:rPr lang="en-US" sz="800"/>
              <a:t>.1</a:t>
            </a:r>
          </a:p>
        </p:txBody>
      </p:sp>
      <p:pic>
        <p:nvPicPr>
          <p:cNvPr id="14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6D229AD3-D8E9-4BA5-B877-CFCB0A6E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85" y="1835086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039FFAC8-0614-42E8-BAF9-7F5DC5AB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24" y="1847855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D19F4729-5EA6-43EC-B2DB-B961D79D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328" y="1848433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C:\Users\ecoffey\AppData\Local\Temp\Rar$DRa0.742\30104_Device_www_server_default_64.png">
            <a:extLst>
              <a:ext uri="{FF2B5EF4-FFF2-40B4-BE49-F238E27FC236}">
                <a16:creationId xmlns:a16="http://schemas.microsoft.com/office/drawing/2014/main" id="{1B624693-1130-412A-A6D7-7C58CEE7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668" y="1917136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C:\Users\ecoffey\AppData\Local\Temp\Rar$DRa0.742\30104_Device_www_server_default_64.png">
            <a:extLst>
              <a:ext uri="{FF2B5EF4-FFF2-40B4-BE49-F238E27FC236}">
                <a16:creationId xmlns:a16="http://schemas.microsoft.com/office/drawing/2014/main" id="{829CDE9E-CC8A-47A8-A3F8-E039D9FF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319" y="1868326"/>
            <a:ext cx="804729" cy="8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947529-4833-4F09-ACAA-1B0CF1BEB330}"/>
              </a:ext>
            </a:extLst>
          </p:cNvPr>
          <p:cNvSpPr txBox="1"/>
          <p:nvPr/>
        </p:nvSpPr>
        <p:spPr>
          <a:xfrm>
            <a:off x="5165238" y="2626304"/>
            <a:ext cx="102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Dc1.prestige-24.com</a:t>
            </a:r>
          </a:p>
          <a:p>
            <a:endParaRPr lang="en-US" sz="800"/>
          </a:p>
          <a:p>
            <a:r>
              <a:rPr lang="en-US" sz="800"/>
              <a:t>.10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8D20F-1B99-49F7-86CF-4C3772F414AB}"/>
              </a:ext>
            </a:extLst>
          </p:cNvPr>
          <p:cNvSpPr txBox="1"/>
          <p:nvPr/>
        </p:nvSpPr>
        <p:spPr>
          <a:xfrm>
            <a:off x="7070406" y="2750506"/>
            <a:ext cx="102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Dhcp.prestige-24.com</a:t>
            </a:r>
          </a:p>
          <a:p>
            <a:endParaRPr lang="en-US" sz="800"/>
          </a:p>
          <a:p>
            <a:r>
              <a:rPr lang="en-US" sz="800"/>
              <a:t>.20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4E998-2D40-4BB0-A42B-F190426640E6}"/>
              </a:ext>
            </a:extLst>
          </p:cNvPr>
          <p:cNvSpPr txBox="1"/>
          <p:nvPr/>
        </p:nvSpPr>
        <p:spPr>
          <a:xfrm>
            <a:off x="6224518" y="2700139"/>
            <a:ext cx="102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Dc2.prestige-24.com</a:t>
            </a:r>
          </a:p>
          <a:p>
            <a:endParaRPr lang="en-US" sz="800"/>
          </a:p>
          <a:p>
            <a:r>
              <a:rPr lang="en-US" sz="800"/>
              <a:t>.11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4F6F3-D3BF-4E2F-BED8-8136E10AC42C}"/>
              </a:ext>
            </a:extLst>
          </p:cNvPr>
          <p:cNvSpPr txBox="1"/>
          <p:nvPr/>
        </p:nvSpPr>
        <p:spPr>
          <a:xfrm>
            <a:off x="8192955" y="2727951"/>
            <a:ext cx="102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prodweb2.prestige-24.com</a:t>
            </a:r>
          </a:p>
          <a:p>
            <a:endParaRPr lang="en-US" sz="800"/>
          </a:p>
          <a:p>
            <a:r>
              <a:rPr lang="en-US" sz="800"/>
              <a:t>.46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C98C4-0A92-4FBE-8A6A-7CC10AAB43B3}"/>
              </a:ext>
            </a:extLst>
          </p:cNvPr>
          <p:cNvSpPr txBox="1"/>
          <p:nvPr/>
        </p:nvSpPr>
        <p:spPr>
          <a:xfrm>
            <a:off x="9477555" y="2747184"/>
            <a:ext cx="1028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devweb1.prestige-24.com</a:t>
            </a:r>
          </a:p>
          <a:p>
            <a:endParaRPr lang="en-US" sz="800"/>
          </a:p>
          <a:p>
            <a:r>
              <a:rPr lang="en-US" sz="800"/>
              <a:t>.47</a:t>
            </a:r>
          </a:p>
        </p:txBody>
      </p:sp>
    </p:spTree>
    <p:extLst>
      <p:ext uri="{BB962C8B-B14F-4D97-AF65-F5344CB8AC3E}">
        <p14:creationId xmlns:p14="http://schemas.microsoft.com/office/powerpoint/2010/main" val="10228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247">
            <a:extLst>
              <a:ext uri="{FF2B5EF4-FFF2-40B4-BE49-F238E27FC236}">
                <a16:creationId xmlns:a16="http://schemas.microsoft.com/office/drawing/2014/main" id="{0089C729-B13E-44AC-896B-67A8DFF5AB10}"/>
              </a:ext>
            </a:extLst>
          </p:cNvPr>
          <p:cNvSpPr txBox="1"/>
          <p:nvPr/>
        </p:nvSpPr>
        <p:spPr>
          <a:xfrm>
            <a:off x="839373" y="4103647"/>
            <a:ext cx="77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Demos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40E623-F579-46CD-AE4B-B195C3E085D5}"/>
              </a:ext>
            </a:extLst>
          </p:cNvPr>
          <p:cNvSpPr txBox="1"/>
          <p:nvPr/>
        </p:nvSpPr>
        <p:spPr>
          <a:xfrm>
            <a:off x="900951" y="1551290"/>
            <a:ext cx="964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CW2 Emmerling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6AAF93-7DF0-4001-9EF3-E8B83748108C}"/>
              </a:ext>
            </a:extLst>
          </p:cNvPr>
          <p:cNvSpPr txBox="1"/>
          <p:nvPr/>
        </p:nvSpPr>
        <p:spPr>
          <a:xfrm>
            <a:off x="838943" y="3752771"/>
            <a:ext cx="66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SSG Helg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B08B8C5-4490-401C-9B30-457B67CD37E3}"/>
              </a:ext>
            </a:extLst>
          </p:cNvPr>
          <p:cNvSpPr txBox="1"/>
          <p:nvPr/>
        </p:nvSpPr>
        <p:spPr>
          <a:xfrm>
            <a:off x="867407" y="772127"/>
            <a:ext cx="1128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CPT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McGahan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CC187D-6622-448C-8F04-D4ECF4CEE578}"/>
              </a:ext>
            </a:extLst>
          </p:cNvPr>
          <p:cNvSpPr txBox="1"/>
          <p:nvPr/>
        </p:nvSpPr>
        <p:spPr>
          <a:xfrm>
            <a:off x="889254" y="2150338"/>
            <a:ext cx="86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Peterson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EA213C-AEA8-4C70-B71A-37C492A51EC6}"/>
              </a:ext>
            </a:extLst>
          </p:cNvPr>
          <p:cNvSpPr txBox="1"/>
          <p:nvPr/>
        </p:nvSpPr>
        <p:spPr>
          <a:xfrm>
            <a:off x="894142" y="1809414"/>
            <a:ext cx="6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SFC Pugh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4A26759-DC12-488A-93EB-4323F140EDF7}"/>
              </a:ext>
            </a:extLst>
          </p:cNvPr>
          <p:cNvSpPr txBox="1"/>
          <p:nvPr/>
        </p:nvSpPr>
        <p:spPr>
          <a:xfrm>
            <a:off x="845721" y="3415642"/>
            <a:ext cx="104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WO1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Saengchanh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F119360-83FC-4C44-AFD4-BAA0ED19A746}"/>
              </a:ext>
            </a:extLst>
          </p:cNvPr>
          <p:cNvSpPr txBox="1"/>
          <p:nvPr/>
        </p:nvSpPr>
        <p:spPr>
          <a:xfrm>
            <a:off x="833223" y="4397261"/>
            <a:ext cx="638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Villa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11BC711-D9AD-486C-9ADD-46CFDD5A54CF}"/>
              </a:ext>
            </a:extLst>
          </p:cNvPr>
          <p:cNvSpPr txBox="1"/>
          <p:nvPr/>
        </p:nvSpPr>
        <p:spPr>
          <a:xfrm>
            <a:off x="939373" y="504910"/>
            <a:ext cx="862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1LT Canada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034632-9EC2-401A-84FB-30E6BF8A0371}"/>
              </a:ext>
            </a:extLst>
          </p:cNvPr>
          <p:cNvSpPr/>
          <p:nvPr/>
        </p:nvSpPr>
        <p:spPr>
          <a:xfrm>
            <a:off x="38011" y="51386"/>
            <a:ext cx="1882155" cy="5036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ardrop 293">
            <a:extLst>
              <a:ext uri="{FF2B5EF4-FFF2-40B4-BE49-F238E27FC236}">
                <a16:creationId xmlns:a16="http://schemas.microsoft.com/office/drawing/2014/main" id="{3C09DAA3-6FF8-4D37-8050-B3E556DB4682}"/>
              </a:ext>
            </a:extLst>
          </p:cNvPr>
          <p:cNvSpPr/>
          <p:nvPr/>
        </p:nvSpPr>
        <p:spPr>
          <a:xfrm>
            <a:off x="251641" y="5853231"/>
            <a:ext cx="193745" cy="20195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91DE0C3-7CDE-4047-8F4C-B662CE7F1767}"/>
              </a:ext>
            </a:extLst>
          </p:cNvPr>
          <p:cNvSpPr txBox="1"/>
          <p:nvPr/>
        </p:nvSpPr>
        <p:spPr>
          <a:xfrm>
            <a:off x="614511" y="5814581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Wazuh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1D7515E8-BCB6-4CB7-8313-7CC8108DB240}"/>
              </a:ext>
            </a:extLst>
          </p:cNvPr>
          <p:cNvSpPr/>
          <p:nvPr/>
        </p:nvSpPr>
        <p:spPr>
          <a:xfrm>
            <a:off x="241435" y="6129118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01B01-9A7F-4AD8-B0ED-8A91704F12C2}"/>
              </a:ext>
            </a:extLst>
          </p:cNvPr>
          <p:cNvSpPr txBox="1"/>
          <p:nvPr/>
        </p:nvSpPr>
        <p:spPr>
          <a:xfrm>
            <a:off x="645642" y="6103648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Sysmon</a:t>
            </a:r>
          </a:p>
        </p:txBody>
      </p:sp>
      <p:sp>
        <p:nvSpPr>
          <p:cNvPr id="400" name="Star: 5 Points 399">
            <a:extLst>
              <a:ext uri="{FF2B5EF4-FFF2-40B4-BE49-F238E27FC236}">
                <a16:creationId xmlns:a16="http://schemas.microsoft.com/office/drawing/2014/main" id="{DA6D4C98-99F1-45A8-ABB1-029D987717D2}"/>
              </a:ext>
            </a:extLst>
          </p:cNvPr>
          <p:cNvSpPr/>
          <p:nvPr/>
        </p:nvSpPr>
        <p:spPr>
          <a:xfrm>
            <a:off x="220016" y="6442062"/>
            <a:ext cx="211399" cy="21030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7F134DC-8B21-45DA-956A-E9E58AF2806C}"/>
              </a:ext>
            </a:extLst>
          </p:cNvPr>
          <p:cNvSpPr txBox="1"/>
          <p:nvPr/>
        </p:nvSpPr>
        <p:spPr>
          <a:xfrm>
            <a:off x="633236" y="6358720"/>
            <a:ext cx="127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Sysinternals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Suite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B6BD95-C717-47A6-9A92-7C058C132F9C}"/>
              </a:ext>
            </a:extLst>
          </p:cNvPr>
          <p:cNvSpPr/>
          <p:nvPr/>
        </p:nvSpPr>
        <p:spPr>
          <a:xfrm flipV="1">
            <a:off x="51649" y="5156518"/>
            <a:ext cx="1868517" cy="16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5EF5872-F539-46F4-805B-1742B986D1F3}"/>
              </a:ext>
            </a:extLst>
          </p:cNvPr>
          <p:cNvSpPr/>
          <p:nvPr/>
        </p:nvSpPr>
        <p:spPr>
          <a:xfrm>
            <a:off x="179784" y="5288175"/>
            <a:ext cx="431612" cy="161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D6B151-D518-4894-89AA-6A114F2F811D}"/>
              </a:ext>
            </a:extLst>
          </p:cNvPr>
          <p:cNvSpPr txBox="1"/>
          <p:nvPr/>
        </p:nvSpPr>
        <p:spPr>
          <a:xfrm>
            <a:off x="512852" y="5210167"/>
            <a:ext cx="171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Compromised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63FCBFF-F4A5-4FA3-BE8A-F2C2A96024C4}"/>
              </a:ext>
            </a:extLst>
          </p:cNvPr>
          <p:cNvSpPr/>
          <p:nvPr/>
        </p:nvSpPr>
        <p:spPr>
          <a:xfrm>
            <a:off x="187602" y="5588943"/>
            <a:ext cx="409201" cy="1532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D2D502-24E1-47D5-A21A-632804AE6E03}"/>
              </a:ext>
            </a:extLst>
          </p:cNvPr>
          <p:cNvSpPr txBox="1"/>
          <p:nvPr/>
        </p:nvSpPr>
        <p:spPr>
          <a:xfrm>
            <a:off x="586547" y="5488979"/>
            <a:ext cx="137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Key Terrain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D67C92-2558-48FD-AEBA-3CE94AC4000C}"/>
              </a:ext>
            </a:extLst>
          </p:cNvPr>
          <p:cNvSpPr txBox="1"/>
          <p:nvPr/>
        </p:nvSpPr>
        <p:spPr>
          <a:xfrm>
            <a:off x="874259" y="2450861"/>
            <a:ext cx="73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Delvo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BFE65-24CF-406E-B626-C9F22C4CC2B8}"/>
              </a:ext>
            </a:extLst>
          </p:cNvPr>
          <p:cNvSpPr txBox="1"/>
          <p:nvPr/>
        </p:nvSpPr>
        <p:spPr>
          <a:xfrm>
            <a:off x="845568" y="4718761"/>
            <a:ext cx="684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Baz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76919B8-CB90-4F9E-917E-13D465C9B1C1}"/>
              </a:ext>
            </a:extLst>
          </p:cNvPr>
          <p:cNvSpPr/>
          <p:nvPr/>
        </p:nvSpPr>
        <p:spPr>
          <a:xfrm>
            <a:off x="47043" y="1219830"/>
            <a:ext cx="1873123" cy="18458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94E03B-C741-4C5D-BAD5-3132AFFBFBA6}"/>
              </a:ext>
            </a:extLst>
          </p:cNvPr>
          <p:cNvSpPr txBox="1"/>
          <p:nvPr/>
        </p:nvSpPr>
        <p:spPr>
          <a:xfrm>
            <a:off x="551025" y="1227061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47781-2D45-40E9-AA41-33CD3706EABC}"/>
              </a:ext>
            </a:extLst>
          </p:cNvPr>
          <p:cNvSpPr txBox="1"/>
          <p:nvPr/>
        </p:nvSpPr>
        <p:spPr>
          <a:xfrm>
            <a:off x="502279" y="3125528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B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4116684-75B9-466A-8155-1432C8BD7F35}"/>
              </a:ext>
            </a:extLst>
          </p:cNvPr>
          <p:cNvGrpSpPr/>
          <p:nvPr/>
        </p:nvGrpSpPr>
        <p:grpSpPr>
          <a:xfrm>
            <a:off x="439979" y="431838"/>
            <a:ext cx="397195" cy="461665"/>
            <a:chOff x="402744" y="795097"/>
            <a:chExt cx="250309" cy="322575"/>
          </a:xfrm>
        </p:grpSpPr>
        <p:pic>
          <p:nvPicPr>
            <p:cNvPr id="251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6839D967-FDE4-453A-886F-475920D7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FDABB67-7A02-412D-92A7-8C55BCB27559}"/>
                </a:ext>
              </a:extLst>
            </p:cNvPr>
            <p:cNvSpPr txBox="1"/>
            <p:nvPr/>
          </p:nvSpPr>
          <p:spPr>
            <a:xfrm>
              <a:off x="402744" y="795097"/>
              <a:ext cx="250309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.129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56C6619-167D-4F0F-99D0-A12DD219ABE9}"/>
              </a:ext>
            </a:extLst>
          </p:cNvPr>
          <p:cNvGrpSpPr/>
          <p:nvPr/>
        </p:nvGrpSpPr>
        <p:grpSpPr>
          <a:xfrm>
            <a:off x="439603" y="713623"/>
            <a:ext cx="399607" cy="461665"/>
            <a:chOff x="412317" y="795782"/>
            <a:chExt cx="246605" cy="322575"/>
          </a:xfrm>
        </p:grpSpPr>
        <p:pic>
          <p:nvPicPr>
            <p:cNvPr id="257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B6C1A05F-4F90-48C7-8DC1-157F3061C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11544B-0914-40C6-95C3-BA54D8D04763}"/>
                </a:ext>
              </a:extLst>
            </p:cNvPr>
            <p:cNvSpPr txBox="1"/>
            <p:nvPr/>
          </p:nvSpPr>
          <p:spPr>
            <a:xfrm>
              <a:off x="412317" y="795782"/>
              <a:ext cx="246605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.141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66E1466-9922-4AB7-8C55-5B22C85AA2D9}"/>
              </a:ext>
            </a:extLst>
          </p:cNvPr>
          <p:cNvGrpSpPr/>
          <p:nvPr/>
        </p:nvGrpSpPr>
        <p:grpSpPr>
          <a:xfrm>
            <a:off x="101652" y="721461"/>
            <a:ext cx="349831" cy="461665"/>
            <a:chOff x="424516" y="795611"/>
            <a:chExt cx="215887" cy="322575"/>
          </a:xfrm>
        </p:grpSpPr>
        <p:pic>
          <p:nvPicPr>
            <p:cNvPr id="265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A06A31C3-970F-47C4-A416-32D40A5E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92767D7-4E29-4909-B808-7C7A03F1DBF1}"/>
                </a:ext>
              </a:extLst>
            </p:cNvPr>
            <p:cNvSpPr txBox="1"/>
            <p:nvPr/>
          </p:nvSpPr>
          <p:spPr>
            <a:xfrm>
              <a:off x="424516" y="795611"/>
              <a:ext cx="215887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.20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67597EE-05C4-481D-BF0D-51641E040615}"/>
              </a:ext>
            </a:extLst>
          </p:cNvPr>
          <p:cNvGrpSpPr/>
          <p:nvPr/>
        </p:nvGrpSpPr>
        <p:grpSpPr>
          <a:xfrm>
            <a:off x="129614" y="451876"/>
            <a:ext cx="299840" cy="338554"/>
            <a:chOff x="443022" y="807089"/>
            <a:chExt cx="185037" cy="236555"/>
          </a:xfrm>
        </p:grpSpPr>
        <p:pic>
          <p:nvPicPr>
            <p:cNvPr id="269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924A943B-B1E0-4C5B-A7FD-8D9EEBC40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B4BBEE2-5860-4CA6-895C-A3E32D56AF2A}"/>
                </a:ext>
              </a:extLst>
            </p:cNvPr>
            <p:cNvSpPr txBox="1"/>
            <p:nvPr/>
          </p:nvSpPr>
          <p:spPr>
            <a:xfrm>
              <a:off x="450365" y="807089"/>
              <a:ext cx="166158" cy="23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</a:rPr>
                <a:t>.8</a:t>
              </a:r>
            </a:p>
          </p:txBody>
        </p:sp>
      </p:grpSp>
      <p:pic>
        <p:nvPicPr>
          <p:cNvPr id="27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75EFD32C-1C44-4BBC-B148-860208A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" y="151149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54B6594A-615E-413D-8BD1-71FCC28EC44D}"/>
              </a:ext>
            </a:extLst>
          </p:cNvPr>
          <p:cNvSpPr txBox="1"/>
          <p:nvPr/>
        </p:nvSpPr>
        <p:spPr>
          <a:xfrm>
            <a:off x="423015" y="1471094"/>
            <a:ext cx="41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0302B0C-4CA1-4C8F-8AA9-D649664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" y="151881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4AA9830E-9BC8-44D2-A4E8-D45FCA3AD07D}"/>
              </a:ext>
            </a:extLst>
          </p:cNvPr>
          <p:cNvSpPr txBox="1"/>
          <p:nvPr/>
        </p:nvSpPr>
        <p:spPr>
          <a:xfrm>
            <a:off x="108037" y="1490255"/>
            <a:ext cx="3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52CCB5C-9BC1-42CD-90AB-DA53DE72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180340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5CCBDD0-5C41-4857-811F-9A9EADC71C61}"/>
              </a:ext>
            </a:extLst>
          </p:cNvPr>
          <p:cNvSpPr txBox="1"/>
          <p:nvPr/>
        </p:nvSpPr>
        <p:spPr>
          <a:xfrm>
            <a:off x="420013" y="1773267"/>
            <a:ext cx="4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699217B-0C18-4940-9D1E-85343F84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1799267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BD7A1ED5-1EF5-4978-8A1B-1C2EBBB98D51}"/>
              </a:ext>
            </a:extLst>
          </p:cNvPr>
          <p:cNvSpPr txBox="1"/>
          <p:nvPr/>
        </p:nvSpPr>
        <p:spPr>
          <a:xfrm>
            <a:off x="99235" y="1770716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5E59248-66D3-4567-B6FD-11F99989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8" y="2098348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7055AE51-477A-4EAA-8E20-B75AD0697BED}"/>
              </a:ext>
            </a:extLst>
          </p:cNvPr>
          <p:cNvSpPr txBox="1"/>
          <p:nvPr/>
        </p:nvSpPr>
        <p:spPr>
          <a:xfrm>
            <a:off x="435383" y="2069001"/>
            <a:ext cx="42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FA5D3111-248A-4070-A65C-80B07A22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" y="210008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37B30FD-5A65-4A1F-9363-752CCDEF05EA}"/>
              </a:ext>
            </a:extLst>
          </p:cNvPr>
          <p:cNvSpPr txBox="1"/>
          <p:nvPr/>
        </p:nvSpPr>
        <p:spPr>
          <a:xfrm>
            <a:off x="86079" y="2068544"/>
            <a:ext cx="42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861DCEB-FF30-47F7-BA88-4C18A22F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" y="240526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41BFF317-DC01-4C22-9F77-E3876CAA1488}"/>
              </a:ext>
            </a:extLst>
          </p:cNvPr>
          <p:cNvSpPr txBox="1"/>
          <p:nvPr/>
        </p:nvSpPr>
        <p:spPr>
          <a:xfrm>
            <a:off x="409085" y="2375659"/>
            <a:ext cx="4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.139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61B7372-0161-46BD-BD6A-EE9B72B2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3" y="2404709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7F290E9C-34FF-4AF6-9786-37C8682D8576}"/>
              </a:ext>
            </a:extLst>
          </p:cNvPr>
          <p:cNvSpPr txBox="1"/>
          <p:nvPr/>
        </p:nvSpPr>
        <p:spPr>
          <a:xfrm>
            <a:off x="111781" y="2376889"/>
            <a:ext cx="3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.18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806F4A49-99E1-4272-9106-47AA6614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4" y="340134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101CB595-3E38-474B-9977-7177E33C5395}"/>
              </a:ext>
            </a:extLst>
          </p:cNvPr>
          <p:cNvSpPr txBox="1"/>
          <p:nvPr/>
        </p:nvSpPr>
        <p:spPr>
          <a:xfrm>
            <a:off x="404020" y="3366496"/>
            <a:ext cx="39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3D71860-4094-458F-B29B-A76DBFB5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" y="3409373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EE44909B-A468-41BC-8CFE-CCE5E4F2683A}"/>
              </a:ext>
            </a:extLst>
          </p:cNvPr>
          <p:cNvSpPr txBox="1"/>
          <p:nvPr/>
        </p:nvSpPr>
        <p:spPr>
          <a:xfrm>
            <a:off x="46207" y="3376245"/>
            <a:ext cx="42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E511824-21CE-4FB7-B47A-FB055D9F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5" y="372235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7318C766-1DED-4D63-883B-2935442714A4}"/>
              </a:ext>
            </a:extLst>
          </p:cNvPr>
          <p:cNvSpPr txBox="1"/>
          <p:nvPr/>
        </p:nvSpPr>
        <p:spPr>
          <a:xfrm>
            <a:off x="394227" y="3688699"/>
            <a:ext cx="41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.127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2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A7A2A53-9ED4-4ADA-A603-FA5DFCD5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" y="371793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5B2A4D5E-3332-4D2E-83D8-C6C77C7659E2}"/>
              </a:ext>
            </a:extLst>
          </p:cNvPr>
          <p:cNvSpPr txBox="1"/>
          <p:nvPr/>
        </p:nvSpPr>
        <p:spPr>
          <a:xfrm>
            <a:off x="66874" y="3682687"/>
            <a:ext cx="41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187D32F-080B-49E9-9C2B-B0E2076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" y="406020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224813E1-BBB7-44A5-BEDE-18F8B309EEC7}"/>
              </a:ext>
            </a:extLst>
          </p:cNvPr>
          <p:cNvSpPr txBox="1"/>
          <p:nvPr/>
        </p:nvSpPr>
        <p:spPr>
          <a:xfrm>
            <a:off x="391349" y="4031405"/>
            <a:ext cx="39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0BFD19E-4045-4E18-8B60-6C68797B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" y="4057032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id="{363E03DD-896E-4526-BBAA-48C0FED3AAA6}"/>
              </a:ext>
            </a:extLst>
          </p:cNvPr>
          <p:cNvSpPr txBox="1"/>
          <p:nvPr/>
        </p:nvSpPr>
        <p:spPr>
          <a:xfrm>
            <a:off x="91722" y="4030525"/>
            <a:ext cx="35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AD529C77-CD8B-4379-9AFF-7A446E5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" y="436702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3ABEE792-70A3-4F52-8D7F-CF98F9ACFB42}"/>
              </a:ext>
            </a:extLst>
          </p:cNvPr>
          <p:cNvSpPr txBox="1"/>
          <p:nvPr/>
        </p:nvSpPr>
        <p:spPr>
          <a:xfrm>
            <a:off x="404020" y="4340727"/>
            <a:ext cx="40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.143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3A63AB3-F2AE-41E7-8B09-B6E92CF1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7" y="436702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1EB691F0-57BE-4FF1-BB14-E2C4993078DE}"/>
              </a:ext>
            </a:extLst>
          </p:cNvPr>
          <p:cNvSpPr txBox="1"/>
          <p:nvPr/>
        </p:nvSpPr>
        <p:spPr>
          <a:xfrm>
            <a:off x="103720" y="4338305"/>
            <a:ext cx="36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.24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60B2C0B-73EB-4675-B09D-BB5A47E5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" y="4711496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TextBox 355">
            <a:extLst>
              <a:ext uri="{FF2B5EF4-FFF2-40B4-BE49-F238E27FC236}">
                <a16:creationId xmlns:a16="http://schemas.microsoft.com/office/drawing/2014/main" id="{45BA34F4-9562-49B6-8B54-CA7B7496511E}"/>
              </a:ext>
            </a:extLst>
          </p:cNvPr>
          <p:cNvSpPr txBox="1"/>
          <p:nvPr/>
        </p:nvSpPr>
        <p:spPr>
          <a:xfrm>
            <a:off x="467461" y="4691789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</p:txBody>
      </p:sp>
      <p:pic>
        <p:nvPicPr>
          <p:cNvPr id="36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87B0DEF-083E-4C55-80DC-F31F1DF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8" y="4709286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60E12EF9-77F1-40D9-83F8-C3437D05BAFD}"/>
              </a:ext>
            </a:extLst>
          </p:cNvPr>
          <p:cNvSpPr txBox="1"/>
          <p:nvPr/>
        </p:nvSpPr>
        <p:spPr>
          <a:xfrm>
            <a:off x="139467" y="4690195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E5948DB-1902-4AF9-BA7B-49A8AEC395F7}"/>
              </a:ext>
            </a:extLst>
          </p:cNvPr>
          <p:cNvSpPr txBox="1"/>
          <p:nvPr/>
        </p:nvSpPr>
        <p:spPr>
          <a:xfrm>
            <a:off x="357836" y="516575"/>
            <a:ext cx="38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B6F2F-B5B7-4A7B-99B4-651C56078033}"/>
              </a:ext>
            </a:extLst>
          </p:cNvPr>
          <p:cNvSpPr txBox="1"/>
          <p:nvPr/>
        </p:nvSpPr>
        <p:spPr>
          <a:xfrm>
            <a:off x="147426" y="2687"/>
            <a:ext cx="1959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65.224.20.0/24</a:t>
            </a: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5A446-80EC-4328-93CA-EEF462E9210C}"/>
              </a:ext>
            </a:extLst>
          </p:cNvPr>
          <p:cNvSpPr/>
          <p:nvPr/>
        </p:nvSpPr>
        <p:spPr>
          <a:xfrm>
            <a:off x="5737463" y="3749949"/>
            <a:ext cx="6318923" cy="14840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13D08E-C667-4DCF-BF37-C0CCCBF6BADC}"/>
              </a:ext>
            </a:extLst>
          </p:cNvPr>
          <p:cNvSpPr txBox="1"/>
          <p:nvPr/>
        </p:nvSpPr>
        <p:spPr>
          <a:xfrm>
            <a:off x="11077866" y="3942333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BC8992-E844-456F-806A-15D5D56258B8}"/>
              </a:ext>
            </a:extLst>
          </p:cNvPr>
          <p:cNvSpPr txBox="1"/>
          <p:nvPr/>
        </p:nvSpPr>
        <p:spPr>
          <a:xfrm>
            <a:off x="4139574" y="4140179"/>
            <a:ext cx="129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Zone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33439D-0B58-430B-A401-0B3062076B12}"/>
              </a:ext>
            </a:extLst>
          </p:cNvPr>
          <p:cNvSpPr/>
          <p:nvPr/>
        </p:nvSpPr>
        <p:spPr>
          <a:xfrm flipV="1">
            <a:off x="4069960" y="3759918"/>
            <a:ext cx="1541647" cy="148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11" descr="C:\Users\ecoffey\AppData\Local\Temp\Rar$DRa0.061\30068_Device_router_with_firewall_default_64.png">
            <a:extLst>
              <a:ext uri="{FF2B5EF4-FFF2-40B4-BE49-F238E27FC236}">
                <a16:creationId xmlns:a16="http://schemas.microsoft.com/office/drawing/2014/main" id="{CFB04CA7-CEA1-4C1D-94E9-D6AF39CC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58" y="4689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592D102-2142-4004-9EB3-88AC8D97C759}"/>
              </a:ext>
            </a:extLst>
          </p:cNvPr>
          <p:cNvSpPr txBox="1"/>
          <p:nvPr/>
        </p:nvSpPr>
        <p:spPr>
          <a:xfrm>
            <a:off x="2571778" y="213093"/>
            <a:ext cx="2331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 / </a:t>
            </a:r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4AB30-7CE8-4DCC-BD48-9EB765273195}"/>
              </a:ext>
            </a:extLst>
          </p:cNvPr>
          <p:cNvSpPr txBox="1"/>
          <p:nvPr/>
        </p:nvSpPr>
        <p:spPr>
          <a:xfrm>
            <a:off x="3655856" y="4567548"/>
            <a:ext cx="226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65.174.202.0/x</a:t>
            </a:r>
          </a:p>
        </p:txBody>
      </p:sp>
      <p:pic>
        <p:nvPicPr>
          <p:cNvPr id="4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37998E25-AE71-4E73-8A22-BAD61851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071" y="3811315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09B4E-1A34-4C23-9D6C-019FFE661C48}"/>
              </a:ext>
            </a:extLst>
          </p:cNvPr>
          <p:cNvSpPr txBox="1"/>
          <p:nvPr/>
        </p:nvSpPr>
        <p:spPr>
          <a:xfrm>
            <a:off x="5846662" y="4536715"/>
            <a:ext cx="797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pfsense.prestige-24.com </a:t>
            </a:r>
          </a:p>
          <a:p>
            <a:endParaRPr lang="en-US" sz="800">
              <a:ea typeface="+mn-lt"/>
              <a:cs typeface="+mn-lt"/>
            </a:endParaRPr>
          </a:p>
          <a:p>
            <a:r>
              <a:rPr lang="en-US" sz="800">
                <a:ea typeface="+mn-lt"/>
                <a:cs typeface="+mn-lt"/>
              </a:rPr>
              <a:t>.1</a:t>
            </a:r>
            <a:endParaRPr lang="en-US" sz="800"/>
          </a:p>
          <a:p>
            <a:pPr algn="l"/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42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B6DAF0FB-DD13-43C5-A017-0E36BEB7A3C6}"/>
              </a:ext>
            </a:extLst>
          </p:cNvPr>
          <p:cNvSpPr txBox="1"/>
          <p:nvPr/>
        </p:nvSpPr>
        <p:spPr>
          <a:xfrm>
            <a:off x="8598245" y="159232"/>
            <a:ext cx="141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089C729-B13E-44AC-896B-67A8DFF5AB10}"/>
              </a:ext>
            </a:extLst>
          </p:cNvPr>
          <p:cNvSpPr txBox="1"/>
          <p:nvPr/>
        </p:nvSpPr>
        <p:spPr>
          <a:xfrm>
            <a:off x="839373" y="4103647"/>
            <a:ext cx="77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Demos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40E623-F579-46CD-AE4B-B195C3E085D5}"/>
              </a:ext>
            </a:extLst>
          </p:cNvPr>
          <p:cNvSpPr txBox="1"/>
          <p:nvPr/>
        </p:nvSpPr>
        <p:spPr>
          <a:xfrm>
            <a:off x="900951" y="1551290"/>
            <a:ext cx="964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CW2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Emmerling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6AAF93-7DF0-4001-9EF3-E8B83748108C}"/>
              </a:ext>
            </a:extLst>
          </p:cNvPr>
          <p:cNvSpPr txBox="1"/>
          <p:nvPr/>
        </p:nvSpPr>
        <p:spPr>
          <a:xfrm>
            <a:off x="838943" y="3752771"/>
            <a:ext cx="66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SSG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Helg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B08B8C5-4490-401C-9B30-457B67CD37E3}"/>
              </a:ext>
            </a:extLst>
          </p:cNvPr>
          <p:cNvSpPr txBox="1"/>
          <p:nvPr/>
        </p:nvSpPr>
        <p:spPr>
          <a:xfrm>
            <a:off x="867407" y="772127"/>
            <a:ext cx="1128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CPT McGahan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CC187D-6622-448C-8F04-D4ECF4CEE578}"/>
              </a:ext>
            </a:extLst>
          </p:cNvPr>
          <p:cNvSpPr txBox="1"/>
          <p:nvPr/>
        </p:nvSpPr>
        <p:spPr>
          <a:xfrm>
            <a:off x="889254" y="2150338"/>
            <a:ext cx="86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Peterson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EA213C-AEA8-4C70-B71A-37C492A51EC6}"/>
              </a:ext>
            </a:extLst>
          </p:cNvPr>
          <p:cNvSpPr txBox="1"/>
          <p:nvPr/>
        </p:nvSpPr>
        <p:spPr>
          <a:xfrm>
            <a:off x="894142" y="1809414"/>
            <a:ext cx="6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SFC Pugh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4A26759-DC12-488A-93EB-4323F140EDF7}"/>
              </a:ext>
            </a:extLst>
          </p:cNvPr>
          <p:cNvSpPr txBox="1"/>
          <p:nvPr/>
        </p:nvSpPr>
        <p:spPr>
          <a:xfrm>
            <a:off x="845721" y="3415642"/>
            <a:ext cx="104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WO1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Saengchanh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F119360-83FC-4C44-AFD4-BAA0ED19A746}"/>
              </a:ext>
            </a:extLst>
          </p:cNvPr>
          <p:cNvSpPr txBox="1"/>
          <p:nvPr/>
        </p:nvSpPr>
        <p:spPr>
          <a:xfrm>
            <a:off x="833223" y="4397261"/>
            <a:ext cx="638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Villa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11BC711-D9AD-486C-9ADD-46CFDD5A54CF}"/>
              </a:ext>
            </a:extLst>
          </p:cNvPr>
          <p:cNvSpPr txBox="1"/>
          <p:nvPr/>
        </p:nvSpPr>
        <p:spPr>
          <a:xfrm>
            <a:off x="939373" y="504910"/>
            <a:ext cx="862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1LT Canada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034632-9EC2-401A-84FB-30E6BF8A0371}"/>
              </a:ext>
            </a:extLst>
          </p:cNvPr>
          <p:cNvSpPr/>
          <p:nvPr/>
        </p:nvSpPr>
        <p:spPr>
          <a:xfrm>
            <a:off x="38011" y="51386"/>
            <a:ext cx="1882155" cy="5036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ardrop 293">
            <a:extLst>
              <a:ext uri="{FF2B5EF4-FFF2-40B4-BE49-F238E27FC236}">
                <a16:creationId xmlns:a16="http://schemas.microsoft.com/office/drawing/2014/main" id="{3C09DAA3-6FF8-4D37-8050-B3E556DB4682}"/>
              </a:ext>
            </a:extLst>
          </p:cNvPr>
          <p:cNvSpPr/>
          <p:nvPr/>
        </p:nvSpPr>
        <p:spPr>
          <a:xfrm>
            <a:off x="251641" y="5853231"/>
            <a:ext cx="193745" cy="20195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91DE0C3-7CDE-4047-8F4C-B662CE7F1767}"/>
              </a:ext>
            </a:extLst>
          </p:cNvPr>
          <p:cNvSpPr txBox="1"/>
          <p:nvPr/>
        </p:nvSpPr>
        <p:spPr>
          <a:xfrm>
            <a:off x="614511" y="5814581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Wazuh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1D7515E8-BCB6-4CB7-8313-7CC8108DB240}"/>
              </a:ext>
            </a:extLst>
          </p:cNvPr>
          <p:cNvSpPr/>
          <p:nvPr/>
        </p:nvSpPr>
        <p:spPr>
          <a:xfrm>
            <a:off x="241435" y="6129118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01B01-9A7F-4AD8-B0ED-8A91704F12C2}"/>
              </a:ext>
            </a:extLst>
          </p:cNvPr>
          <p:cNvSpPr txBox="1"/>
          <p:nvPr/>
        </p:nvSpPr>
        <p:spPr>
          <a:xfrm>
            <a:off x="645642" y="6103648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Sysmon</a:t>
            </a:r>
          </a:p>
        </p:txBody>
      </p:sp>
      <p:sp>
        <p:nvSpPr>
          <p:cNvPr id="400" name="Star: 5 Points 399">
            <a:extLst>
              <a:ext uri="{FF2B5EF4-FFF2-40B4-BE49-F238E27FC236}">
                <a16:creationId xmlns:a16="http://schemas.microsoft.com/office/drawing/2014/main" id="{DA6D4C98-99F1-45A8-ABB1-029D987717D2}"/>
              </a:ext>
            </a:extLst>
          </p:cNvPr>
          <p:cNvSpPr/>
          <p:nvPr/>
        </p:nvSpPr>
        <p:spPr>
          <a:xfrm>
            <a:off x="220016" y="6442062"/>
            <a:ext cx="211399" cy="21030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7F134DC-8B21-45DA-956A-E9E58AF2806C}"/>
              </a:ext>
            </a:extLst>
          </p:cNvPr>
          <p:cNvSpPr txBox="1"/>
          <p:nvPr/>
        </p:nvSpPr>
        <p:spPr>
          <a:xfrm>
            <a:off x="633236" y="6358720"/>
            <a:ext cx="127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Sysinternals Suite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B6BD95-C717-47A6-9A92-7C058C132F9C}"/>
              </a:ext>
            </a:extLst>
          </p:cNvPr>
          <p:cNvSpPr/>
          <p:nvPr/>
        </p:nvSpPr>
        <p:spPr>
          <a:xfrm flipV="1">
            <a:off x="51649" y="5156518"/>
            <a:ext cx="1868517" cy="16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5EF5872-F539-46F4-805B-1742B986D1F3}"/>
              </a:ext>
            </a:extLst>
          </p:cNvPr>
          <p:cNvSpPr/>
          <p:nvPr/>
        </p:nvSpPr>
        <p:spPr>
          <a:xfrm>
            <a:off x="179784" y="5288175"/>
            <a:ext cx="431612" cy="161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D6B151-D518-4894-89AA-6A114F2F811D}"/>
              </a:ext>
            </a:extLst>
          </p:cNvPr>
          <p:cNvSpPr txBox="1"/>
          <p:nvPr/>
        </p:nvSpPr>
        <p:spPr>
          <a:xfrm>
            <a:off x="512852" y="5210167"/>
            <a:ext cx="171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Compromised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63FCBFF-F4A5-4FA3-BE8A-F2C2A96024C4}"/>
              </a:ext>
            </a:extLst>
          </p:cNvPr>
          <p:cNvSpPr/>
          <p:nvPr/>
        </p:nvSpPr>
        <p:spPr>
          <a:xfrm>
            <a:off x="187602" y="5588943"/>
            <a:ext cx="409201" cy="1532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D2D502-24E1-47D5-A21A-632804AE6E03}"/>
              </a:ext>
            </a:extLst>
          </p:cNvPr>
          <p:cNvSpPr txBox="1"/>
          <p:nvPr/>
        </p:nvSpPr>
        <p:spPr>
          <a:xfrm>
            <a:off x="586547" y="5488979"/>
            <a:ext cx="137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Key Terrain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D67C92-2558-48FD-AEBA-3CE94AC4000C}"/>
              </a:ext>
            </a:extLst>
          </p:cNvPr>
          <p:cNvSpPr txBox="1"/>
          <p:nvPr/>
        </p:nvSpPr>
        <p:spPr>
          <a:xfrm>
            <a:off x="874259" y="2450861"/>
            <a:ext cx="73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Delvo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BFE65-24CF-406E-B626-C9F22C4CC2B8}"/>
              </a:ext>
            </a:extLst>
          </p:cNvPr>
          <p:cNvSpPr txBox="1"/>
          <p:nvPr/>
        </p:nvSpPr>
        <p:spPr>
          <a:xfrm>
            <a:off x="845568" y="4718761"/>
            <a:ext cx="684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Baz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76919B8-CB90-4F9E-917E-13D465C9B1C1}"/>
              </a:ext>
            </a:extLst>
          </p:cNvPr>
          <p:cNvSpPr/>
          <p:nvPr/>
        </p:nvSpPr>
        <p:spPr>
          <a:xfrm>
            <a:off x="47043" y="1219830"/>
            <a:ext cx="1873123" cy="18458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94E03B-C741-4C5D-BAD5-3132AFFBFBA6}"/>
              </a:ext>
            </a:extLst>
          </p:cNvPr>
          <p:cNvSpPr txBox="1"/>
          <p:nvPr/>
        </p:nvSpPr>
        <p:spPr>
          <a:xfrm>
            <a:off x="551025" y="1227061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47781-2D45-40E9-AA41-33CD3706EABC}"/>
              </a:ext>
            </a:extLst>
          </p:cNvPr>
          <p:cNvSpPr txBox="1"/>
          <p:nvPr/>
        </p:nvSpPr>
        <p:spPr>
          <a:xfrm>
            <a:off x="502279" y="3125528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B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4116684-75B9-466A-8155-1432C8BD7F35}"/>
              </a:ext>
            </a:extLst>
          </p:cNvPr>
          <p:cNvGrpSpPr/>
          <p:nvPr/>
        </p:nvGrpSpPr>
        <p:grpSpPr>
          <a:xfrm>
            <a:off x="439979" y="431838"/>
            <a:ext cx="397195" cy="461665"/>
            <a:chOff x="402744" y="795097"/>
            <a:chExt cx="250309" cy="322575"/>
          </a:xfrm>
        </p:grpSpPr>
        <p:pic>
          <p:nvPicPr>
            <p:cNvPr id="251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6839D967-FDE4-453A-886F-475920D7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FDABB67-7A02-412D-92A7-8C55BCB27559}"/>
                </a:ext>
              </a:extLst>
            </p:cNvPr>
            <p:cNvSpPr txBox="1"/>
            <p:nvPr/>
          </p:nvSpPr>
          <p:spPr>
            <a:xfrm>
              <a:off x="402744" y="795097"/>
              <a:ext cx="250309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.129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56C6619-167D-4F0F-99D0-A12DD219ABE9}"/>
              </a:ext>
            </a:extLst>
          </p:cNvPr>
          <p:cNvGrpSpPr/>
          <p:nvPr/>
        </p:nvGrpSpPr>
        <p:grpSpPr>
          <a:xfrm>
            <a:off x="439603" y="713623"/>
            <a:ext cx="399607" cy="461665"/>
            <a:chOff x="412317" y="795782"/>
            <a:chExt cx="246605" cy="322575"/>
          </a:xfrm>
        </p:grpSpPr>
        <p:pic>
          <p:nvPicPr>
            <p:cNvPr id="257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B6C1A05F-4F90-48C7-8DC1-157F3061C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11544B-0914-40C6-95C3-BA54D8D04763}"/>
                </a:ext>
              </a:extLst>
            </p:cNvPr>
            <p:cNvSpPr txBox="1"/>
            <p:nvPr/>
          </p:nvSpPr>
          <p:spPr>
            <a:xfrm>
              <a:off x="412317" y="795782"/>
              <a:ext cx="246605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.141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66E1466-9922-4AB7-8C55-5B22C85AA2D9}"/>
              </a:ext>
            </a:extLst>
          </p:cNvPr>
          <p:cNvGrpSpPr/>
          <p:nvPr/>
        </p:nvGrpSpPr>
        <p:grpSpPr>
          <a:xfrm>
            <a:off x="101652" y="721461"/>
            <a:ext cx="349831" cy="461665"/>
            <a:chOff x="424516" y="795611"/>
            <a:chExt cx="215887" cy="322575"/>
          </a:xfrm>
        </p:grpSpPr>
        <p:pic>
          <p:nvPicPr>
            <p:cNvPr id="265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A06A31C3-970F-47C4-A416-32D40A5E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92767D7-4E29-4909-B808-7C7A03F1DBF1}"/>
                </a:ext>
              </a:extLst>
            </p:cNvPr>
            <p:cNvSpPr txBox="1"/>
            <p:nvPr/>
          </p:nvSpPr>
          <p:spPr>
            <a:xfrm>
              <a:off x="424516" y="795611"/>
              <a:ext cx="215887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.20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67597EE-05C4-481D-BF0D-51641E040615}"/>
              </a:ext>
            </a:extLst>
          </p:cNvPr>
          <p:cNvGrpSpPr/>
          <p:nvPr/>
        </p:nvGrpSpPr>
        <p:grpSpPr>
          <a:xfrm>
            <a:off x="129614" y="451876"/>
            <a:ext cx="299840" cy="338554"/>
            <a:chOff x="443022" y="807089"/>
            <a:chExt cx="185037" cy="236555"/>
          </a:xfrm>
        </p:grpSpPr>
        <p:pic>
          <p:nvPicPr>
            <p:cNvPr id="269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924A943B-B1E0-4C5B-A7FD-8D9EEBC40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B4BBEE2-5860-4CA6-895C-A3E32D56AF2A}"/>
                </a:ext>
              </a:extLst>
            </p:cNvPr>
            <p:cNvSpPr txBox="1"/>
            <p:nvPr/>
          </p:nvSpPr>
          <p:spPr>
            <a:xfrm>
              <a:off x="450365" y="807089"/>
              <a:ext cx="166158" cy="23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</a:rPr>
                <a:t>.8</a:t>
              </a:r>
            </a:p>
          </p:txBody>
        </p:sp>
      </p:grpSp>
      <p:pic>
        <p:nvPicPr>
          <p:cNvPr id="27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75EFD32C-1C44-4BBC-B148-860208A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" y="151149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54B6594A-615E-413D-8BD1-71FCC28EC44D}"/>
              </a:ext>
            </a:extLst>
          </p:cNvPr>
          <p:cNvSpPr txBox="1"/>
          <p:nvPr/>
        </p:nvSpPr>
        <p:spPr>
          <a:xfrm>
            <a:off x="423015" y="1471094"/>
            <a:ext cx="41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0302B0C-4CA1-4C8F-8AA9-D649664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" y="151881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4AA9830E-9BC8-44D2-A4E8-D45FCA3AD07D}"/>
              </a:ext>
            </a:extLst>
          </p:cNvPr>
          <p:cNvSpPr txBox="1"/>
          <p:nvPr/>
        </p:nvSpPr>
        <p:spPr>
          <a:xfrm>
            <a:off x="108037" y="1490255"/>
            <a:ext cx="3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52CCB5C-9BC1-42CD-90AB-DA53DE72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180340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5CCBDD0-5C41-4857-811F-9A9EADC71C61}"/>
              </a:ext>
            </a:extLst>
          </p:cNvPr>
          <p:cNvSpPr txBox="1"/>
          <p:nvPr/>
        </p:nvSpPr>
        <p:spPr>
          <a:xfrm>
            <a:off x="420013" y="1773267"/>
            <a:ext cx="4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699217B-0C18-4940-9D1E-85343F84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1799267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BD7A1ED5-1EF5-4978-8A1B-1C2EBBB98D51}"/>
              </a:ext>
            </a:extLst>
          </p:cNvPr>
          <p:cNvSpPr txBox="1"/>
          <p:nvPr/>
        </p:nvSpPr>
        <p:spPr>
          <a:xfrm>
            <a:off x="99235" y="1770716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5E59248-66D3-4567-B6FD-11F99989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8" y="2098348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7055AE51-477A-4EAA-8E20-B75AD0697BED}"/>
              </a:ext>
            </a:extLst>
          </p:cNvPr>
          <p:cNvSpPr txBox="1"/>
          <p:nvPr/>
        </p:nvSpPr>
        <p:spPr>
          <a:xfrm>
            <a:off x="435383" y="2069001"/>
            <a:ext cx="42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FA5D3111-248A-4070-A65C-80B07A22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" y="210008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37B30FD-5A65-4A1F-9363-752CCDEF05EA}"/>
              </a:ext>
            </a:extLst>
          </p:cNvPr>
          <p:cNvSpPr txBox="1"/>
          <p:nvPr/>
        </p:nvSpPr>
        <p:spPr>
          <a:xfrm>
            <a:off x="86079" y="2068544"/>
            <a:ext cx="42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861DCEB-FF30-47F7-BA88-4C18A22F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" y="240526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41BFF317-DC01-4C22-9F77-E3876CAA1488}"/>
              </a:ext>
            </a:extLst>
          </p:cNvPr>
          <p:cNvSpPr txBox="1"/>
          <p:nvPr/>
        </p:nvSpPr>
        <p:spPr>
          <a:xfrm>
            <a:off x="409085" y="2375659"/>
            <a:ext cx="4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.139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61B7372-0161-46BD-BD6A-EE9B72B2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3" y="2404709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7F290E9C-34FF-4AF6-9786-37C8682D8576}"/>
              </a:ext>
            </a:extLst>
          </p:cNvPr>
          <p:cNvSpPr txBox="1"/>
          <p:nvPr/>
        </p:nvSpPr>
        <p:spPr>
          <a:xfrm>
            <a:off x="111781" y="2376889"/>
            <a:ext cx="3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.18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806F4A49-99E1-4272-9106-47AA6614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4" y="340134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101CB595-3E38-474B-9977-7177E33C5395}"/>
              </a:ext>
            </a:extLst>
          </p:cNvPr>
          <p:cNvSpPr txBox="1"/>
          <p:nvPr/>
        </p:nvSpPr>
        <p:spPr>
          <a:xfrm>
            <a:off x="404020" y="3366496"/>
            <a:ext cx="39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3D71860-4094-458F-B29B-A76DBFB5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" y="3409373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EE44909B-A468-41BC-8CFE-CCE5E4F2683A}"/>
              </a:ext>
            </a:extLst>
          </p:cNvPr>
          <p:cNvSpPr txBox="1"/>
          <p:nvPr/>
        </p:nvSpPr>
        <p:spPr>
          <a:xfrm>
            <a:off x="46207" y="3376245"/>
            <a:ext cx="42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E511824-21CE-4FB7-B47A-FB055D9F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5" y="372235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7318C766-1DED-4D63-883B-2935442714A4}"/>
              </a:ext>
            </a:extLst>
          </p:cNvPr>
          <p:cNvSpPr txBox="1"/>
          <p:nvPr/>
        </p:nvSpPr>
        <p:spPr>
          <a:xfrm>
            <a:off x="394227" y="3688699"/>
            <a:ext cx="41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.127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2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A7A2A53-9ED4-4ADA-A603-FA5DFCD5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" y="371793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5B2A4D5E-3332-4D2E-83D8-C6C77C7659E2}"/>
              </a:ext>
            </a:extLst>
          </p:cNvPr>
          <p:cNvSpPr txBox="1"/>
          <p:nvPr/>
        </p:nvSpPr>
        <p:spPr>
          <a:xfrm>
            <a:off x="66874" y="3682687"/>
            <a:ext cx="41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187D32F-080B-49E9-9C2B-B0E2076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" y="406020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224813E1-BBB7-44A5-BEDE-18F8B309EEC7}"/>
              </a:ext>
            </a:extLst>
          </p:cNvPr>
          <p:cNvSpPr txBox="1"/>
          <p:nvPr/>
        </p:nvSpPr>
        <p:spPr>
          <a:xfrm>
            <a:off x="391349" y="4031405"/>
            <a:ext cx="39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0BFD19E-4045-4E18-8B60-6C68797B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" y="4057032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id="{363E03DD-896E-4526-BBAA-48C0FED3AAA6}"/>
              </a:ext>
            </a:extLst>
          </p:cNvPr>
          <p:cNvSpPr txBox="1"/>
          <p:nvPr/>
        </p:nvSpPr>
        <p:spPr>
          <a:xfrm>
            <a:off x="91722" y="4030525"/>
            <a:ext cx="35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AD529C77-CD8B-4379-9AFF-7A446E5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" y="436702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3ABEE792-70A3-4F52-8D7F-CF98F9ACFB42}"/>
              </a:ext>
            </a:extLst>
          </p:cNvPr>
          <p:cNvSpPr txBox="1"/>
          <p:nvPr/>
        </p:nvSpPr>
        <p:spPr>
          <a:xfrm>
            <a:off x="404020" y="4340727"/>
            <a:ext cx="40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.143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3A63AB3-F2AE-41E7-8B09-B6E92CF1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7" y="436702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1EB691F0-57BE-4FF1-BB14-E2C4993078DE}"/>
              </a:ext>
            </a:extLst>
          </p:cNvPr>
          <p:cNvSpPr txBox="1"/>
          <p:nvPr/>
        </p:nvSpPr>
        <p:spPr>
          <a:xfrm>
            <a:off x="103720" y="4338305"/>
            <a:ext cx="36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.24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60B2C0B-73EB-4675-B09D-BB5A47E5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" y="4711496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TextBox 355">
            <a:extLst>
              <a:ext uri="{FF2B5EF4-FFF2-40B4-BE49-F238E27FC236}">
                <a16:creationId xmlns:a16="http://schemas.microsoft.com/office/drawing/2014/main" id="{45BA34F4-9562-49B6-8B54-CA7B7496511E}"/>
              </a:ext>
            </a:extLst>
          </p:cNvPr>
          <p:cNvSpPr txBox="1"/>
          <p:nvPr/>
        </p:nvSpPr>
        <p:spPr>
          <a:xfrm>
            <a:off x="467461" y="4691789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</p:txBody>
      </p:sp>
      <p:pic>
        <p:nvPicPr>
          <p:cNvPr id="36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87B0DEF-083E-4C55-80DC-F31F1DF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8" y="4709286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60E12EF9-77F1-40D9-83F8-C3437D05BAFD}"/>
              </a:ext>
            </a:extLst>
          </p:cNvPr>
          <p:cNvSpPr txBox="1"/>
          <p:nvPr/>
        </p:nvSpPr>
        <p:spPr>
          <a:xfrm>
            <a:off x="139467" y="4690195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E5948DB-1902-4AF9-BA7B-49A8AEC395F7}"/>
              </a:ext>
            </a:extLst>
          </p:cNvPr>
          <p:cNvSpPr txBox="1"/>
          <p:nvPr/>
        </p:nvSpPr>
        <p:spPr>
          <a:xfrm>
            <a:off x="357836" y="516575"/>
            <a:ext cx="38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B6F2F-B5B7-4A7B-99B4-651C56078033}"/>
              </a:ext>
            </a:extLst>
          </p:cNvPr>
          <p:cNvSpPr txBox="1"/>
          <p:nvPr/>
        </p:nvSpPr>
        <p:spPr>
          <a:xfrm>
            <a:off x="147426" y="2687"/>
            <a:ext cx="1959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65.224.20.0/24</a:t>
            </a:r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5A446-80EC-4328-93CA-EEF462E9210C}"/>
              </a:ext>
            </a:extLst>
          </p:cNvPr>
          <p:cNvSpPr/>
          <p:nvPr/>
        </p:nvSpPr>
        <p:spPr>
          <a:xfrm>
            <a:off x="5769468" y="5201146"/>
            <a:ext cx="6318923" cy="14840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13D08E-C667-4DCF-BF37-C0CCCBF6BADC}"/>
              </a:ext>
            </a:extLst>
          </p:cNvPr>
          <p:cNvSpPr txBox="1"/>
          <p:nvPr/>
        </p:nvSpPr>
        <p:spPr>
          <a:xfrm>
            <a:off x="11109871" y="5393530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BC8992-E844-456F-806A-15D5D56258B8}"/>
              </a:ext>
            </a:extLst>
          </p:cNvPr>
          <p:cNvSpPr txBox="1"/>
          <p:nvPr/>
        </p:nvSpPr>
        <p:spPr>
          <a:xfrm>
            <a:off x="4171579" y="5591376"/>
            <a:ext cx="129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Zone 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33439D-0B58-430B-A401-0B3062076B12}"/>
              </a:ext>
            </a:extLst>
          </p:cNvPr>
          <p:cNvSpPr/>
          <p:nvPr/>
        </p:nvSpPr>
        <p:spPr>
          <a:xfrm flipV="1">
            <a:off x="4101965" y="5211115"/>
            <a:ext cx="1541647" cy="148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11" descr="C:\Users\ecoffey\AppData\Local\Temp\Rar$DRa0.061\30068_Device_router_with_firewall_default_64.png">
            <a:extLst>
              <a:ext uri="{FF2B5EF4-FFF2-40B4-BE49-F238E27FC236}">
                <a16:creationId xmlns:a16="http://schemas.microsoft.com/office/drawing/2014/main" id="{CFB04CA7-CEA1-4C1D-94E9-D6AF39CC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58" y="4689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592D102-2142-4004-9EB3-88AC8D97C759}"/>
              </a:ext>
            </a:extLst>
          </p:cNvPr>
          <p:cNvSpPr txBox="1"/>
          <p:nvPr/>
        </p:nvSpPr>
        <p:spPr>
          <a:xfrm>
            <a:off x="2571778" y="213093"/>
            <a:ext cx="2331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 / </a:t>
            </a:r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4FF52-4833-452C-BBF2-6112A84A3242}"/>
              </a:ext>
            </a:extLst>
          </p:cNvPr>
          <p:cNvSpPr txBox="1"/>
          <p:nvPr/>
        </p:nvSpPr>
        <p:spPr>
          <a:xfrm>
            <a:off x="3726013" y="5874005"/>
            <a:ext cx="226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65.174.103.0/x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AAB4E-86E9-4A9C-900E-49C0F3E3409A}"/>
              </a:ext>
            </a:extLst>
          </p:cNvPr>
          <p:cNvSpPr txBox="1"/>
          <p:nvPr/>
        </p:nvSpPr>
        <p:spPr>
          <a:xfrm>
            <a:off x="5890527" y="6022262"/>
            <a:ext cx="797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pfsense.prestige-24.com </a:t>
            </a:r>
          </a:p>
          <a:p>
            <a:endParaRPr lang="en-US" sz="800">
              <a:ea typeface="+mn-lt"/>
              <a:cs typeface="+mn-lt"/>
            </a:endParaRPr>
          </a:p>
          <a:p>
            <a:r>
              <a:rPr lang="en-US" sz="800">
                <a:ea typeface="+mn-lt"/>
                <a:cs typeface="+mn-lt"/>
              </a:rPr>
              <a:t>.1</a:t>
            </a:r>
            <a:endParaRPr lang="en-US" sz="800"/>
          </a:p>
          <a:p>
            <a:pPr algn="l"/>
            <a:endParaRPr lang="en-US" sz="800">
              <a:cs typeface="Calibri"/>
            </a:endParaRPr>
          </a:p>
        </p:txBody>
      </p:sp>
      <p:pic>
        <p:nvPicPr>
          <p:cNvPr id="8" name="Picture 11" descr="C:\Users\ecoffey\AppData\Local\Temp\Rar$DRa0.295\30029_Device_firewall_default_64.png">
            <a:extLst>
              <a:ext uri="{FF2B5EF4-FFF2-40B4-BE49-F238E27FC236}">
                <a16:creationId xmlns:a16="http://schemas.microsoft.com/office/drawing/2014/main" id="{4876B5C9-FE50-4D04-9318-4AEDB1C8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19" y="5303903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1E35F8D-2753-4C8A-8D1C-BF7F4C08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022" y="5560566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4A5C29B7-7B2A-4091-8D42-7D0548F9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098" y="5551741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BA5B4C-0785-4ACC-B1C4-447C3651B8F8}"/>
              </a:ext>
            </a:extLst>
          </p:cNvPr>
          <p:cNvSpPr txBox="1"/>
          <p:nvPr/>
        </p:nvSpPr>
        <p:spPr>
          <a:xfrm>
            <a:off x="6822805" y="5933684"/>
            <a:ext cx="7970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U-win10-1.prestige-24.com</a:t>
            </a:r>
          </a:p>
          <a:p>
            <a:endParaRPr lang="en-US" sz="800">
              <a:ea typeface="+mn-lt"/>
              <a:cs typeface="+mn-lt"/>
            </a:endParaRPr>
          </a:p>
          <a:p>
            <a:r>
              <a:rPr lang="en-US" sz="800">
                <a:ea typeface="+mn-lt"/>
                <a:cs typeface="+mn-lt"/>
              </a:rPr>
              <a:t>.31</a:t>
            </a:r>
            <a:endParaRPr lang="en-US" sz="800"/>
          </a:p>
          <a:p>
            <a:pPr algn="l"/>
            <a:endParaRPr lang="en-US" sz="8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4F1652-8419-4F8A-AC07-114BF223FBC9}"/>
              </a:ext>
            </a:extLst>
          </p:cNvPr>
          <p:cNvSpPr txBox="1"/>
          <p:nvPr/>
        </p:nvSpPr>
        <p:spPr>
          <a:xfrm>
            <a:off x="7519019" y="5895909"/>
            <a:ext cx="7970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U-win10-14.prestige-24.com</a:t>
            </a:r>
          </a:p>
          <a:p>
            <a:endParaRPr lang="en-US" sz="800">
              <a:ea typeface="+mn-lt"/>
              <a:cs typeface="+mn-lt"/>
            </a:endParaRPr>
          </a:p>
          <a:p>
            <a:r>
              <a:rPr lang="en-US" sz="800">
                <a:ea typeface="+mn-lt"/>
                <a:cs typeface="+mn-lt"/>
              </a:rPr>
              <a:t>.44</a:t>
            </a:r>
            <a:endParaRPr lang="en-US" sz="800"/>
          </a:p>
          <a:p>
            <a:pPr algn="l"/>
            <a:endParaRPr lang="en-US" sz="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6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Users\ecoffey\AppData\Local\Temp\Rar$DRa0.061\30068_Device_router_with_firewall_default_64.png">
            <a:extLst>
              <a:ext uri="{FF2B5EF4-FFF2-40B4-BE49-F238E27FC236}">
                <a16:creationId xmlns:a16="http://schemas.microsoft.com/office/drawing/2014/main" id="{0498CCDB-8DE2-4F94-8C23-0121322F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58" y="4689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C:\Users\ecoffey\AppData\Local\Temp\Rar$DRa0.376\30028_Device_file_server_default_64.png">
            <a:extLst>
              <a:ext uri="{FF2B5EF4-FFF2-40B4-BE49-F238E27FC236}">
                <a16:creationId xmlns:a16="http://schemas.microsoft.com/office/drawing/2014/main" id="{8B758EB3-C60C-43DB-B6DC-C689A9E07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57" y="2240426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7F2E50E6-FD0F-44D2-9618-71715D5B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79" y="2283757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B0436527-AF19-4C70-B195-171C6860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56" y="2296811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41C95CA0-C693-4CFA-8199-B69EA253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406" y="2541530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F72B472-2259-49CA-980C-86B05F360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19" y="2541530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1" descr="C:\Users\ecoffey\AppData\Local\Temp\Rar$DRa0.376\30028_Device_file_server_default_64.png">
            <a:extLst>
              <a:ext uri="{FF2B5EF4-FFF2-40B4-BE49-F238E27FC236}">
                <a16:creationId xmlns:a16="http://schemas.microsoft.com/office/drawing/2014/main" id="{30180BA8-23CA-41E4-8CF7-6C5F625F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22" y="2247335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ecoffey\AppData\Local\Temp\Rar$DRa0.324\30072_Device_server_default_64.png">
            <a:extLst>
              <a:ext uri="{FF2B5EF4-FFF2-40B4-BE49-F238E27FC236}">
                <a16:creationId xmlns:a16="http://schemas.microsoft.com/office/drawing/2014/main" id="{853A55DA-6B45-4626-AB09-50938FCE8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18" y="2289289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1" descr="C:\Users\ecoffey\AppData\Local\Temp\Rar$DRa0.173\30019_Device_database_default_64.png">
            <a:extLst>
              <a:ext uri="{FF2B5EF4-FFF2-40B4-BE49-F238E27FC236}">
                <a16:creationId xmlns:a16="http://schemas.microsoft.com/office/drawing/2014/main" id="{91BA501E-E5C5-4445-AFEA-A9B3EF9A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169" y="2330366"/>
            <a:ext cx="650240" cy="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574D448-FAC4-45B3-A8C3-5F4DCD60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14" y="2508607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23E5245-EBC8-44B1-B4E5-17FEE52246F9}"/>
              </a:ext>
            </a:extLst>
          </p:cNvPr>
          <p:cNvSpPr/>
          <p:nvPr/>
        </p:nvSpPr>
        <p:spPr>
          <a:xfrm>
            <a:off x="5737463" y="2108716"/>
            <a:ext cx="6318923" cy="14840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DAF0FB-DD13-43C5-A017-0E36BEB7A3C6}"/>
              </a:ext>
            </a:extLst>
          </p:cNvPr>
          <p:cNvSpPr txBox="1"/>
          <p:nvPr/>
        </p:nvSpPr>
        <p:spPr>
          <a:xfrm>
            <a:off x="8598245" y="159232"/>
            <a:ext cx="141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86B6ED-8AD1-4022-A5B6-69F1D1AEF3B6}"/>
              </a:ext>
            </a:extLst>
          </p:cNvPr>
          <p:cNvSpPr txBox="1"/>
          <p:nvPr/>
        </p:nvSpPr>
        <p:spPr>
          <a:xfrm>
            <a:off x="7964945" y="2600947"/>
            <a:ext cx="47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FS01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5144B0F-E943-4153-9358-03CE7D698D7E}"/>
              </a:ext>
            </a:extLst>
          </p:cNvPr>
          <p:cNvSpPr txBox="1"/>
          <p:nvPr/>
        </p:nvSpPr>
        <p:spPr>
          <a:xfrm>
            <a:off x="8520316" y="2615142"/>
            <a:ext cx="47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FS02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2FFE0A3-8B13-428C-945B-B669F4093F0D}"/>
              </a:ext>
            </a:extLst>
          </p:cNvPr>
          <p:cNvSpPr txBox="1"/>
          <p:nvPr/>
        </p:nvSpPr>
        <p:spPr>
          <a:xfrm>
            <a:off x="9065819" y="2649096"/>
            <a:ext cx="47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EX01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.111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AC70ADF-F5BD-46E2-9137-435084A256AE}"/>
              </a:ext>
            </a:extLst>
          </p:cNvPr>
          <p:cNvSpPr txBox="1"/>
          <p:nvPr/>
        </p:nvSpPr>
        <p:spPr>
          <a:xfrm>
            <a:off x="9852048" y="2552650"/>
            <a:ext cx="502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BD01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8F173D6-641B-49DB-8BD7-F44CA0385346}"/>
              </a:ext>
            </a:extLst>
          </p:cNvPr>
          <p:cNvSpPr txBox="1"/>
          <p:nvPr/>
        </p:nvSpPr>
        <p:spPr>
          <a:xfrm>
            <a:off x="10556757" y="2582470"/>
            <a:ext cx="42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.241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6AB2EE8-7C2E-4107-A885-BBFA828C9EA3}"/>
              </a:ext>
            </a:extLst>
          </p:cNvPr>
          <p:cNvSpPr txBox="1"/>
          <p:nvPr/>
        </p:nvSpPr>
        <p:spPr>
          <a:xfrm>
            <a:off x="5251753" y="2494708"/>
            <a:ext cx="41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CE7E936-E540-470F-8E16-1F25BB76EF82}"/>
              </a:ext>
            </a:extLst>
          </p:cNvPr>
          <p:cNvSpPr txBox="1"/>
          <p:nvPr/>
        </p:nvSpPr>
        <p:spPr>
          <a:xfrm>
            <a:off x="2571778" y="213093"/>
            <a:ext cx="2331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 / </a:t>
            </a:r>
            <a:r>
              <a:rPr lang="en-US" sz="1100" b="1" err="1">
                <a:latin typeface="Arial" panose="020B0604020202020204" pitchFamily="34" charset="0"/>
                <a:cs typeface="Arial" panose="020B0604020202020204" pitchFamily="34" charset="0"/>
              </a:rPr>
              <a:t>x.x.x.x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/24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089C729-B13E-44AC-896B-67A8DFF5AB10}"/>
              </a:ext>
            </a:extLst>
          </p:cNvPr>
          <p:cNvSpPr txBox="1"/>
          <p:nvPr/>
        </p:nvSpPr>
        <p:spPr>
          <a:xfrm>
            <a:off x="839373" y="4103647"/>
            <a:ext cx="77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Demos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740E623-F579-46CD-AE4B-B195C3E085D5}"/>
              </a:ext>
            </a:extLst>
          </p:cNvPr>
          <p:cNvSpPr txBox="1"/>
          <p:nvPr/>
        </p:nvSpPr>
        <p:spPr>
          <a:xfrm>
            <a:off x="900951" y="1551290"/>
            <a:ext cx="964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CW2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Emmerling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6AAF93-7DF0-4001-9EF3-E8B83748108C}"/>
              </a:ext>
            </a:extLst>
          </p:cNvPr>
          <p:cNvSpPr txBox="1"/>
          <p:nvPr/>
        </p:nvSpPr>
        <p:spPr>
          <a:xfrm>
            <a:off x="838943" y="3752771"/>
            <a:ext cx="664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SSG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Helg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B08B8C5-4490-401C-9B30-457B67CD37E3}"/>
              </a:ext>
            </a:extLst>
          </p:cNvPr>
          <p:cNvSpPr txBox="1"/>
          <p:nvPr/>
        </p:nvSpPr>
        <p:spPr>
          <a:xfrm>
            <a:off x="867407" y="772127"/>
            <a:ext cx="1128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CPT McGahan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CC187D-6622-448C-8F04-D4ECF4CEE578}"/>
              </a:ext>
            </a:extLst>
          </p:cNvPr>
          <p:cNvSpPr txBox="1"/>
          <p:nvPr/>
        </p:nvSpPr>
        <p:spPr>
          <a:xfrm>
            <a:off x="889254" y="2150338"/>
            <a:ext cx="86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Peterson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EA213C-AEA8-4C70-B71A-37C492A51EC6}"/>
              </a:ext>
            </a:extLst>
          </p:cNvPr>
          <p:cNvSpPr txBox="1"/>
          <p:nvPr/>
        </p:nvSpPr>
        <p:spPr>
          <a:xfrm>
            <a:off x="894142" y="1809414"/>
            <a:ext cx="69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SFC Pugh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4A26759-DC12-488A-93EB-4323F140EDF7}"/>
              </a:ext>
            </a:extLst>
          </p:cNvPr>
          <p:cNvSpPr txBox="1"/>
          <p:nvPr/>
        </p:nvSpPr>
        <p:spPr>
          <a:xfrm>
            <a:off x="845721" y="3415642"/>
            <a:ext cx="10479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WO1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Saengchanh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F119360-83FC-4C44-AFD4-BAA0ED19A746}"/>
              </a:ext>
            </a:extLst>
          </p:cNvPr>
          <p:cNvSpPr txBox="1"/>
          <p:nvPr/>
        </p:nvSpPr>
        <p:spPr>
          <a:xfrm>
            <a:off x="833223" y="4397261"/>
            <a:ext cx="638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Villa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11BC711-D9AD-486C-9ADD-46CFDD5A54CF}"/>
              </a:ext>
            </a:extLst>
          </p:cNvPr>
          <p:cNvSpPr txBox="1"/>
          <p:nvPr/>
        </p:nvSpPr>
        <p:spPr>
          <a:xfrm>
            <a:off x="939373" y="504910"/>
            <a:ext cx="8621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1LT Canada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84E0C13-70CA-4D82-8D46-6351B925EEEC}"/>
              </a:ext>
            </a:extLst>
          </p:cNvPr>
          <p:cNvSpPr/>
          <p:nvPr/>
        </p:nvSpPr>
        <p:spPr>
          <a:xfrm>
            <a:off x="5854754" y="2254608"/>
            <a:ext cx="565298" cy="950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63290FE-500A-4D5F-850A-19EB9E98803E}"/>
              </a:ext>
            </a:extLst>
          </p:cNvPr>
          <p:cNvSpPr/>
          <p:nvPr/>
        </p:nvSpPr>
        <p:spPr>
          <a:xfrm>
            <a:off x="8973906" y="2205715"/>
            <a:ext cx="681095" cy="989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4BB46CF-8C77-4064-B041-C41222D27DF0}"/>
              </a:ext>
            </a:extLst>
          </p:cNvPr>
          <p:cNvSpPr/>
          <p:nvPr/>
        </p:nvSpPr>
        <p:spPr>
          <a:xfrm>
            <a:off x="10437940" y="2454736"/>
            <a:ext cx="639926" cy="693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D6AE14F2-042D-4F0A-A22C-4B00883F23DC}"/>
              </a:ext>
            </a:extLst>
          </p:cNvPr>
          <p:cNvSpPr/>
          <p:nvPr/>
        </p:nvSpPr>
        <p:spPr>
          <a:xfrm>
            <a:off x="5809077" y="2196282"/>
            <a:ext cx="1150366" cy="134435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034632-9EC2-401A-84FB-30E6BF8A0371}"/>
              </a:ext>
            </a:extLst>
          </p:cNvPr>
          <p:cNvSpPr/>
          <p:nvPr/>
        </p:nvSpPr>
        <p:spPr>
          <a:xfrm>
            <a:off x="38011" y="51386"/>
            <a:ext cx="1882155" cy="5036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ardrop 293">
            <a:extLst>
              <a:ext uri="{FF2B5EF4-FFF2-40B4-BE49-F238E27FC236}">
                <a16:creationId xmlns:a16="http://schemas.microsoft.com/office/drawing/2014/main" id="{3C09DAA3-6FF8-4D37-8050-B3E556DB4682}"/>
              </a:ext>
            </a:extLst>
          </p:cNvPr>
          <p:cNvSpPr/>
          <p:nvPr/>
        </p:nvSpPr>
        <p:spPr>
          <a:xfrm>
            <a:off x="251641" y="5853231"/>
            <a:ext cx="193745" cy="20195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91DE0C3-7CDE-4047-8F4C-B662CE7F1767}"/>
              </a:ext>
            </a:extLst>
          </p:cNvPr>
          <p:cNvSpPr txBox="1"/>
          <p:nvPr/>
        </p:nvSpPr>
        <p:spPr>
          <a:xfrm>
            <a:off x="614511" y="5814581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latin typeface="Arial" panose="020B0604020202020204" pitchFamily="34" charset="0"/>
                <a:cs typeface="Arial" panose="020B0604020202020204" pitchFamily="34" charset="0"/>
              </a:rPr>
              <a:t>Wazuh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Teardrop 297">
            <a:extLst>
              <a:ext uri="{FF2B5EF4-FFF2-40B4-BE49-F238E27FC236}">
                <a16:creationId xmlns:a16="http://schemas.microsoft.com/office/drawing/2014/main" id="{392C9F06-4177-4619-9252-CDBC63915B42}"/>
              </a:ext>
            </a:extLst>
          </p:cNvPr>
          <p:cNvSpPr/>
          <p:nvPr/>
        </p:nvSpPr>
        <p:spPr>
          <a:xfrm>
            <a:off x="6146246" y="2324694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Isosceles Triangle 314">
            <a:extLst>
              <a:ext uri="{FF2B5EF4-FFF2-40B4-BE49-F238E27FC236}">
                <a16:creationId xmlns:a16="http://schemas.microsoft.com/office/drawing/2014/main" id="{1D7515E8-BCB6-4CB7-8313-7CC8108DB240}"/>
              </a:ext>
            </a:extLst>
          </p:cNvPr>
          <p:cNvSpPr/>
          <p:nvPr/>
        </p:nvSpPr>
        <p:spPr>
          <a:xfrm>
            <a:off x="241435" y="6129118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01B01-9A7F-4AD8-B0ED-8A91704F12C2}"/>
              </a:ext>
            </a:extLst>
          </p:cNvPr>
          <p:cNvSpPr txBox="1"/>
          <p:nvPr/>
        </p:nvSpPr>
        <p:spPr>
          <a:xfrm>
            <a:off x="645642" y="6103648"/>
            <a:ext cx="1025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Sysmon</a:t>
            </a:r>
          </a:p>
        </p:txBody>
      </p:sp>
      <p:sp>
        <p:nvSpPr>
          <p:cNvPr id="327" name="Teardrop 326">
            <a:extLst>
              <a:ext uri="{FF2B5EF4-FFF2-40B4-BE49-F238E27FC236}">
                <a16:creationId xmlns:a16="http://schemas.microsoft.com/office/drawing/2014/main" id="{348285BF-C280-4E8E-BCE9-A159E40B1427}"/>
              </a:ext>
            </a:extLst>
          </p:cNvPr>
          <p:cNvSpPr/>
          <p:nvPr/>
        </p:nvSpPr>
        <p:spPr>
          <a:xfrm>
            <a:off x="6730712" y="2357110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Teardrop 328">
            <a:extLst>
              <a:ext uri="{FF2B5EF4-FFF2-40B4-BE49-F238E27FC236}">
                <a16:creationId xmlns:a16="http://schemas.microsoft.com/office/drawing/2014/main" id="{4D5A810B-6CBE-4E7E-8ADC-106B82EABB5E}"/>
              </a:ext>
            </a:extLst>
          </p:cNvPr>
          <p:cNvSpPr/>
          <p:nvPr/>
        </p:nvSpPr>
        <p:spPr>
          <a:xfrm>
            <a:off x="7250388" y="2487681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ardrop 330">
            <a:extLst>
              <a:ext uri="{FF2B5EF4-FFF2-40B4-BE49-F238E27FC236}">
                <a16:creationId xmlns:a16="http://schemas.microsoft.com/office/drawing/2014/main" id="{317D90ED-29CD-4DD4-905A-4942297A411E}"/>
              </a:ext>
            </a:extLst>
          </p:cNvPr>
          <p:cNvSpPr/>
          <p:nvPr/>
        </p:nvSpPr>
        <p:spPr>
          <a:xfrm>
            <a:off x="7678184" y="2492202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Teardrop 332">
            <a:extLst>
              <a:ext uri="{FF2B5EF4-FFF2-40B4-BE49-F238E27FC236}">
                <a16:creationId xmlns:a16="http://schemas.microsoft.com/office/drawing/2014/main" id="{08923DE8-050D-4F39-827C-86486ABD0A62}"/>
              </a:ext>
            </a:extLst>
          </p:cNvPr>
          <p:cNvSpPr/>
          <p:nvPr/>
        </p:nvSpPr>
        <p:spPr>
          <a:xfrm>
            <a:off x="8200767" y="2315073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Teardrop 334">
            <a:extLst>
              <a:ext uri="{FF2B5EF4-FFF2-40B4-BE49-F238E27FC236}">
                <a16:creationId xmlns:a16="http://schemas.microsoft.com/office/drawing/2014/main" id="{93A67BE6-B2BC-4DBA-A147-1845257077A2}"/>
              </a:ext>
            </a:extLst>
          </p:cNvPr>
          <p:cNvSpPr/>
          <p:nvPr/>
        </p:nvSpPr>
        <p:spPr>
          <a:xfrm>
            <a:off x="8736873" y="2343207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Teardrop 336">
            <a:extLst>
              <a:ext uri="{FF2B5EF4-FFF2-40B4-BE49-F238E27FC236}">
                <a16:creationId xmlns:a16="http://schemas.microsoft.com/office/drawing/2014/main" id="{FDC6A474-26F0-495D-9F7F-EB26CB6D6C1F}"/>
              </a:ext>
            </a:extLst>
          </p:cNvPr>
          <p:cNvSpPr/>
          <p:nvPr/>
        </p:nvSpPr>
        <p:spPr>
          <a:xfrm>
            <a:off x="9326993" y="2366304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Teardrop 338">
            <a:extLst>
              <a:ext uri="{FF2B5EF4-FFF2-40B4-BE49-F238E27FC236}">
                <a16:creationId xmlns:a16="http://schemas.microsoft.com/office/drawing/2014/main" id="{4A9078DE-3E33-4706-9621-1018B124B6D2}"/>
              </a:ext>
            </a:extLst>
          </p:cNvPr>
          <p:cNvSpPr/>
          <p:nvPr/>
        </p:nvSpPr>
        <p:spPr>
          <a:xfrm>
            <a:off x="10109932" y="2414745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Teardrop 340">
            <a:extLst>
              <a:ext uri="{FF2B5EF4-FFF2-40B4-BE49-F238E27FC236}">
                <a16:creationId xmlns:a16="http://schemas.microsoft.com/office/drawing/2014/main" id="{1501D247-4C1D-47B8-97EB-F079FB74097D}"/>
              </a:ext>
            </a:extLst>
          </p:cNvPr>
          <p:cNvSpPr/>
          <p:nvPr/>
        </p:nvSpPr>
        <p:spPr>
          <a:xfrm>
            <a:off x="10675039" y="2476906"/>
            <a:ext cx="154361" cy="155730"/>
          </a:xfrm>
          <a:prstGeom prst="teardrop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Star: 5 Points 399">
            <a:extLst>
              <a:ext uri="{FF2B5EF4-FFF2-40B4-BE49-F238E27FC236}">
                <a16:creationId xmlns:a16="http://schemas.microsoft.com/office/drawing/2014/main" id="{DA6D4C98-99F1-45A8-ABB1-029D987717D2}"/>
              </a:ext>
            </a:extLst>
          </p:cNvPr>
          <p:cNvSpPr/>
          <p:nvPr/>
        </p:nvSpPr>
        <p:spPr>
          <a:xfrm>
            <a:off x="220016" y="6442062"/>
            <a:ext cx="211399" cy="21030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7F134DC-8B21-45DA-956A-E9E58AF2806C}"/>
              </a:ext>
            </a:extLst>
          </p:cNvPr>
          <p:cNvSpPr txBox="1"/>
          <p:nvPr/>
        </p:nvSpPr>
        <p:spPr>
          <a:xfrm>
            <a:off x="633236" y="6358720"/>
            <a:ext cx="127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Sysinternals Suite</a:t>
            </a:r>
          </a:p>
        </p:txBody>
      </p:sp>
      <p:sp>
        <p:nvSpPr>
          <p:cNvPr id="146" name="Isosceles Triangle 314">
            <a:extLst>
              <a:ext uri="{FF2B5EF4-FFF2-40B4-BE49-F238E27FC236}">
                <a16:creationId xmlns:a16="http://schemas.microsoft.com/office/drawing/2014/main" id="{4CCE723F-529B-F846-BCFE-81050FD30E16}"/>
              </a:ext>
            </a:extLst>
          </p:cNvPr>
          <p:cNvSpPr/>
          <p:nvPr/>
        </p:nvSpPr>
        <p:spPr>
          <a:xfrm>
            <a:off x="5883902" y="2291987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Isosceles Triangle 314">
            <a:extLst>
              <a:ext uri="{FF2B5EF4-FFF2-40B4-BE49-F238E27FC236}">
                <a16:creationId xmlns:a16="http://schemas.microsoft.com/office/drawing/2014/main" id="{E3D6C6E4-C621-2C48-8A2F-F0A0BDE53CCF}"/>
              </a:ext>
            </a:extLst>
          </p:cNvPr>
          <p:cNvSpPr/>
          <p:nvPr/>
        </p:nvSpPr>
        <p:spPr>
          <a:xfrm>
            <a:off x="6471345" y="2291963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Isosceles Triangle 314">
            <a:extLst>
              <a:ext uri="{FF2B5EF4-FFF2-40B4-BE49-F238E27FC236}">
                <a16:creationId xmlns:a16="http://schemas.microsoft.com/office/drawing/2014/main" id="{EAF60BAE-DFDB-FE4E-AE37-2D796676EEAD}"/>
              </a:ext>
            </a:extLst>
          </p:cNvPr>
          <p:cNvSpPr/>
          <p:nvPr/>
        </p:nvSpPr>
        <p:spPr>
          <a:xfrm>
            <a:off x="6987774" y="2450530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Isosceles Triangle 314">
            <a:extLst>
              <a:ext uri="{FF2B5EF4-FFF2-40B4-BE49-F238E27FC236}">
                <a16:creationId xmlns:a16="http://schemas.microsoft.com/office/drawing/2014/main" id="{8525A5B1-0609-1442-908A-62B889DAF93A}"/>
              </a:ext>
            </a:extLst>
          </p:cNvPr>
          <p:cNvSpPr/>
          <p:nvPr/>
        </p:nvSpPr>
        <p:spPr>
          <a:xfrm>
            <a:off x="7425326" y="2451676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Isosceles Triangle 314">
            <a:extLst>
              <a:ext uri="{FF2B5EF4-FFF2-40B4-BE49-F238E27FC236}">
                <a16:creationId xmlns:a16="http://schemas.microsoft.com/office/drawing/2014/main" id="{87F1D357-53F9-2A4A-BF2E-CBC6BC2BAAC5}"/>
              </a:ext>
            </a:extLst>
          </p:cNvPr>
          <p:cNvSpPr/>
          <p:nvPr/>
        </p:nvSpPr>
        <p:spPr>
          <a:xfrm>
            <a:off x="7932774" y="2283757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Isosceles Triangle 314">
            <a:extLst>
              <a:ext uri="{FF2B5EF4-FFF2-40B4-BE49-F238E27FC236}">
                <a16:creationId xmlns:a16="http://schemas.microsoft.com/office/drawing/2014/main" id="{A2F1BCA1-82F8-CC4E-B7D1-CFF24A617C65}"/>
              </a:ext>
            </a:extLst>
          </p:cNvPr>
          <p:cNvSpPr/>
          <p:nvPr/>
        </p:nvSpPr>
        <p:spPr>
          <a:xfrm>
            <a:off x="8509687" y="2290638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Isosceles Triangle 314">
            <a:extLst>
              <a:ext uri="{FF2B5EF4-FFF2-40B4-BE49-F238E27FC236}">
                <a16:creationId xmlns:a16="http://schemas.microsoft.com/office/drawing/2014/main" id="{D02026AE-C538-9441-A654-571E7B35A930}"/>
              </a:ext>
            </a:extLst>
          </p:cNvPr>
          <p:cNvSpPr/>
          <p:nvPr/>
        </p:nvSpPr>
        <p:spPr>
          <a:xfrm>
            <a:off x="9077614" y="2308807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Isosceles Triangle 314">
            <a:extLst>
              <a:ext uri="{FF2B5EF4-FFF2-40B4-BE49-F238E27FC236}">
                <a16:creationId xmlns:a16="http://schemas.microsoft.com/office/drawing/2014/main" id="{98E7BC81-CB2F-1144-868B-7D7A5E6FF9E8}"/>
              </a:ext>
            </a:extLst>
          </p:cNvPr>
          <p:cNvSpPr/>
          <p:nvPr/>
        </p:nvSpPr>
        <p:spPr>
          <a:xfrm>
            <a:off x="9775523" y="2364906"/>
            <a:ext cx="211399" cy="20194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DE737FAA-3327-0B47-BC23-F447645EA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1" y="2237056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A9CBA2F-BCEE-4215-A79E-AE9EE560820F}"/>
              </a:ext>
            </a:extLst>
          </p:cNvPr>
          <p:cNvSpPr txBox="1"/>
          <p:nvPr/>
        </p:nvSpPr>
        <p:spPr>
          <a:xfrm>
            <a:off x="11077866" y="2301100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3F8FD6-E5D1-4C5D-8B74-CFB4539B1B8C}"/>
              </a:ext>
            </a:extLst>
          </p:cNvPr>
          <p:cNvSpPr txBox="1"/>
          <p:nvPr/>
        </p:nvSpPr>
        <p:spPr>
          <a:xfrm>
            <a:off x="7005568" y="2613288"/>
            <a:ext cx="43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WS01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F7338A-83BC-4803-A853-1B0FC6412314}"/>
              </a:ext>
            </a:extLst>
          </p:cNvPr>
          <p:cNvSpPr txBox="1"/>
          <p:nvPr/>
        </p:nvSpPr>
        <p:spPr>
          <a:xfrm>
            <a:off x="7441655" y="2617247"/>
            <a:ext cx="444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WS02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DFE410-4356-4B13-B754-2A9781ABCFA8}"/>
              </a:ext>
            </a:extLst>
          </p:cNvPr>
          <p:cNvSpPr txBox="1"/>
          <p:nvPr/>
        </p:nvSpPr>
        <p:spPr>
          <a:xfrm>
            <a:off x="5919115" y="2569484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DC01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BDF50A-8A55-4D13-9CE3-1EB8F61ED001}"/>
              </a:ext>
            </a:extLst>
          </p:cNvPr>
          <p:cNvSpPr txBox="1"/>
          <p:nvPr/>
        </p:nvSpPr>
        <p:spPr>
          <a:xfrm>
            <a:off x="6435138" y="2581387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DC02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.202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A55400E-5A97-4A94-BA53-F1E7D2B6CAC7}"/>
              </a:ext>
            </a:extLst>
          </p:cNvPr>
          <p:cNvSpPr/>
          <p:nvPr/>
        </p:nvSpPr>
        <p:spPr>
          <a:xfrm>
            <a:off x="5679930" y="2064088"/>
            <a:ext cx="6428416" cy="16020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0494A31-2363-40EC-A8C0-A09FA565FA93}"/>
              </a:ext>
            </a:extLst>
          </p:cNvPr>
          <p:cNvSpPr txBox="1"/>
          <p:nvPr/>
        </p:nvSpPr>
        <p:spPr>
          <a:xfrm>
            <a:off x="4139574" y="2498946"/>
            <a:ext cx="129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B6BD95-C717-47A6-9A92-7C058C132F9C}"/>
              </a:ext>
            </a:extLst>
          </p:cNvPr>
          <p:cNvSpPr/>
          <p:nvPr/>
        </p:nvSpPr>
        <p:spPr>
          <a:xfrm flipV="1">
            <a:off x="51649" y="5156518"/>
            <a:ext cx="1868517" cy="16500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9782CC8-3B86-4863-9139-E9FCC60AD6E0}"/>
              </a:ext>
            </a:extLst>
          </p:cNvPr>
          <p:cNvSpPr/>
          <p:nvPr/>
        </p:nvSpPr>
        <p:spPr>
          <a:xfrm flipV="1">
            <a:off x="4069960" y="2118685"/>
            <a:ext cx="1541647" cy="14813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5EF5872-F539-46F4-805B-1742B986D1F3}"/>
              </a:ext>
            </a:extLst>
          </p:cNvPr>
          <p:cNvSpPr/>
          <p:nvPr/>
        </p:nvSpPr>
        <p:spPr>
          <a:xfrm>
            <a:off x="179784" y="5288175"/>
            <a:ext cx="431612" cy="161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D6B151-D518-4894-89AA-6A114F2F811D}"/>
              </a:ext>
            </a:extLst>
          </p:cNvPr>
          <p:cNvSpPr txBox="1"/>
          <p:nvPr/>
        </p:nvSpPr>
        <p:spPr>
          <a:xfrm>
            <a:off x="512852" y="5210167"/>
            <a:ext cx="1713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Compromised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63FCBFF-F4A5-4FA3-BE8A-F2C2A96024C4}"/>
              </a:ext>
            </a:extLst>
          </p:cNvPr>
          <p:cNvSpPr/>
          <p:nvPr/>
        </p:nvSpPr>
        <p:spPr>
          <a:xfrm>
            <a:off x="187602" y="5588943"/>
            <a:ext cx="409201" cy="15329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ED2D502-24E1-47D5-A21A-632804AE6E03}"/>
              </a:ext>
            </a:extLst>
          </p:cNvPr>
          <p:cNvSpPr txBox="1"/>
          <p:nvPr/>
        </p:nvSpPr>
        <p:spPr>
          <a:xfrm>
            <a:off x="586547" y="5488979"/>
            <a:ext cx="1372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Key Terrain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784B90-2BE4-4159-BEFB-02DA74201F74}"/>
              </a:ext>
            </a:extLst>
          </p:cNvPr>
          <p:cNvSpPr/>
          <p:nvPr/>
        </p:nvSpPr>
        <p:spPr>
          <a:xfrm>
            <a:off x="6409511" y="2256012"/>
            <a:ext cx="513385" cy="950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3D67C92-2558-48FD-AEBA-3CE94AC4000C}"/>
              </a:ext>
            </a:extLst>
          </p:cNvPr>
          <p:cNvSpPr txBox="1"/>
          <p:nvPr/>
        </p:nvSpPr>
        <p:spPr>
          <a:xfrm>
            <a:off x="874259" y="2450861"/>
            <a:ext cx="7304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SPC </a:t>
            </a:r>
            <a:r>
              <a:rPr lang="en-US" sz="800" err="1">
                <a:latin typeface="Arial" panose="020B0604020202020204" pitchFamily="34" charset="0"/>
                <a:cs typeface="Arial" panose="020B0604020202020204" pitchFamily="34" charset="0"/>
              </a:rPr>
              <a:t>Delvo</a:t>
            </a:r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BFE65-24CF-406E-B626-C9F22C4CC2B8}"/>
              </a:ext>
            </a:extLst>
          </p:cNvPr>
          <p:cNvSpPr txBox="1"/>
          <p:nvPr/>
        </p:nvSpPr>
        <p:spPr>
          <a:xfrm>
            <a:off x="845568" y="4718761"/>
            <a:ext cx="6845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SGT Baz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76919B8-CB90-4F9E-917E-13D465C9B1C1}"/>
              </a:ext>
            </a:extLst>
          </p:cNvPr>
          <p:cNvSpPr/>
          <p:nvPr/>
        </p:nvSpPr>
        <p:spPr>
          <a:xfrm>
            <a:off x="47043" y="1219830"/>
            <a:ext cx="1873123" cy="184587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94E03B-C741-4C5D-BAD5-3132AFFBFBA6}"/>
              </a:ext>
            </a:extLst>
          </p:cNvPr>
          <p:cNvSpPr txBox="1"/>
          <p:nvPr/>
        </p:nvSpPr>
        <p:spPr>
          <a:xfrm>
            <a:off x="551025" y="1227061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6D47781-2D45-40E9-AA41-33CD3706EABC}"/>
              </a:ext>
            </a:extLst>
          </p:cNvPr>
          <p:cNvSpPr txBox="1"/>
          <p:nvPr/>
        </p:nvSpPr>
        <p:spPr>
          <a:xfrm>
            <a:off x="502279" y="3125528"/>
            <a:ext cx="889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Team B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4116684-75B9-466A-8155-1432C8BD7F35}"/>
              </a:ext>
            </a:extLst>
          </p:cNvPr>
          <p:cNvGrpSpPr/>
          <p:nvPr/>
        </p:nvGrpSpPr>
        <p:grpSpPr>
          <a:xfrm>
            <a:off x="439979" y="431838"/>
            <a:ext cx="397195" cy="461665"/>
            <a:chOff x="402744" y="795097"/>
            <a:chExt cx="250309" cy="322575"/>
          </a:xfrm>
        </p:grpSpPr>
        <p:pic>
          <p:nvPicPr>
            <p:cNvPr id="251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6839D967-FDE4-453A-886F-475920D71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FDABB67-7A02-412D-92A7-8C55BCB27559}"/>
                </a:ext>
              </a:extLst>
            </p:cNvPr>
            <p:cNvSpPr txBox="1"/>
            <p:nvPr/>
          </p:nvSpPr>
          <p:spPr>
            <a:xfrm>
              <a:off x="402744" y="795097"/>
              <a:ext cx="250309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.129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456C6619-167D-4F0F-99D0-A12DD219ABE9}"/>
              </a:ext>
            </a:extLst>
          </p:cNvPr>
          <p:cNvGrpSpPr/>
          <p:nvPr/>
        </p:nvGrpSpPr>
        <p:grpSpPr>
          <a:xfrm>
            <a:off x="439603" y="713623"/>
            <a:ext cx="399607" cy="461665"/>
            <a:chOff x="412317" y="795782"/>
            <a:chExt cx="246605" cy="322575"/>
          </a:xfrm>
        </p:grpSpPr>
        <p:pic>
          <p:nvPicPr>
            <p:cNvPr id="257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B6C1A05F-4F90-48C7-8DC1-157F3061C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911544B-0914-40C6-95C3-BA54D8D04763}"/>
                </a:ext>
              </a:extLst>
            </p:cNvPr>
            <p:cNvSpPr txBox="1"/>
            <p:nvPr/>
          </p:nvSpPr>
          <p:spPr>
            <a:xfrm>
              <a:off x="412317" y="795782"/>
              <a:ext cx="246605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W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.141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66E1466-9922-4AB7-8C55-5B22C85AA2D9}"/>
              </a:ext>
            </a:extLst>
          </p:cNvPr>
          <p:cNvGrpSpPr/>
          <p:nvPr/>
        </p:nvGrpSpPr>
        <p:grpSpPr>
          <a:xfrm>
            <a:off x="101652" y="721461"/>
            <a:ext cx="349831" cy="461665"/>
            <a:chOff x="424516" y="795611"/>
            <a:chExt cx="215887" cy="322575"/>
          </a:xfrm>
        </p:grpSpPr>
        <p:pic>
          <p:nvPicPr>
            <p:cNvPr id="265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A06A31C3-970F-47C4-A416-32D40A5E2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692767D7-4E29-4909-B808-7C7A03F1DBF1}"/>
                </a:ext>
              </a:extLst>
            </p:cNvPr>
            <p:cNvSpPr txBox="1"/>
            <p:nvPr/>
          </p:nvSpPr>
          <p:spPr>
            <a:xfrm>
              <a:off x="424516" y="795611"/>
              <a:ext cx="215887" cy="32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.20</a:t>
              </a:r>
            </a:p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67597EE-05C4-481D-BF0D-51641E040615}"/>
              </a:ext>
            </a:extLst>
          </p:cNvPr>
          <p:cNvGrpSpPr/>
          <p:nvPr/>
        </p:nvGrpSpPr>
        <p:grpSpPr>
          <a:xfrm>
            <a:off x="129614" y="451876"/>
            <a:ext cx="299840" cy="338554"/>
            <a:chOff x="443022" y="807089"/>
            <a:chExt cx="185037" cy="236555"/>
          </a:xfrm>
        </p:grpSpPr>
        <p:pic>
          <p:nvPicPr>
            <p:cNvPr id="269" name="Picture 11" descr="C:\Users\ecoffey\AppData\Local\Temp\Rar$DRa1.653\30059_Device_laptop_3145_default_64.png">
              <a:extLst>
                <a:ext uri="{FF2B5EF4-FFF2-40B4-BE49-F238E27FC236}">
                  <a16:creationId xmlns:a16="http://schemas.microsoft.com/office/drawing/2014/main" id="{924A943B-B1E0-4C5B-A7FD-8D9EEBC40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2" y="820428"/>
              <a:ext cx="185037" cy="18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B4BBEE2-5860-4CA6-895C-A3E32D56AF2A}"/>
                </a:ext>
              </a:extLst>
            </p:cNvPr>
            <p:cNvSpPr txBox="1"/>
            <p:nvPr/>
          </p:nvSpPr>
          <p:spPr>
            <a:xfrm>
              <a:off x="450365" y="807089"/>
              <a:ext cx="166158" cy="236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/>
                  </a:solidFill>
                </a:rPr>
                <a:t>K</a:t>
              </a:r>
            </a:p>
            <a:p>
              <a:pPr algn="ctr"/>
              <a:r>
                <a:rPr lang="en-US" sz="800">
                  <a:solidFill>
                    <a:schemeClr val="bg1"/>
                  </a:solidFill>
                </a:rPr>
                <a:t>.8</a:t>
              </a:r>
            </a:p>
          </p:txBody>
        </p:sp>
      </p:grpSp>
      <p:pic>
        <p:nvPicPr>
          <p:cNvPr id="27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75EFD32C-1C44-4BBC-B148-860208AD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2" y="151149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" name="TextBox 275">
            <a:extLst>
              <a:ext uri="{FF2B5EF4-FFF2-40B4-BE49-F238E27FC236}">
                <a16:creationId xmlns:a16="http://schemas.microsoft.com/office/drawing/2014/main" id="{54B6594A-615E-413D-8BD1-71FCC28EC44D}"/>
              </a:ext>
            </a:extLst>
          </p:cNvPr>
          <p:cNvSpPr txBox="1"/>
          <p:nvPr/>
        </p:nvSpPr>
        <p:spPr>
          <a:xfrm>
            <a:off x="423015" y="1471094"/>
            <a:ext cx="41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0302B0C-4CA1-4C8F-8AA9-D649664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" y="151881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4AA9830E-9BC8-44D2-A4E8-D45FCA3AD07D}"/>
              </a:ext>
            </a:extLst>
          </p:cNvPr>
          <p:cNvSpPr txBox="1"/>
          <p:nvPr/>
        </p:nvSpPr>
        <p:spPr>
          <a:xfrm>
            <a:off x="108037" y="1490255"/>
            <a:ext cx="36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8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52CCB5C-9BC1-42CD-90AB-DA53DE72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7" y="180340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8" name="TextBox 287">
            <a:extLst>
              <a:ext uri="{FF2B5EF4-FFF2-40B4-BE49-F238E27FC236}">
                <a16:creationId xmlns:a16="http://schemas.microsoft.com/office/drawing/2014/main" id="{65CCBDD0-5C41-4857-811F-9A9EADC71C61}"/>
              </a:ext>
            </a:extLst>
          </p:cNvPr>
          <p:cNvSpPr txBox="1"/>
          <p:nvPr/>
        </p:nvSpPr>
        <p:spPr>
          <a:xfrm>
            <a:off x="420013" y="1773267"/>
            <a:ext cx="42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699217B-0C18-4940-9D1E-85343F84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3" y="1799267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5" name="TextBox 294">
            <a:extLst>
              <a:ext uri="{FF2B5EF4-FFF2-40B4-BE49-F238E27FC236}">
                <a16:creationId xmlns:a16="http://schemas.microsoft.com/office/drawing/2014/main" id="{BD7A1ED5-1EF5-4978-8A1B-1C2EBBB98D51}"/>
              </a:ext>
            </a:extLst>
          </p:cNvPr>
          <p:cNvSpPr txBox="1"/>
          <p:nvPr/>
        </p:nvSpPr>
        <p:spPr>
          <a:xfrm>
            <a:off x="99235" y="1770716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29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5E59248-66D3-4567-B6FD-11F999893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8" y="2098348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7055AE51-477A-4EAA-8E20-B75AD0697BED}"/>
              </a:ext>
            </a:extLst>
          </p:cNvPr>
          <p:cNvSpPr txBox="1"/>
          <p:nvPr/>
        </p:nvSpPr>
        <p:spPr>
          <a:xfrm>
            <a:off x="435383" y="2069001"/>
            <a:ext cx="42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FA5D3111-248A-4070-A65C-80B07A22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" y="2100084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C37B30FD-5A65-4A1F-9363-752CCDEF05EA}"/>
              </a:ext>
            </a:extLst>
          </p:cNvPr>
          <p:cNvSpPr txBox="1"/>
          <p:nvPr/>
        </p:nvSpPr>
        <p:spPr>
          <a:xfrm>
            <a:off x="86079" y="2068544"/>
            <a:ext cx="42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9861DCEB-FF30-47F7-BA88-4C18A22FC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9" y="240526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" name="TextBox 305">
            <a:extLst>
              <a:ext uri="{FF2B5EF4-FFF2-40B4-BE49-F238E27FC236}">
                <a16:creationId xmlns:a16="http://schemas.microsoft.com/office/drawing/2014/main" id="{41BFF317-DC01-4C22-9F77-E3876CAA1488}"/>
              </a:ext>
            </a:extLst>
          </p:cNvPr>
          <p:cNvSpPr txBox="1"/>
          <p:nvPr/>
        </p:nvSpPr>
        <p:spPr>
          <a:xfrm>
            <a:off x="409085" y="2375659"/>
            <a:ext cx="416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.139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0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61B7372-0161-46BD-BD6A-EE9B72B2D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13" y="2404709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7F290E9C-34FF-4AF6-9786-37C8682D8576}"/>
              </a:ext>
            </a:extLst>
          </p:cNvPr>
          <p:cNvSpPr txBox="1"/>
          <p:nvPr/>
        </p:nvSpPr>
        <p:spPr>
          <a:xfrm>
            <a:off x="111781" y="2376889"/>
            <a:ext cx="34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.18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806F4A49-99E1-4272-9106-47AA6614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64" y="340134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101CB595-3E38-474B-9977-7177E33C5395}"/>
              </a:ext>
            </a:extLst>
          </p:cNvPr>
          <p:cNvSpPr txBox="1"/>
          <p:nvPr/>
        </p:nvSpPr>
        <p:spPr>
          <a:xfrm>
            <a:off x="404020" y="3366496"/>
            <a:ext cx="39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.144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03D71860-4094-458F-B29B-A76DBFB59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" y="3409373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EE44909B-A468-41BC-8CFE-CCE5E4F2683A}"/>
              </a:ext>
            </a:extLst>
          </p:cNvPr>
          <p:cNvSpPr txBox="1"/>
          <p:nvPr/>
        </p:nvSpPr>
        <p:spPr>
          <a:xfrm>
            <a:off x="46207" y="3376245"/>
            <a:ext cx="42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.23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19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2E511824-21CE-4FB7-B47A-FB055D9F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5" y="3722355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" name="TextBox 319">
            <a:extLst>
              <a:ext uri="{FF2B5EF4-FFF2-40B4-BE49-F238E27FC236}">
                <a16:creationId xmlns:a16="http://schemas.microsoft.com/office/drawing/2014/main" id="{7318C766-1DED-4D63-883B-2935442714A4}"/>
              </a:ext>
            </a:extLst>
          </p:cNvPr>
          <p:cNvSpPr txBox="1"/>
          <p:nvPr/>
        </p:nvSpPr>
        <p:spPr>
          <a:xfrm>
            <a:off x="394227" y="3688699"/>
            <a:ext cx="41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.127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2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EA7A2A53-9ED4-4ADA-A603-FA5DFCD5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4" y="371793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TextBox 325">
            <a:extLst>
              <a:ext uri="{FF2B5EF4-FFF2-40B4-BE49-F238E27FC236}">
                <a16:creationId xmlns:a16="http://schemas.microsoft.com/office/drawing/2014/main" id="{5B2A4D5E-3332-4D2E-83D8-C6C77C7659E2}"/>
              </a:ext>
            </a:extLst>
          </p:cNvPr>
          <p:cNvSpPr txBox="1"/>
          <p:nvPr/>
        </p:nvSpPr>
        <p:spPr>
          <a:xfrm>
            <a:off x="66874" y="3682687"/>
            <a:ext cx="41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187D32F-080B-49E9-9C2B-B0E2076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" y="4060204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224813E1-BBB7-44A5-BEDE-18F8B309EEC7}"/>
              </a:ext>
            </a:extLst>
          </p:cNvPr>
          <p:cNvSpPr txBox="1"/>
          <p:nvPr/>
        </p:nvSpPr>
        <p:spPr>
          <a:xfrm>
            <a:off x="391349" y="4031405"/>
            <a:ext cx="39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.126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36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0BFD19E-4045-4E18-8B60-6C68797B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" y="4057032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>
            <a:extLst>
              <a:ext uri="{FF2B5EF4-FFF2-40B4-BE49-F238E27FC236}">
                <a16:creationId xmlns:a16="http://schemas.microsoft.com/office/drawing/2014/main" id="{363E03DD-896E-4526-BBAA-48C0FED3AAA6}"/>
              </a:ext>
            </a:extLst>
          </p:cNvPr>
          <p:cNvSpPr txBox="1"/>
          <p:nvPr/>
        </p:nvSpPr>
        <p:spPr>
          <a:xfrm>
            <a:off x="91722" y="4030525"/>
            <a:ext cx="35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2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AD529C77-CD8B-4379-9AFF-7A446E59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6" y="4367020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TextBox 343">
            <a:extLst>
              <a:ext uri="{FF2B5EF4-FFF2-40B4-BE49-F238E27FC236}">
                <a16:creationId xmlns:a16="http://schemas.microsoft.com/office/drawing/2014/main" id="{3ABEE792-70A3-4F52-8D7F-CF98F9ACFB42}"/>
              </a:ext>
            </a:extLst>
          </p:cNvPr>
          <p:cNvSpPr txBox="1"/>
          <p:nvPr/>
        </p:nvSpPr>
        <p:spPr>
          <a:xfrm>
            <a:off x="404020" y="4340727"/>
            <a:ext cx="406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.143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48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C3A63AB3-F2AE-41E7-8B09-B6E92CF1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7" y="4367021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1EB691F0-57BE-4FF1-BB14-E2C4993078DE}"/>
              </a:ext>
            </a:extLst>
          </p:cNvPr>
          <p:cNvSpPr txBox="1"/>
          <p:nvPr/>
        </p:nvSpPr>
        <p:spPr>
          <a:xfrm>
            <a:off x="103720" y="4338305"/>
            <a:ext cx="36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.24</a:t>
            </a:r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354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60B2C0B-73EB-4675-B09D-BB5A47E5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" y="4711496"/>
            <a:ext cx="299840" cy="2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6" name="TextBox 355">
            <a:extLst>
              <a:ext uri="{FF2B5EF4-FFF2-40B4-BE49-F238E27FC236}">
                <a16:creationId xmlns:a16="http://schemas.microsoft.com/office/drawing/2014/main" id="{45BA34F4-9562-49B6-8B54-CA7B7496511E}"/>
              </a:ext>
            </a:extLst>
          </p:cNvPr>
          <p:cNvSpPr txBox="1"/>
          <p:nvPr/>
        </p:nvSpPr>
        <p:spPr>
          <a:xfrm>
            <a:off x="467461" y="4691789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</a:t>
            </a:r>
          </a:p>
        </p:txBody>
      </p:sp>
      <p:pic>
        <p:nvPicPr>
          <p:cNvPr id="360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187B0DEF-083E-4C55-80DC-F31F1DF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8" y="4709286"/>
            <a:ext cx="299840" cy="2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60E12EF9-77F1-40D9-83F8-C3437D05BAFD}"/>
              </a:ext>
            </a:extLst>
          </p:cNvPr>
          <p:cNvSpPr txBox="1"/>
          <p:nvPr/>
        </p:nvSpPr>
        <p:spPr>
          <a:xfrm>
            <a:off x="139467" y="4690195"/>
            <a:ext cx="208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E5948DB-1902-4AF9-BA7B-49A8AEC395F7}"/>
              </a:ext>
            </a:extLst>
          </p:cNvPr>
          <p:cNvSpPr txBox="1"/>
          <p:nvPr/>
        </p:nvSpPr>
        <p:spPr>
          <a:xfrm>
            <a:off x="357836" y="516575"/>
            <a:ext cx="386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8B6F2F-B5B7-4A7B-99B4-651C56078033}"/>
              </a:ext>
            </a:extLst>
          </p:cNvPr>
          <p:cNvSpPr txBox="1"/>
          <p:nvPr/>
        </p:nvSpPr>
        <p:spPr>
          <a:xfrm>
            <a:off x="147426" y="2687"/>
            <a:ext cx="1959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65.224.20.0/24</a:t>
            </a:r>
            <a:endParaRPr lang="en-US" b="1"/>
          </a:p>
        </p:txBody>
      </p:sp>
      <p:pic>
        <p:nvPicPr>
          <p:cNvPr id="1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B1BC6544-2488-4DD0-9186-65A3E2CB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25" y="4095667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3B8936-E47C-4CC8-B1A6-50B1CA8B39F8}"/>
              </a:ext>
            </a:extLst>
          </p:cNvPr>
          <p:cNvSpPr txBox="1"/>
          <p:nvPr/>
        </p:nvSpPr>
        <p:spPr>
          <a:xfrm>
            <a:off x="6821250" y="4159711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.152</a:t>
            </a:r>
          </a:p>
        </p:txBody>
      </p:sp>
      <p:pic>
        <p:nvPicPr>
          <p:cNvPr id="37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AD2A8CA6-FBC0-4686-AEED-E332994EB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01" y="4086842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9646F5B-6F4E-4C0E-A3C6-478D711A1FC3}"/>
              </a:ext>
            </a:extLst>
          </p:cNvPr>
          <p:cNvSpPr txBox="1"/>
          <p:nvPr/>
        </p:nvSpPr>
        <p:spPr>
          <a:xfrm>
            <a:off x="7425326" y="4150886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.152</a:t>
            </a:r>
          </a:p>
        </p:txBody>
      </p:sp>
      <p:pic>
        <p:nvPicPr>
          <p:cNvPr id="41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3CD5161F-B1C2-4CE7-8170-0436F149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337" y="4075412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B6A4EBA-BAF6-459D-BE32-9840CAB9C8A4}"/>
              </a:ext>
            </a:extLst>
          </p:cNvPr>
          <p:cNvSpPr txBox="1"/>
          <p:nvPr/>
        </p:nvSpPr>
        <p:spPr>
          <a:xfrm>
            <a:off x="8071962" y="4139456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.152</a:t>
            </a:r>
          </a:p>
        </p:txBody>
      </p:sp>
      <p:pic>
        <p:nvPicPr>
          <p:cNvPr id="45" name="Picture 11" descr="C:\Users\ecoffey\AppData\Local\Temp\Rar$DRa1.653\30059_Device_laptop_3145_default_64.png">
            <a:extLst>
              <a:ext uri="{FF2B5EF4-FFF2-40B4-BE49-F238E27FC236}">
                <a16:creationId xmlns:a16="http://schemas.microsoft.com/office/drawing/2014/main" id="{DBCF0278-575F-42B5-A44F-74A4DD3A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050" y="4094462"/>
            <a:ext cx="360391" cy="36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F1B041-5DAC-415F-BF2F-97FDF131C5CF}"/>
              </a:ext>
            </a:extLst>
          </p:cNvPr>
          <p:cNvSpPr txBox="1"/>
          <p:nvPr/>
        </p:nvSpPr>
        <p:spPr>
          <a:xfrm>
            <a:off x="8718675" y="4158506"/>
            <a:ext cx="48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</a:p>
          <a:p>
            <a:pPr algn="ctr"/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.152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AA404-7F4D-475E-87F3-E1049ABB8CCE}"/>
              </a:ext>
            </a:extLst>
          </p:cNvPr>
          <p:cNvSpPr txBox="1"/>
          <p:nvPr/>
        </p:nvSpPr>
        <p:spPr>
          <a:xfrm>
            <a:off x="3559988" y="694005"/>
            <a:ext cx="7192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>
                <a:solidFill>
                  <a:srgbClr val="FF0000"/>
                </a:solidFill>
              </a:rPr>
              <a:t>NO TOUCH</a:t>
            </a:r>
          </a:p>
        </p:txBody>
      </p:sp>
    </p:spTree>
    <p:extLst>
      <p:ext uri="{BB962C8B-B14F-4D97-AF65-F5344CB8AC3E}">
        <p14:creationId xmlns:p14="http://schemas.microsoft.com/office/powerpoint/2010/main" val="362467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4B621AED893A47B8CBE8D87356009C" ma:contentTypeVersion="6" ma:contentTypeDescription="Create a new document." ma:contentTypeScope="" ma:versionID="723cdd8e9ba6b6cc51e8a83c6dd223a8">
  <xsd:schema xmlns:xsd="http://www.w3.org/2001/XMLSchema" xmlns:xs="http://www.w3.org/2001/XMLSchema" xmlns:p="http://schemas.microsoft.com/office/2006/metadata/properties" xmlns:ns2="98ac807a-ea90-419b-997e-ea99f2628364" targetNamespace="http://schemas.microsoft.com/office/2006/metadata/properties" ma:root="true" ma:fieldsID="ec7677fa4706581e91cefef20243f122" ns2:_="">
    <xsd:import namespace="98ac807a-ea90-419b-997e-ea99f2628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c807a-ea90-419b-997e-ea99f2628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99CC47-65A8-40A1-B8F2-7E560640C9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648D3B-38F3-4F51-A225-C49F169D4C98}">
  <ds:schemaRefs>
    <ds:schemaRef ds:uri="98ac807a-ea90-419b-997e-ea99f26283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F4816D5-DA64-4766-8906-0F26948CE2A1}">
  <ds:schemaRefs>
    <ds:schemaRef ds:uri="98ac807a-ea90-419b-997e-ea99f26283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McGahan</dc:creator>
  <cp:revision>2</cp:revision>
  <dcterms:created xsi:type="dcterms:W3CDTF">2020-08-27T17:05:45Z</dcterms:created>
  <dcterms:modified xsi:type="dcterms:W3CDTF">2021-02-21T16:54:22Z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0x0101008B4B621AED893A47B8CBE8D87356009C</vt:lpwstr>
  </property>
</Properties>
</file>