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9F755C-C354-4541-B240-9871383099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3A1B8E-1CCA-453C-BB13-63509D3DE33B}">
      <dgm:prSet/>
      <dgm:spPr/>
      <dgm:t>
        <a:bodyPr/>
        <a:lstStyle/>
        <a:p>
          <a:pPr>
            <a:lnSpc>
              <a:spcPct val="100000"/>
            </a:lnSpc>
          </a:pPr>
          <a:r>
            <a:rPr lang="en-US"/>
            <a:t>Requirements Gathering &amp; Analysis</a:t>
          </a:r>
        </a:p>
      </dgm:t>
    </dgm:pt>
    <dgm:pt modelId="{C81C84B2-7762-45CE-BD0E-2D933DBF8D61}" type="parTrans" cxnId="{6B86EB2E-3A8C-47E5-8D83-3E4159702838}">
      <dgm:prSet/>
      <dgm:spPr/>
      <dgm:t>
        <a:bodyPr/>
        <a:lstStyle/>
        <a:p>
          <a:endParaRPr lang="en-US"/>
        </a:p>
      </dgm:t>
    </dgm:pt>
    <dgm:pt modelId="{43A4B7C6-8F02-4437-B619-5AA4B5B0163A}" type="sibTrans" cxnId="{6B86EB2E-3A8C-47E5-8D83-3E4159702838}">
      <dgm:prSet/>
      <dgm:spPr/>
      <dgm:t>
        <a:bodyPr/>
        <a:lstStyle/>
        <a:p>
          <a:endParaRPr lang="en-US"/>
        </a:p>
      </dgm:t>
    </dgm:pt>
    <dgm:pt modelId="{E78CA826-59F0-49AA-A07F-D4714CBBDA24}">
      <dgm:prSet/>
      <dgm:spPr/>
      <dgm:t>
        <a:bodyPr/>
        <a:lstStyle/>
        <a:p>
          <a:pPr>
            <a:lnSpc>
              <a:spcPct val="100000"/>
            </a:lnSpc>
          </a:pPr>
          <a:r>
            <a:rPr lang="en-US"/>
            <a:t>Design</a:t>
          </a:r>
        </a:p>
      </dgm:t>
    </dgm:pt>
    <dgm:pt modelId="{7760F9AD-0217-41DB-90EF-FD597F258194}" type="parTrans" cxnId="{E461B50F-D02F-4911-A712-BE39ABFEA24E}">
      <dgm:prSet/>
      <dgm:spPr/>
      <dgm:t>
        <a:bodyPr/>
        <a:lstStyle/>
        <a:p>
          <a:endParaRPr lang="en-US"/>
        </a:p>
      </dgm:t>
    </dgm:pt>
    <dgm:pt modelId="{8B70D38D-F9A5-42B2-A20A-F4EFBD59B3D3}" type="sibTrans" cxnId="{E461B50F-D02F-4911-A712-BE39ABFEA24E}">
      <dgm:prSet/>
      <dgm:spPr/>
      <dgm:t>
        <a:bodyPr/>
        <a:lstStyle/>
        <a:p>
          <a:endParaRPr lang="en-US"/>
        </a:p>
      </dgm:t>
    </dgm:pt>
    <dgm:pt modelId="{9EB57D47-3261-4B22-B4F7-D83944629750}">
      <dgm:prSet/>
      <dgm:spPr/>
      <dgm:t>
        <a:bodyPr/>
        <a:lstStyle/>
        <a:p>
          <a:pPr>
            <a:lnSpc>
              <a:spcPct val="100000"/>
            </a:lnSpc>
          </a:pPr>
          <a:r>
            <a:rPr lang="en-US"/>
            <a:t>Development</a:t>
          </a:r>
        </a:p>
      </dgm:t>
    </dgm:pt>
    <dgm:pt modelId="{C658B858-D36C-4E80-A572-BF839DC1BC15}" type="parTrans" cxnId="{5A47DD77-1409-4EB2-B7DC-BD20E1DAFD58}">
      <dgm:prSet/>
      <dgm:spPr/>
      <dgm:t>
        <a:bodyPr/>
        <a:lstStyle/>
        <a:p>
          <a:endParaRPr lang="en-US"/>
        </a:p>
      </dgm:t>
    </dgm:pt>
    <dgm:pt modelId="{732CB00D-9435-42CF-98F9-E6CED0A805CC}" type="sibTrans" cxnId="{5A47DD77-1409-4EB2-B7DC-BD20E1DAFD58}">
      <dgm:prSet/>
      <dgm:spPr/>
      <dgm:t>
        <a:bodyPr/>
        <a:lstStyle/>
        <a:p>
          <a:endParaRPr lang="en-US"/>
        </a:p>
      </dgm:t>
    </dgm:pt>
    <dgm:pt modelId="{D507BF81-5F7D-4E12-9F1D-1FA83654E42D}">
      <dgm:prSet/>
      <dgm:spPr/>
      <dgm:t>
        <a:bodyPr/>
        <a:lstStyle/>
        <a:p>
          <a:pPr>
            <a:lnSpc>
              <a:spcPct val="100000"/>
            </a:lnSpc>
          </a:pPr>
          <a:r>
            <a:rPr lang="en-US"/>
            <a:t>Testing</a:t>
          </a:r>
        </a:p>
      </dgm:t>
    </dgm:pt>
    <dgm:pt modelId="{F83AE7B5-83B4-4EBF-9CE4-63225817F1A9}" type="parTrans" cxnId="{7E9CC0DF-57A3-4BF4-92D4-84DD16983116}">
      <dgm:prSet/>
      <dgm:spPr/>
      <dgm:t>
        <a:bodyPr/>
        <a:lstStyle/>
        <a:p>
          <a:endParaRPr lang="en-US"/>
        </a:p>
      </dgm:t>
    </dgm:pt>
    <dgm:pt modelId="{E43A98CF-0BA4-4093-B490-B2348EA96783}" type="sibTrans" cxnId="{7E9CC0DF-57A3-4BF4-92D4-84DD16983116}">
      <dgm:prSet/>
      <dgm:spPr/>
      <dgm:t>
        <a:bodyPr/>
        <a:lstStyle/>
        <a:p>
          <a:endParaRPr lang="en-US"/>
        </a:p>
      </dgm:t>
    </dgm:pt>
    <dgm:pt modelId="{A38AB7CB-D74E-4E49-936E-24CB2EE5D818}">
      <dgm:prSet/>
      <dgm:spPr/>
      <dgm:t>
        <a:bodyPr/>
        <a:lstStyle/>
        <a:p>
          <a:pPr>
            <a:lnSpc>
              <a:spcPct val="100000"/>
            </a:lnSpc>
          </a:pPr>
          <a:r>
            <a:rPr lang="en-US" dirty="0"/>
            <a:t>Deployment	</a:t>
          </a:r>
        </a:p>
      </dgm:t>
    </dgm:pt>
    <dgm:pt modelId="{B3E8B68A-F068-482B-A2A5-49603233906D}" type="parTrans" cxnId="{4A8D69E3-7ECA-45C1-B79D-0B45DB806FDD}">
      <dgm:prSet/>
      <dgm:spPr/>
      <dgm:t>
        <a:bodyPr/>
        <a:lstStyle/>
        <a:p>
          <a:endParaRPr lang="en-US"/>
        </a:p>
      </dgm:t>
    </dgm:pt>
    <dgm:pt modelId="{35611A73-1DE3-444F-B30A-381CA297179C}" type="sibTrans" cxnId="{4A8D69E3-7ECA-45C1-B79D-0B45DB806FDD}">
      <dgm:prSet/>
      <dgm:spPr/>
      <dgm:t>
        <a:bodyPr/>
        <a:lstStyle/>
        <a:p>
          <a:endParaRPr lang="en-US"/>
        </a:p>
      </dgm:t>
    </dgm:pt>
    <dgm:pt modelId="{4A31DF46-FD1E-461A-8DBA-85408A6B099F}">
      <dgm:prSet/>
      <dgm:spPr/>
      <dgm:t>
        <a:bodyPr/>
        <a:lstStyle/>
        <a:p>
          <a:pPr>
            <a:lnSpc>
              <a:spcPct val="100000"/>
            </a:lnSpc>
          </a:pPr>
          <a:r>
            <a:rPr lang="en-US" dirty="0"/>
            <a:t>Maintenance</a:t>
          </a:r>
        </a:p>
      </dgm:t>
    </dgm:pt>
    <dgm:pt modelId="{723DC768-132B-4E63-845E-4E17D267EC89}" type="parTrans" cxnId="{5DC961ED-C805-4411-80D8-A31A0011E73E}">
      <dgm:prSet/>
      <dgm:spPr/>
      <dgm:t>
        <a:bodyPr/>
        <a:lstStyle/>
        <a:p>
          <a:endParaRPr lang="en-US"/>
        </a:p>
      </dgm:t>
    </dgm:pt>
    <dgm:pt modelId="{7A5D77BF-1459-4599-8507-6F3C0BDAF2A6}" type="sibTrans" cxnId="{5DC961ED-C805-4411-80D8-A31A0011E73E}">
      <dgm:prSet/>
      <dgm:spPr/>
      <dgm:t>
        <a:bodyPr/>
        <a:lstStyle/>
        <a:p>
          <a:endParaRPr lang="en-US"/>
        </a:p>
      </dgm:t>
    </dgm:pt>
    <dgm:pt modelId="{7BB65F49-A771-45DB-BD2B-859E269D7CC7}" type="pres">
      <dgm:prSet presAssocID="{979F755C-C354-4541-B240-987138309947}" presName="root" presStyleCnt="0">
        <dgm:presLayoutVars>
          <dgm:dir/>
          <dgm:resizeHandles val="exact"/>
        </dgm:presLayoutVars>
      </dgm:prSet>
      <dgm:spPr/>
    </dgm:pt>
    <dgm:pt modelId="{9040DEBF-8AD4-4F49-944C-2E407281D085}" type="pres">
      <dgm:prSet presAssocID="{1A3A1B8E-1CCA-453C-BB13-63509D3DE33B}" presName="compNode" presStyleCnt="0"/>
      <dgm:spPr/>
    </dgm:pt>
    <dgm:pt modelId="{BE2E8693-0D82-4EFF-B5AA-B7F91234CE68}" type="pres">
      <dgm:prSet presAssocID="{1A3A1B8E-1CCA-453C-BB13-63509D3DE33B}" presName="bgRect" presStyleLbl="bgShp" presStyleIdx="0" presStyleCnt="6"/>
      <dgm:spPr/>
    </dgm:pt>
    <dgm:pt modelId="{6817D45A-C85A-4CF5-B2F7-A67557A5B18D}" type="pres">
      <dgm:prSet presAssocID="{1A3A1B8E-1CCA-453C-BB13-63509D3DE33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569EB7CA-52AA-4841-B790-CD01D3474282}" type="pres">
      <dgm:prSet presAssocID="{1A3A1B8E-1CCA-453C-BB13-63509D3DE33B}" presName="spaceRect" presStyleCnt="0"/>
      <dgm:spPr/>
    </dgm:pt>
    <dgm:pt modelId="{7CBEC8CD-0D21-49EA-8DD6-AFE688C79E78}" type="pres">
      <dgm:prSet presAssocID="{1A3A1B8E-1CCA-453C-BB13-63509D3DE33B}" presName="parTx" presStyleLbl="revTx" presStyleIdx="0" presStyleCnt="6">
        <dgm:presLayoutVars>
          <dgm:chMax val="0"/>
          <dgm:chPref val="0"/>
        </dgm:presLayoutVars>
      </dgm:prSet>
      <dgm:spPr/>
    </dgm:pt>
    <dgm:pt modelId="{34BAAA9F-D980-48E8-A67D-A3ABC10311BC}" type="pres">
      <dgm:prSet presAssocID="{43A4B7C6-8F02-4437-B619-5AA4B5B0163A}" presName="sibTrans" presStyleCnt="0"/>
      <dgm:spPr/>
    </dgm:pt>
    <dgm:pt modelId="{594DDFDC-CA78-428C-A3D1-6884D2044249}" type="pres">
      <dgm:prSet presAssocID="{E78CA826-59F0-49AA-A07F-D4714CBBDA24}" presName="compNode" presStyleCnt="0"/>
      <dgm:spPr/>
    </dgm:pt>
    <dgm:pt modelId="{A9AF4883-03C4-44FA-85FC-8DE138A7EC41}" type="pres">
      <dgm:prSet presAssocID="{E78CA826-59F0-49AA-A07F-D4714CBBDA24}" presName="bgRect" presStyleLbl="bgShp" presStyleIdx="1" presStyleCnt="6"/>
      <dgm:spPr/>
    </dgm:pt>
    <dgm:pt modelId="{A4CFC031-6678-4F7A-8EC4-AEA9B37063E8}" type="pres">
      <dgm:prSet presAssocID="{E78CA826-59F0-49AA-A07F-D4714CBBDA2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ler"/>
        </a:ext>
      </dgm:extLst>
    </dgm:pt>
    <dgm:pt modelId="{DFC4B1F2-2EC7-4C95-A325-1B3E87F1D3DB}" type="pres">
      <dgm:prSet presAssocID="{E78CA826-59F0-49AA-A07F-D4714CBBDA24}" presName="spaceRect" presStyleCnt="0"/>
      <dgm:spPr/>
    </dgm:pt>
    <dgm:pt modelId="{8E2618DB-D309-49DA-8D67-144F6DBE1CC6}" type="pres">
      <dgm:prSet presAssocID="{E78CA826-59F0-49AA-A07F-D4714CBBDA24}" presName="parTx" presStyleLbl="revTx" presStyleIdx="1" presStyleCnt="6">
        <dgm:presLayoutVars>
          <dgm:chMax val="0"/>
          <dgm:chPref val="0"/>
        </dgm:presLayoutVars>
      </dgm:prSet>
      <dgm:spPr/>
    </dgm:pt>
    <dgm:pt modelId="{961A3EE5-FD5A-43DD-8EF3-9BE821E81A33}" type="pres">
      <dgm:prSet presAssocID="{8B70D38D-F9A5-42B2-A20A-F4EFBD59B3D3}" presName="sibTrans" presStyleCnt="0"/>
      <dgm:spPr/>
    </dgm:pt>
    <dgm:pt modelId="{A7BB97C2-CD2B-4D97-BB3D-509D6CA41561}" type="pres">
      <dgm:prSet presAssocID="{9EB57D47-3261-4B22-B4F7-D83944629750}" presName="compNode" presStyleCnt="0"/>
      <dgm:spPr/>
    </dgm:pt>
    <dgm:pt modelId="{254A9184-9492-48E1-B042-79DC1833EFA7}" type="pres">
      <dgm:prSet presAssocID="{9EB57D47-3261-4B22-B4F7-D83944629750}" presName="bgRect" presStyleLbl="bgShp" presStyleIdx="2" presStyleCnt="6"/>
      <dgm:spPr/>
    </dgm:pt>
    <dgm:pt modelId="{DA5F1C56-D172-4215-AC80-40C54F9C9803}" type="pres">
      <dgm:prSet presAssocID="{9EB57D47-3261-4B22-B4F7-D8394462975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680618C9-85A6-4544-853B-C37CC8DD70D2}" type="pres">
      <dgm:prSet presAssocID="{9EB57D47-3261-4B22-B4F7-D83944629750}" presName="spaceRect" presStyleCnt="0"/>
      <dgm:spPr/>
    </dgm:pt>
    <dgm:pt modelId="{DBC19066-17E7-46B9-A60C-5E6E0634DE85}" type="pres">
      <dgm:prSet presAssocID="{9EB57D47-3261-4B22-B4F7-D83944629750}" presName="parTx" presStyleLbl="revTx" presStyleIdx="2" presStyleCnt="6">
        <dgm:presLayoutVars>
          <dgm:chMax val="0"/>
          <dgm:chPref val="0"/>
        </dgm:presLayoutVars>
      </dgm:prSet>
      <dgm:spPr/>
    </dgm:pt>
    <dgm:pt modelId="{FA16F799-313C-4519-AF94-A5A8CC109202}" type="pres">
      <dgm:prSet presAssocID="{732CB00D-9435-42CF-98F9-E6CED0A805CC}" presName="sibTrans" presStyleCnt="0"/>
      <dgm:spPr/>
    </dgm:pt>
    <dgm:pt modelId="{B2AED5DA-B44E-4B50-8E38-CC9D75AC8D93}" type="pres">
      <dgm:prSet presAssocID="{D507BF81-5F7D-4E12-9F1D-1FA83654E42D}" presName="compNode" presStyleCnt="0"/>
      <dgm:spPr/>
    </dgm:pt>
    <dgm:pt modelId="{5F0C41E1-F72B-46D3-B6C7-CD5515739AC9}" type="pres">
      <dgm:prSet presAssocID="{D507BF81-5F7D-4E12-9F1D-1FA83654E42D}" presName="bgRect" presStyleLbl="bgShp" presStyleIdx="3" presStyleCnt="6"/>
      <dgm:spPr/>
    </dgm:pt>
    <dgm:pt modelId="{2F0C4AE4-270E-457A-88E9-89DF967BDD72}" type="pres">
      <dgm:prSet presAssocID="{D507BF81-5F7D-4E12-9F1D-1FA83654E42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tubes"/>
        </a:ext>
      </dgm:extLst>
    </dgm:pt>
    <dgm:pt modelId="{873E42FC-11F2-43A9-B771-88B0788DB283}" type="pres">
      <dgm:prSet presAssocID="{D507BF81-5F7D-4E12-9F1D-1FA83654E42D}" presName="spaceRect" presStyleCnt="0"/>
      <dgm:spPr/>
    </dgm:pt>
    <dgm:pt modelId="{6412E8D6-DCE7-473F-BB3C-53B0E2532750}" type="pres">
      <dgm:prSet presAssocID="{D507BF81-5F7D-4E12-9F1D-1FA83654E42D}" presName="parTx" presStyleLbl="revTx" presStyleIdx="3" presStyleCnt="6">
        <dgm:presLayoutVars>
          <dgm:chMax val="0"/>
          <dgm:chPref val="0"/>
        </dgm:presLayoutVars>
      </dgm:prSet>
      <dgm:spPr/>
    </dgm:pt>
    <dgm:pt modelId="{5BB8C547-02D5-4D00-ADAB-7CC8E6E3AF0E}" type="pres">
      <dgm:prSet presAssocID="{E43A98CF-0BA4-4093-B490-B2348EA96783}" presName="sibTrans" presStyleCnt="0"/>
      <dgm:spPr/>
    </dgm:pt>
    <dgm:pt modelId="{85160B40-D06E-4C25-BA54-9895AEE9E5B5}" type="pres">
      <dgm:prSet presAssocID="{A38AB7CB-D74E-4E49-936E-24CB2EE5D818}" presName="compNode" presStyleCnt="0"/>
      <dgm:spPr/>
    </dgm:pt>
    <dgm:pt modelId="{53BC273D-B753-4234-A53C-791FEA175E52}" type="pres">
      <dgm:prSet presAssocID="{A38AB7CB-D74E-4E49-936E-24CB2EE5D818}" presName="bgRect" presStyleLbl="bgShp" presStyleIdx="4" presStyleCnt="6"/>
      <dgm:spPr/>
    </dgm:pt>
    <dgm:pt modelId="{3AA795A5-8128-42A4-B8D8-6D5C37A53C95}" type="pres">
      <dgm:prSet presAssocID="{A38AB7CB-D74E-4E49-936E-24CB2EE5D81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304603D8-FF75-408A-B24C-0B8DEB74DA56}" type="pres">
      <dgm:prSet presAssocID="{A38AB7CB-D74E-4E49-936E-24CB2EE5D818}" presName="spaceRect" presStyleCnt="0"/>
      <dgm:spPr/>
    </dgm:pt>
    <dgm:pt modelId="{C6CD6EA4-8279-470E-A5B9-DD3D12051682}" type="pres">
      <dgm:prSet presAssocID="{A38AB7CB-D74E-4E49-936E-24CB2EE5D818}" presName="parTx" presStyleLbl="revTx" presStyleIdx="4" presStyleCnt="6">
        <dgm:presLayoutVars>
          <dgm:chMax val="0"/>
          <dgm:chPref val="0"/>
        </dgm:presLayoutVars>
      </dgm:prSet>
      <dgm:spPr/>
    </dgm:pt>
    <dgm:pt modelId="{6AAF2620-4220-49FC-9A6F-5682CB0F21A9}" type="pres">
      <dgm:prSet presAssocID="{35611A73-1DE3-444F-B30A-381CA297179C}" presName="sibTrans" presStyleCnt="0"/>
      <dgm:spPr/>
    </dgm:pt>
    <dgm:pt modelId="{5FB5E842-EB50-44C9-90B0-289051D43B3F}" type="pres">
      <dgm:prSet presAssocID="{4A31DF46-FD1E-461A-8DBA-85408A6B099F}" presName="compNode" presStyleCnt="0"/>
      <dgm:spPr/>
    </dgm:pt>
    <dgm:pt modelId="{256A6D31-8F51-4816-BDE9-C4A3BB02FBB4}" type="pres">
      <dgm:prSet presAssocID="{4A31DF46-FD1E-461A-8DBA-85408A6B099F}" presName="bgRect" presStyleLbl="bgShp" presStyleIdx="5" presStyleCnt="6" custLinFactNeighborX="-1279"/>
      <dgm:spPr/>
    </dgm:pt>
    <dgm:pt modelId="{6E8162BF-0E18-4957-92B7-7220ABC84538}" type="pres">
      <dgm:prSet presAssocID="{4A31DF46-FD1E-461A-8DBA-85408A6B099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ot Air Balloon"/>
        </a:ext>
      </dgm:extLst>
    </dgm:pt>
    <dgm:pt modelId="{99F64480-D22C-4DA8-AD22-3DFF862D0CB2}" type="pres">
      <dgm:prSet presAssocID="{4A31DF46-FD1E-461A-8DBA-85408A6B099F}" presName="spaceRect" presStyleCnt="0"/>
      <dgm:spPr/>
    </dgm:pt>
    <dgm:pt modelId="{D329134A-D7B7-4C49-AB67-E5AA24A46F48}" type="pres">
      <dgm:prSet presAssocID="{4A31DF46-FD1E-461A-8DBA-85408A6B099F}" presName="parTx" presStyleLbl="revTx" presStyleIdx="5" presStyleCnt="6">
        <dgm:presLayoutVars>
          <dgm:chMax val="0"/>
          <dgm:chPref val="0"/>
        </dgm:presLayoutVars>
      </dgm:prSet>
      <dgm:spPr/>
    </dgm:pt>
  </dgm:ptLst>
  <dgm:cxnLst>
    <dgm:cxn modelId="{E461B50F-D02F-4911-A712-BE39ABFEA24E}" srcId="{979F755C-C354-4541-B240-987138309947}" destId="{E78CA826-59F0-49AA-A07F-D4714CBBDA24}" srcOrd="1" destOrd="0" parTransId="{7760F9AD-0217-41DB-90EF-FD597F258194}" sibTransId="{8B70D38D-F9A5-42B2-A20A-F4EFBD59B3D3}"/>
    <dgm:cxn modelId="{FFD6B31B-7D09-4DC8-8D6B-88DC636B68FE}" type="presOf" srcId="{9EB57D47-3261-4B22-B4F7-D83944629750}" destId="{DBC19066-17E7-46B9-A60C-5E6E0634DE85}" srcOrd="0" destOrd="0" presId="urn:microsoft.com/office/officeart/2018/2/layout/IconVerticalSolidList"/>
    <dgm:cxn modelId="{6B86EB2E-3A8C-47E5-8D83-3E4159702838}" srcId="{979F755C-C354-4541-B240-987138309947}" destId="{1A3A1B8E-1CCA-453C-BB13-63509D3DE33B}" srcOrd="0" destOrd="0" parTransId="{C81C84B2-7762-45CE-BD0E-2D933DBF8D61}" sibTransId="{43A4B7C6-8F02-4437-B619-5AA4B5B0163A}"/>
    <dgm:cxn modelId="{8BC4C131-6526-4056-9361-981E9900963A}" type="presOf" srcId="{1A3A1B8E-1CCA-453C-BB13-63509D3DE33B}" destId="{7CBEC8CD-0D21-49EA-8DD6-AFE688C79E78}" srcOrd="0" destOrd="0" presId="urn:microsoft.com/office/officeart/2018/2/layout/IconVerticalSolidList"/>
    <dgm:cxn modelId="{92811854-7DE5-4CC0-AF0B-7491150264E7}" type="presOf" srcId="{E78CA826-59F0-49AA-A07F-D4714CBBDA24}" destId="{8E2618DB-D309-49DA-8D67-144F6DBE1CC6}" srcOrd="0" destOrd="0" presId="urn:microsoft.com/office/officeart/2018/2/layout/IconVerticalSolidList"/>
    <dgm:cxn modelId="{9258CF57-6C29-43C0-99BE-F406C2BEDCC0}" type="presOf" srcId="{979F755C-C354-4541-B240-987138309947}" destId="{7BB65F49-A771-45DB-BD2B-859E269D7CC7}" srcOrd="0" destOrd="0" presId="urn:microsoft.com/office/officeart/2018/2/layout/IconVerticalSolidList"/>
    <dgm:cxn modelId="{5A47DD77-1409-4EB2-B7DC-BD20E1DAFD58}" srcId="{979F755C-C354-4541-B240-987138309947}" destId="{9EB57D47-3261-4B22-B4F7-D83944629750}" srcOrd="2" destOrd="0" parTransId="{C658B858-D36C-4E80-A572-BF839DC1BC15}" sibTransId="{732CB00D-9435-42CF-98F9-E6CED0A805CC}"/>
    <dgm:cxn modelId="{0433AA7B-EFCC-4A5C-8460-B17FD536E1C1}" type="presOf" srcId="{4A31DF46-FD1E-461A-8DBA-85408A6B099F}" destId="{D329134A-D7B7-4C49-AB67-E5AA24A46F48}" srcOrd="0" destOrd="0" presId="urn:microsoft.com/office/officeart/2018/2/layout/IconVerticalSolidList"/>
    <dgm:cxn modelId="{209C6DC3-786C-4C82-815D-417702B0A634}" type="presOf" srcId="{D507BF81-5F7D-4E12-9F1D-1FA83654E42D}" destId="{6412E8D6-DCE7-473F-BB3C-53B0E2532750}" srcOrd="0" destOrd="0" presId="urn:microsoft.com/office/officeart/2018/2/layout/IconVerticalSolidList"/>
    <dgm:cxn modelId="{7E9CC0DF-57A3-4BF4-92D4-84DD16983116}" srcId="{979F755C-C354-4541-B240-987138309947}" destId="{D507BF81-5F7D-4E12-9F1D-1FA83654E42D}" srcOrd="3" destOrd="0" parTransId="{F83AE7B5-83B4-4EBF-9CE4-63225817F1A9}" sibTransId="{E43A98CF-0BA4-4093-B490-B2348EA96783}"/>
    <dgm:cxn modelId="{6377D7E1-D7DB-448A-83D7-523A51896779}" type="presOf" srcId="{A38AB7CB-D74E-4E49-936E-24CB2EE5D818}" destId="{C6CD6EA4-8279-470E-A5B9-DD3D12051682}" srcOrd="0" destOrd="0" presId="urn:microsoft.com/office/officeart/2018/2/layout/IconVerticalSolidList"/>
    <dgm:cxn modelId="{4A8D69E3-7ECA-45C1-B79D-0B45DB806FDD}" srcId="{979F755C-C354-4541-B240-987138309947}" destId="{A38AB7CB-D74E-4E49-936E-24CB2EE5D818}" srcOrd="4" destOrd="0" parTransId="{B3E8B68A-F068-482B-A2A5-49603233906D}" sibTransId="{35611A73-1DE3-444F-B30A-381CA297179C}"/>
    <dgm:cxn modelId="{5DC961ED-C805-4411-80D8-A31A0011E73E}" srcId="{979F755C-C354-4541-B240-987138309947}" destId="{4A31DF46-FD1E-461A-8DBA-85408A6B099F}" srcOrd="5" destOrd="0" parTransId="{723DC768-132B-4E63-845E-4E17D267EC89}" sibTransId="{7A5D77BF-1459-4599-8507-6F3C0BDAF2A6}"/>
    <dgm:cxn modelId="{EB7BEEC9-0817-49D4-9544-E48034693AAC}" type="presParOf" srcId="{7BB65F49-A771-45DB-BD2B-859E269D7CC7}" destId="{9040DEBF-8AD4-4F49-944C-2E407281D085}" srcOrd="0" destOrd="0" presId="urn:microsoft.com/office/officeart/2018/2/layout/IconVerticalSolidList"/>
    <dgm:cxn modelId="{8B53C01E-3F28-4AE3-A966-D6B976DEE42F}" type="presParOf" srcId="{9040DEBF-8AD4-4F49-944C-2E407281D085}" destId="{BE2E8693-0D82-4EFF-B5AA-B7F91234CE68}" srcOrd="0" destOrd="0" presId="urn:microsoft.com/office/officeart/2018/2/layout/IconVerticalSolidList"/>
    <dgm:cxn modelId="{9590546D-2563-4A36-8E32-4F954129AE3A}" type="presParOf" srcId="{9040DEBF-8AD4-4F49-944C-2E407281D085}" destId="{6817D45A-C85A-4CF5-B2F7-A67557A5B18D}" srcOrd="1" destOrd="0" presId="urn:microsoft.com/office/officeart/2018/2/layout/IconVerticalSolidList"/>
    <dgm:cxn modelId="{9AE26445-ABAD-4E07-8741-9C58FE264DF6}" type="presParOf" srcId="{9040DEBF-8AD4-4F49-944C-2E407281D085}" destId="{569EB7CA-52AA-4841-B790-CD01D3474282}" srcOrd="2" destOrd="0" presId="urn:microsoft.com/office/officeart/2018/2/layout/IconVerticalSolidList"/>
    <dgm:cxn modelId="{DC8F8D03-2359-443F-AB50-87E49079FC07}" type="presParOf" srcId="{9040DEBF-8AD4-4F49-944C-2E407281D085}" destId="{7CBEC8CD-0D21-49EA-8DD6-AFE688C79E78}" srcOrd="3" destOrd="0" presId="urn:microsoft.com/office/officeart/2018/2/layout/IconVerticalSolidList"/>
    <dgm:cxn modelId="{A812B6A6-1FE7-4519-863C-EC54D6652E9A}" type="presParOf" srcId="{7BB65F49-A771-45DB-BD2B-859E269D7CC7}" destId="{34BAAA9F-D980-48E8-A67D-A3ABC10311BC}" srcOrd="1" destOrd="0" presId="urn:microsoft.com/office/officeart/2018/2/layout/IconVerticalSolidList"/>
    <dgm:cxn modelId="{8CC68506-45CB-48C4-8EED-FAD15B2F0903}" type="presParOf" srcId="{7BB65F49-A771-45DB-BD2B-859E269D7CC7}" destId="{594DDFDC-CA78-428C-A3D1-6884D2044249}" srcOrd="2" destOrd="0" presId="urn:microsoft.com/office/officeart/2018/2/layout/IconVerticalSolidList"/>
    <dgm:cxn modelId="{050671F0-DCC3-46A5-99A0-C5A46990D45D}" type="presParOf" srcId="{594DDFDC-CA78-428C-A3D1-6884D2044249}" destId="{A9AF4883-03C4-44FA-85FC-8DE138A7EC41}" srcOrd="0" destOrd="0" presId="urn:microsoft.com/office/officeart/2018/2/layout/IconVerticalSolidList"/>
    <dgm:cxn modelId="{75DDD5A8-1134-43ED-97E2-08243D081FE7}" type="presParOf" srcId="{594DDFDC-CA78-428C-A3D1-6884D2044249}" destId="{A4CFC031-6678-4F7A-8EC4-AEA9B37063E8}" srcOrd="1" destOrd="0" presId="urn:microsoft.com/office/officeart/2018/2/layout/IconVerticalSolidList"/>
    <dgm:cxn modelId="{92E0D100-2090-4233-A519-7EC899221390}" type="presParOf" srcId="{594DDFDC-CA78-428C-A3D1-6884D2044249}" destId="{DFC4B1F2-2EC7-4C95-A325-1B3E87F1D3DB}" srcOrd="2" destOrd="0" presId="urn:microsoft.com/office/officeart/2018/2/layout/IconVerticalSolidList"/>
    <dgm:cxn modelId="{9FF10727-EF55-4234-A117-8EB57BDA87E9}" type="presParOf" srcId="{594DDFDC-CA78-428C-A3D1-6884D2044249}" destId="{8E2618DB-D309-49DA-8D67-144F6DBE1CC6}" srcOrd="3" destOrd="0" presId="urn:microsoft.com/office/officeart/2018/2/layout/IconVerticalSolidList"/>
    <dgm:cxn modelId="{C22CA936-D57E-4342-80E6-8230F2EF4CDE}" type="presParOf" srcId="{7BB65F49-A771-45DB-BD2B-859E269D7CC7}" destId="{961A3EE5-FD5A-43DD-8EF3-9BE821E81A33}" srcOrd="3" destOrd="0" presId="urn:microsoft.com/office/officeart/2018/2/layout/IconVerticalSolidList"/>
    <dgm:cxn modelId="{157A1008-E424-4A40-93F5-218161A27A5D}" type="presParOf" srcId="{7BB65F49-A771-45DB-BD2B-859E269D7CC7}" destId="{A7BB97C2-CD2B-4D97-BB3D-509D6CA41561}" srcOrd="4" destOrd="0" presId="urn:microsoft.com/office/officeart/2018/2/layout/IconVerticalSolidList"/>
    <dgm:cxn modelId="{52FB4A6D-17FA-4A91-BEC2-CD7286E5673F}" type="presParOf" srcId="{A7BB97C2-CD2B-4D97-BB3D-509D6CA41561}" destId="{254A9184-9492-48E1-B042-79DC1833EFA7}" srcOrd="0" destOrd="0" presId="urn:microsoft.com/office/officeart/2018/2/layout/IconVerticalSolidList"/>
    <dgm:cxn modelId="{17D90E66-436D-4B7B-A66E-5C362095E563}" type="presParOf" srcId="{A7BB97C2-CD2B-4D97-BB3D-509D6CA41561}" destId="{DA5F1C56-D172-4215-AC80-40C54F9C9803}" srcOrd="1" destOrd="0" presId="urn:microsoft.com/office/officeart/2018/2/layout/IconVerticalSolidList"/>
    <dgm:cxn modelId="{45B1A890-B539-435F-B93C-7E070B76E41D}" type="presParOf" srcId="{A7BB97C2-CD2B-4D97-BB3D-509D6CA41561}" destId="{680618C9-85A6-4544-853B-C37CC8DD70D2}" srcOrd="2" destOrd="0" presId="urn:microsoft.com/office/officeart/2018/2/layout/IconVerticalSolidList"/>
    <dgm:cxn modelId="{7F8CF2F2-B750-4F9F-B46B-CCD57E8F46D4}" type="presParOf" srcId="{A7BB97C2-CD2B-4D97-BB3D-509D6CA41561}" destId="{DBC19066-17E7-46B9-A60C-5E6E0634DE85}" srcOrd="3" destOrd="0" presId="urn:microsoft.com/office/officeart/2018/2/layout/IconVerticalSolidList"/>
    <dgm:cxn modelId="{6A35EF4C-90C9-4FAB-B5B3-43C0FD921DD1}" type="presParOf" srcId="{7BB65F49-A771-45DB-BD2B-859E269D7CC7}" destId="{FA16F799-313C-4519-AF94-A5A8CC109202}" srcOrd="5" destOrd="0" presId="urn:microsoft.com/office/officeart/2018/2/layout/IconVerticalSolidList"/>
    <dgm:cxn modelId="{75997CDB-5D30-4C6B-B07F-1D64894C1312}" type="presParOf" srcId="{7BB65F49-A771-45DB-BD2B-859E269D7CC7}" destId="{B2AED5DA-B44E-4B50-8E38-CC9D75AC8D93}" srcOrd="6" destOrd="0" presId="urn:microsoft.com/office/officeart/2018/2/layout/IconVerticalSolidList"/>
    <dgm:cxn modelId="{B6E31DF0-CC23-4742-A29C-42B6291C0E5A}" type="presParOf" srcId="{B2AED5DA-B44E-4B50-8E38-CC9D75AC8D93}" destId="{5F0C41E1-F72B-46D3-B6C7-CD5515739AC9}" srcOrd="0" destOrd="0" presId="urn:microsoft.com/office/officeart/2018/2/layout/IconVerticalSolidList"/>
    <dgm:cxn modelId="{A0786F49-7B1B-4C18-9C5D-8273A1626F61}" type="presParOf" srcId="{B2AED5DA-B44E-4B50-8E38-CC9D75AC8D93}" destId="{2F0C4AE4-270E-457A-88E9-89DF967BDD72}" srcOrd="1" destOrd="0" presId="urn:microsoft.com/office/officeart/2018/2/layout/IconVerticalSolidList"/>
    <dgm:cxn modelId="{C245483D-1B70-49A3-8985-085D967BFE44}" type="presParOf" srcId="{B2AED5DA-B44E-4B50-8E38-CC9D75AC8D93}" destId="{873E42FC-11F2-43A9-B771-88B0788DB283}" srcOrd="2" destOrd="0" presId="urn:microsoft.com/office/officeart/2018/2/layout/IconVerticalSolidList"/>
    <dgm:cxn modelId="{2D55E60B-1868-4CE0-9B47-E088EFEF662A}" type="presParOf" srcId="{B2AED5DA-B44E-4B50-8E38-CC9D75AC8D93}" destId="{6412E8D6-DCE7-473F-BB3C-53B0E2532750}" srcOrd="3" destOrd="0" presId="urn:microsoft.com/office/officeart/2018/2/layout/IconVerticalSolidList"/>
    <dgm:cxn modelId="{8DB5FAF0-C262-4E2B-A26B-8B7836C16824}" type="presParOf" srcId="{7BB65F49-A771-45DB-BD2B-859E269D7CC7}" destId="{5BB8C547-02D5-4D00-ADAB-7CC8E6E3AF0E}" srcOrd="7" destOrd="0" presId="urn:microsoft.com/office/officeart/2018/2/layout/IconVerticalSolidList"/>
    <dgm:cxn modelId="{1643B979-EC2D-42A6-8C12-E88FB2B72701}" type="presParOf" srcId="{7BB65F49-A771-45DB-BD2B-859E269D7CC7}" destId="{85160B40-D06E-4C25-BA54-9895AEE9E5B5}" srcOrd="8" destOrd="0" presId="urn:microsoft.com/office/officeart/2018/2/layout/IconVerticalSolidList"/>
    <dgm:cxn modelId="{1A9359A9-DA9A-43A9-8A47-A4EB1FD8C29C}" type="presParOf" srcId="{85160B40-D06E-4C25-BA54-9895AEE9E5B5}" destId="{53BC273D-B753-4234-A53C-791FEA175E52}" srcOrd="0" destOrd="0" presId="urn:microsoft.com/office/officeart/2018/2/layout/IconVerticalSolidList"/>
    <dgm:cxn modelId="{C0492BB2-922D-48A2-8593-6C87E8824D7A}" type="presParOf" srcId="{85160B40-D06E-4C25-BA54-9895AEE9E5B5}" destId="{3AA795A5-8128-42A4-B8D8-6D5C37A53C95}" srcOrd="1" destOrd="0" presId="urn:microsoft.com/office/officeart/2018/2/layout/IconVerticalSolidList"/>
    <dgm:cxn modelId="{0D8F150C-2803-4613-9D9B-D23B00C1E1C5}" type="presParOf" srcId="{85160B40-D06E-4C25-BA54-9895AEE9E5B5}" destId="{304603D8-FF75-408A-B24C-0B8DEB74DA56}" srcOrd="2" destOrd="0" presId="urn:microsoft.com/office/officeart/2018/2/layout/IconVerticalSolidList"/>
    <dgm:cxn modelId="{CF6F255E-E3F4-4418-B966-721E9BF63396}" type="presParOf" srcId="{85160B40-D06E-4C25-BA54-9895AEE9E5B5}" destId="{C6CD6EA4-8279-470E-A5B9-DD3D12051682}" srcOrd="3" destOrd="0" presId="urn:microsoft.com/office/officeart/2018/2/layout/IconVerticalSolidList"/>
    <dgm:cxn modelId="{0639EE3B-B8D1-446D-85E4-ABA5BEDCBE0B}" type="presParOf" srcId="{7BB65F49-A771-45DB-BD2B-859E269D7CC7}" destId="{6AAF2620-4220-49FC-9A6F-5682CB0F21A9}" srcOrd="9" destOrd="0" presId="urn:microsoft.com/office/officeart/2018/2/layout/IconVerticalSolidList"/>
    <dgm:cxn modelId="{77CFCE83-B607-49D4-8952-3069B5954704}" type="presParOf" srcId="{7BB65F49-A771-45DB-BD2B-859E269D7CC7}" destId="{5FB5E842-EB50-44C9-90B0-289051D43B3F}" srcOrd="10" destOrd="0" presId="urn:microsoft.com/office/officeart/2018/2/layout/IconVerticalSolidList"/>
    <dgm:cxn modelId="{C36FDC4B-B1E1-4727-A51D-CCE2BC7B0B6C}" type="presParOf" srcId="{5FB5E842-EB50-44C9-90B0-289051D43B3F}" destId="{256A6D31-8F51-4816-BDE9-C4A3BB02FBB4}" srcOrd="0" destOrd="0" presId="urn:microsoft.com/office/officeart/2018/2/layout/IconVerticalSolidList"/>
    <dgm:cxn modelId="{1C7674F7-06A8-48FF-9D75-7A041EC31824}" type="presParOf" srcId="{5FB5E842-EB50-44C9-90B0-289051D43B3F}" destId="{6E8162BF-0E18-4957-92B7-7220ABC84538}" srcOrd="1" destOrd="0" presId="urn:microsoft.com/office/officeart/2018/2/layout/IconVerticalSolidList"/>
    <dgm:cxn modelId="{86B2772D-3626-424E-876D-476036DA1DF7}" type="presParOf" srcId="{5FB5E842-EB50-44C9-90B0-289051D43B3F}" destId="{99F64480-D22C-4DA8-AD22-3DFF862D0CB2}" srcOrd="2" destOrd="0" presId="urn:microsoft.com/office/officeart/2018/2/layout/IconVerticalSolidList"/>
    <dgm:cxn modelId="{F08B60F9-C4AD-49BE-8010-CE1EADF4AD8E}" type="presParOf" srcId="{5FB5E842-EB50-44C9-90B0-289051D43B3F}" destId="{D329134A-D7B7-4C49-AB67-E5AA24A46F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E8693-0D82-4EFF-B5AA-B7F91234CE68}">
      <dsp:nvSpPr>
        <dsp:cNvPr id="0" name=""/>
        <dsp:cNvSpPr/>
      </dsp:nvSpPr>
      <dsp:spPr>
        <a:xfrm>
          <a:off x="0" y="1552"/>
          <a:ext cx="6112517" cy="6617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7D45A-C85A-4CF5-B2F7-A67557A5B18D}">
      <dsp:nvSpPr>
        <dsp:cNvPr id="0" name=""/>
        <dsp:cNvSpPr/>
      </dsp:nvSpPr>
      <dsp:spPr>
        <a:xfrm>
          <a:off x="200170" y="150439"/>
          <a:ext cx="363945" cy="363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EC8CD-0D21-49EA-8DD6-AFE688C79E78}">
      <dsp:nvSpPr>
        <dsp:cNvPr id="0" name=""/>
        <dsp:cNvSpPr/>
      </dsp:nvSpPr>
      <dsp:spPr>
        <a:xfrm>
          <a:off x="764285" y="1552"/>
          <a:ext cx="5348231" cy="661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32" tIns="70032" rIns="70032" bIns="70032" numCol="1" spcCol="1270" anchor="ctr" anchorCtr="0">
          <a:noAutofit/>
        </a:bodyPr>
        <a:lstStyle/>
        <a:p>
          <a:pPr marL="0" lvl="0" indent="0" algn="l" defTabSz="844550">
            <a:lnSpc>
              <a:spcPct val="100000"/>
            </a:lnSpc>
            <a:spcBef>
              <a:spcPct val="0"/>
            </a:spcBef>
            <a:spcAft>
              <a:spcPct val="35000"/>
            </a:spcAft>
            <a:buNone/>
          </a:pPr>
          <a:r>
            <a:rPr lang="en-US" sz="1900" kern="1200"/>
            <a:t>Requirements Gathering &amp; Analysis</a:t>
          </a:r>
        </a:p>
      </dsp:txBody>
      <dsp:txXfrm>
        <a:off x="764285" y="1552"/>
        <a:ext cx="5348231" cy="661719"/>
      </dsp:txXfrm>
    </dsp:sp>
    <dsp:sp modelId="{A9AF4883-03C4-44FA-85FC-8DE138A7EC41}">
      <dsp:nvSpPr>
        <dsp:cNvPr id="0" name=""/>
        <dsp:cNvSpPr/>
      </dsp:nvSpPr>
      <dsp:spPr>
        <a:xfrm>
          <a:off x="0" y="828701"/>
          <a:ext cx="6112517" cy="6617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FC031-6678-4F7A-8EC4-AEA9B37063E8}">
      <dsp:nvSpPr>
        <dsp:cNvPr id="0" name=""/>
        <dsp:cNvSpPr/>
      </dsp:nvSpPr>
      <dsp:spPr>
        <a:xfrm>
          <a:off x="200170" y="977588"/>
          <a:ext cx="363945" cy="363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2618DB-D309-49DA-8D67-144F6DBE1CC6}">
      <dsp:nvSpPr>
        <dsp:cNvPr id="0" name=""/>
        <dsp:cNvSpPr/>
      </dsp:nvSpPr>
      <dsp:spPr>
        <a:xfrm>
          <a:off x="764285" y="828701"/>
          <a:ext cx="5348231" cy="661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32" tIns="70032" rIns="70032" bIns="70032" numCol="1" spcCol="1270" anchor="ctr" anchorCtr="0">
          <a:noAutofit/>
        </a:bodyPr>
        <a:lstStyle/>
        <a:p>
          <a:pPr marL="0" lvl="0" indent="0" algn="l" defTabSz="844550">
            <a:lnSpc>
              <a:spcPct val="100000"/>
            </a:lnSpc>
            <a:spcBef>
              <a:spcPct val="0"/>
            </a:spcBef>
            <a:spcAft>
              <a:spcPct val="35000"/>
            </a:spcAft>
            <a:buNone/>
          </a:pPr>
          <a:r>
            <a:rPr lang="en-US" sz="1900" kern="1200"/>
            <a:t>Design</a:t>
          </a:r>
        </a:p>
      </dsp:txBody>
      <dsp:txXfrm>
        <a:off x="764285" y="828701"/>
        <a:ext cx="5348231" cy="661719"/>
      </dsp:txXfrm>
    </dsp:sp>
    <dsp:sp modelId="{254A9184-9492-48E1-B042-79DC1833EFA7}">
      <dsp:nvSpPr>
        <dsp:cNvPr id="0" name=""/>
        <dsp:cNvSpPr/>
      </dsp:nvSpPr>
      <dsp:spPr>
        <a:xfrm>
          <a:off x="0" y="1655850"/>
          <a:ext cx="6112517" cy="6617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F1C56-D172-4215-AC80-40C54F9C9803}">
      <dsp:nvSpPr>
        <dsp:cNvPr id="0" name=""/>
        <dsp:cNvSpPr/>
      </dsp:nvSpPr>
      <dsp:spPr>
        <a:xfrm>
          <a:off x="200170" y="1804737"/>
          <a:ext cx="363945" cy="363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19066-17E7-46B9-A60C-5E6E0634DE85}">
      <dsp:nvSpPr>
        <dsp:cNvPr id="0" name=""/>
        <dsp:cNvSpPr/>
      </dsp:nvSpPr>
      <dsp:spPr>
        <a:xfrm>
          <a:off x="764285" y="1655850"/>
          <a:ext cx="5348231" cy="661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32" tIns="70032" rIns="70032" bIns="70032" numCol="1" spcCol="1270" anchor="ctr" anchorCtr="0">
          <a:noAutofit/>
        </a:bodyPr>
        <a:lstStyle/>
        <a:p>
          <a:pPr marL="0" lvl="0" indent="0" algn="l" defTabSz="844550">
            <a:lnSpc>
              <a:spcPct val="100000"/>
            </a:lnSpc>
            <a:spcBef>
              <a:spcPct val="0"/>
            </a:spcBef>
            <a:spcAft>
              <a:spcPct val="35000"/>
            </a:spcAft>
            <a:buNone/>
          </a:pPr>
          <a:r>
            <a:rPr lang="en-US" sz="1900" kern="1200"/>
            <a:t>Development</a:t>
          </a:r>
        </a:p>
      </dsp:txBody>
      <dsp:txXfrm>
        <a:off x="764285" y="1655850"/>
        <a:ext cx="5348231" cy="661719"/>
      </dsp:txXfrm>
    </dsp:sp>
    <dsp:sp modelId="{5F0C41E1-F72B-46D3-B6C7-CD5515739AC9}">
      <dsp:nvSpPr>
        <dsp:cNvPr id="0" name=""/>
        <dsp:cNvSpPr/>
      </dsp:nvSpPr>
      <dsp:spPr>
        <a:xfrm>
          <a:off x="0" y="2482999"/>
          <a:ext cx="6112517" cy="6617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C4AE4-270E-457A-88E9-89DF967BDD72}">
      <dsp:nvSpPr>
        <dsp:cNvPr id="0" name=""/>
        <dsp:cNvSpPr/>
      </dsp:nvSpPr>
      <dsp:spPr>
        <a:xfrm>
          <a:off x="200170" y="2631886"/>
          <a:ext cx="363945" cy="3639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2E8D6-DCE7-473F-BB3C-53B0E2532750}">
      <dsp:nvSpPr>
        <dsp:cNvPr id="0" name=""/>
        <dsp:cNvSpPr/>
      </dsp:nvSpPr>
      <dsp:spPr>
        <a:xfrm>
          <a:off x="764285" y="2482999"/>
          <a:ext cx="5348231" cy="661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32" tIns="70032" rIns="70032" bIns="70032" numCol="1" spcCol="1270" anchor="ctr" anchorCtr="0">
          <a:noAutofit/>
        </a:bodyPr>
        <a:lstStyle/>
        <a:p>
          <a:pPr marL="0" lvl="0" indent="0" algn="l" defTabSz="844550">
            <a:lnSpc>
              <a:spcPct val="100000"/>
            </a:lnSpc>
            <a:spcBef>
              <a:spcPct val="0"/>
            </a:spcBef>
            <a:spcAft>
              <a:spcPct val="35000"/>
            </a:spcAft>
            <a:buNone/>
          </a:pPr>
          <a:r>
            <a:rPr lang="en-US" sz="1900" kern="1200"/>
            <a:t>Testing</a:t>
          </a:r>
        </a:p>
      </dsp:txBody>
      <dsp:txXfrm>
        <a:off x="764285" y="2482999"/>
        <a:ext cx="5348231" cy="661719"/>
      </dsp:txXfrm>
    </dsp:sp>
    <dsp:sp modelId="{53BC273D-B753-4234-A53C-791FEA175E52}">
      <dsp:nvSpPr>
        <dsp:cNvPr id="0" name=""/>
        <dsp:cNvSpPr/>
      </dsp:nvSpPr>
      <dsp:spPr>
        <a:xfrm>
          <a:off x="0" y="3310148"/>
          <a:ext cx="6112517" cy="6617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795A5-8128-42A4-B8D8-6D5C37A53C95}">
      <dsp:nvSpPr>
        <dsp:cNvPr id="0" name=""/>
        <dsp:cNvSpPr/>
      </dsp:nvSpPr>
      <dsp:spPr>
        <a:xfrm>
          <a:off x="200170" y="3459035"/>
          <a:ext cx="363945" cy="3639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CD6EA4-8279-470E-A5B9-DD3D12051682}">
      <dsp:nvSpPr>
        <dsp:cNvPr id="0" name=""/>
        <dsp:cNvSpPr/>
      </dsp:nvSpPr>
      <dsp:spPr>
        <a:xfrm>
          <a:off x="764285" y="3310148"/>
          <a:ext cx="5348231" cy="661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32" tIns="70032" rIns="70032" bIns="70032" numCol="1" spcCol="1270" anchor="ctr" anchorCtr="0">
          <a:noAutofit/>
        </a:bodyPr>
        <a:lstStyle/>
        <a:p>
          <a:pPr marL="0" lvl="0" indent="0" algn="l" defTabSz="844550">
            <a:lnSpc>
              <a:spcPct val="100000"/>
            </a:lnSpc>
            <a:spcBef>
              <a:spcPct val="0"/>
            </a:spcBef>
            <a:spcAft>
              <a:spcPct val="35000"/>
            </a:spcAft>
            <a:buNone/>
          </a:pPr>
          <a:r>
            <a:rPr lang="en-US" sz="1900" kern="1200" dirty="0"/>
            <a:t>Deployment	</a:t>
          </a:r>
        </a:p>
      </dsp:txBody>
      <dsp:txXfrm>
        <a:off x="764285" y="3310148"/>
        <a:ext cx="5348231" cy="661719"/>
      </dsp:txXfrm>
    </dsp:sp>
    <dsp:sp modelId="{256A6D31-8F51-4816-BDE9-C4A3BB02FBB4}">
      <dsp:nvSpPr>
        <dsp:cNvPr id="0" name=""/>
        <dsp:cNvSpPr/>
      </dsp:nvSpPr>
      <dsp:spPr>
        <a:xfrm>
          <a:off x="0" y="4137297"/>
          <a:ext cx="6112517" cy="6617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8162BF-0E18-4957-92B7-7220ABC84538}">
      <dsp:nvSpPr>
        <dsp:cNvPr id="0" name=""/>
        <dsp:cNvSpPr/>
      </dsp:nvSpPr>
      <dsp:spPr>
        <a:xfrm>
          <a:off x="200170" y="4286184"/>
          <a:ext cx="363945" cy="3639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29134A-D7B7-4C49-AB67-E5AA24A46F48}">
      <dsp:nvSpPr>
        <dsp:cNvPr id="0" name=""/>
        <dsp:cNvSpPr/>
      </dsp:nvSpPr>
      <dsp:spPr>
        <a:xfrm>
          <a:off x="764285" y="4137297"/>
          <a:ext cx="5348231" cy="661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32" tIns="70032" rIns="70032" bIns="70032" numCol="1" spcCol="1270" anchor="ctr" anchorCtr="0">
          <a:noAutofit/>
        </a:bodyPr>
        <a:lstStyle/>
        <a:p>
          <a:pPr marL="0" lvl="0" indent="0" algn="l" defTabSz="844550">
            <a:lnSpc>
              <a:spcPct val="100000"/>
            </a:lnSpc>
            <a:spcBef>
              <a:spcPct val="0"/>
            </a:spcBef>
            <a:spcAft>
              <a:spcPct val="35000"/>
            </a:spcAft>
            <a:buNone/>
          </a:pPr>
          <a:r>
            <a:rPr lang="en-US" sz="1900" kern="1200" dirty="0"/>
            <a:t>Maintenance</a:t>
          </a:r>
        </a:p>
      </dsp:txBody>
      <dsp:txXfrm>
        <a:off x="764285" y="4137297"/>
        <a:ext cx="5348231" cy="6617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4/17/2022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2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4/17/2022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43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4/17/2022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75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4/17/2022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2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4/17/2022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0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4/17/2022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4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4/17/2022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40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4/17/2022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28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4/17/2022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6630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4/17/2022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09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4/17/2022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71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4/17/2022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6436142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carved figures of humans">
            <a:extLst>
              <a:ext uri="{FF2B5EF4-FFF2-40B4-BE49-F238E27FC236}">
                <a16:creationId xmlns:a16="http://schemas.microsoft.com/office/drawing/2014/main" id="{5E9AE3E5-6E1F-C98F-9923-6A6A8D683AC7}"/>
              </a:ext>
            </a:extLst>
          </p:cNvPr>
          <p:cNvPicPr>
            <a:picLocks noChangeAspect="1"/>
          </p:cNvPicPr>
          <p:nvPr/>
        </p:nvPicPr>
        <p:blipFill rotWithShape="1">
          <a:blip r:embed="rId2"/>
          <a:srcRect t="21052"/>
          <a:stretch/>
        </p:blipFill>
        <p:spPr>
          <a:xfrm>
            <a:off x="20" y="10"/>
            <a:ext cx="12191979" cy="6857989"/>
          </a:xfrm>
          <a:prstGeom prst="rect">
            <a:avLst/>
          </a:prstGeom>
        </p:spPr>
      </p:pic>
      <p:sp>
        <p:nvSpPr>
          <p:cNvPr id="20"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2FEEFA0A-7A80-499F-8850-4039782DFEC0}"/>
              </a:ext>
            </a:extLst>
          </p:cNvPr>
          <p:cNvSpPr>
            <a:spLocks noGrp="1"/>
          </p:cNvSpPr>
          <p:nvPr>
            <p:ph type="ctrTitle"/>
          </p:nvPr>
        </p:nvSpPr>
        <p:spPr>
          <a:xfrm>
            <a:off x="565151" y="768334"/>
            <a:ext cx="4134538" cy="2866405"/>
          </a:xfrm>
        </p:spPr>
        <p:txBody>
          <a:bodyPr>
            <a:normAutofit/>
          </a:bodyPr>
          <a:lstStyle/>
          <a:p>
            <a:r>
              <a:rPr lang="en-US" sz="5400"/>
              <a:t>The Scrum-Agile Approach	</a:t>
            </a:r>
          </a:p>
        </p:txBody>
      </p:sp>
      <p:sp>
        <p:nvSpPr>
          <p:cNvPr id="3" name="Subtitle 2">
            <a:extLst>
              <a:ext uri="{FF2B5EF4-FFF2-40B4-BE49-F238E27FC236}">
                <a16:creationId xmlns:a16="http://schemas.microsoft.com/office/drawing/2014/main" id="{A126ABCD-6379-4BCB-9C47-13E96CCF06F4}"/>
              </a:ext>
            </a:extLst>
          </p:cNvPr>
          <p:cNvSpPr>
            <a:spLocks noGrp="1"/>
          </p:cNvSpPr>
          <p:nvPr>
            <p:ph type="subTitle" idx="1"/>
          </p:nvPr>
        </p:nvSpPr>
        <p:spPr>
          <a:xfrm>
            <a:off x="565151" y="4283239"/>
            <a:ext cx="4134538" cy="1475177"/>
          </a:xfrm>
        </p:spPr>
        <p:txBody>
          <a:bodyPr>
            <a:normAutofit/>
          </a:bodyPr>
          <a:lstStyle/>
          <a:p>
            <a:r>
              <a:rPr lang="en-US" dirty="0"/>
              <a:t>Jesse Jayne CS-250-T4473</a:t>
            </a:r>
            <a:br>
              <a:rPr lang="en-US" dirty="0"/>
            </a:br>
            <a:r>
              <a:rPr lang="en-US" dirty="0"/>
              <a:t>7-1 Final Project</a:t>
            </a:r>
          </a:p>
        </p:txBody>
      </p:sp>
      <p:cxnSp>
        <p:nvCxnSpPr>
          <p:cNvPr id="22" name="Straight Connector 21">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5"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144525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D563-6205-4A90-95AC-ED530BEEE05E}"/>
              </a:ext>
            </a:extLst>
          </p:cNvPr>
          <p:cNvSpPr>
            <a:spLocks noGrp="1"/>
          </p:cNvSpPr>
          <p:nvPr>
            <p:ph type="title"/>
          </p:nvPr>
        </p:nvSpPr>
        <p:spPr>
          <a:xfrm>
            <a:off x="565149" y="362711"/>
            <a:ext cx="3609983" cy="1389127"/>
          </a:xfrm>
        </p:spPr>
        <p:txBody>
          <a:bodyPr/>
          <a:lstStyle/>
          <a:p>
            <a:r>
              <a:rPr lang="en-US" dirty="0"/>
              <a:t>Roles of the Team</a:t>
            </a:r>
          </a:p>
        </p:txBody>
      </p:sp>
      <p:pic>
        <p:nvPicPr>
          <p:cNvPr id="6" name="Picture Placeholder 5" descr="Logo, company name&#10;&#10;Description automatically generated">
            <a:extLst>
              <a:ext uri="{FF2B5EF4-FFF2-40B4-BE49-F238E27FC236}">
                <a16:creationId xmlns:a16="http://schemas.microsoft.com/office/drawing/2014/main" id="{B8768434-CC17-48EB-8C55-3793CEB8574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914" r="3490"/>
          <a:stretch/>
        </p:blipFill>
        <p:spPr>
          <a:xfrm>
            <a:off x="5050914" y="770889"/>
            <a:ext cx="6452606" cy="4225317"/>
          </a:xfrm>
        </p:spPr>
      </p:pic>
      <p:sp>
        <p:nvSpPr>
          <p:cNvPr id="4" name="Text Placeholder 3">
            <a:extLst>
              <a:ext uri="{FF2B5EF4-FFF2-40B4-BE49-F238E27FC236}">
                <a16:creationId xmlns:a16="http://schemas.microsoft.com/office/drawing/2014/main" id="{CC2BBF37-971E-4532-B391-C5DE6772FDEC}"/>
              </a:ext>
            </a:extLst>
          </p:cNvPr>
          <p:cNvSpPr>
            <a:spLocks noGrp="1"/>
          </p:cNvSpPr>
          <p:nvPr>
            <p:ph type="body" sz="half" idx="2"/>
          </p:nvPr>
        </p:nvSpPr>
        <p:spPr>
          <a:xfrm>
            <a:off x="565149" y="1422908"/>
            <a:ext cx="3609983" cy="4625468"/>
          </a:xfrm>
        </p:spPr>
        <p:txBody>
          <a:bodyPr>
            <a:normAutofit lnSpcReduction="10000"/>
          </a:bodyPr>
          <a:lstStyle/>
          <a:p>
            <a:r>
              <a:rPr lang="en-US" sz="1200" dirty="0"/>
              <a:t>There are various equally important roles on each scrum team. </a:t>
            </a:r>
            <a:br>
              <a:rPr lang="en-US" sz="1200" dirty="0"/>
            </a:br>
            <a:br>
              <a:rPr lang="en-US" sz="1200" dirty="0"/>
            </a:br>
            <a:r>
              <a:rPr lang="en-US" sz="1200" b="1" dirty="0"/>
              <a:t>The Product Owner </a:t>
            </a:r>
            <a:r>
              <a:rPr lang="en-US" sz="1000" dirty="0"/>
              <a:t>– This role is solely responsible for managing the product backlog. One of the main decision-makers and like a project manager, a product owner acts as a representative between the business, the stakeholders, and the developers to drive the product forward with as high quality as possible. </a:t>
            </a:r>
          </a:p>
          <a:p>
            <a:r>
              <a:rPr lang="en-US" sz="1200" b="1" dirty="0"/>
              <a:t>The Scrum Master </a:t>
            </a:r>
            <a:r>
              <a:rPr lang="en-US" sz="1200" dirty="0"/>
              <a:t>– </a:t>
            </a:r>
            <a:r>
              <a:rPr lang="en-US" sz="1000" dirty="0"/>
              <a:t>This role is that of a servant-leader to the scrum team. Ensuring that the team follows the correct scrum practices and rules and finds the best techniques to work for the team. The scrum master facilitates all scrum events and understands the project and it’s planning. Can also act as a coach to the team members but should always be seen as an equal among the team. </a:t>
            </a:r>
            <a:br>
              <a:rPr lang="en-US" sz="1000" dirty="0"/>
            </a:br>
            <a:br>
              <a:rPr lang="en-US" sz="1000" dirty="0"/>
            </a:br>
            <a:r>
              <a:rPr lang="en-US" sz="1200" b="1" dirty="0"/>
              <a:t>Development Team </a:t>
            </a:r>
            <a:r>
              <a:rPr lang="en-US" sz="1200" dirty="0"/>
              <a:t>– This role can include a variety of specialized development roles including software developers and testers. Instrumental to bringing the product to life, the point of organizational skills like scrum are to maximize the potential of development. The “boots on the ground” in the team that creates the product increments throughout the product development lifecycle or tests the product as it is being refined or maintained for best practices. </a:t>
            </a:r>
            <a:endParaRPr lang="en-US" sz="1200" b="1" dirty="0"/>
          </a:p>
        </p:txBody>
      </p:sp>
    </p:spTree>
    <p:extLst>
      <p:ext uri="{BB962C8B-B14F-4D97-AF65-F5344CB8AC3E}">
        <p14:creationId xmlns:p14="http://schemas.microsoft.com/office/powerpoint/2010/main" val="10501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0757-8CBE-4F95-B33B-F5ED3619293E}"/>
              </a:ext>
            </a:extLst>
          </p:cNvPr>
          <p:cNvSpPr>
            <a:spLocks noGrp="1"/>
          </p:cNvSpPr>
          <p:nvPr>
            <p:ph type="title"/>
          </p:nvPr>
        </p:nvSpPr>
        <p:spPr>
          <a:xfrm>
            <a:off x="565151" y="467988"/>
            <a:ext cx="3609982" cy="1395043"/>
          </a:xfrm>
        </p:spPr>
        <p:txBody>
          <a:bodyPr/>
          <a:lstStyle/>
          <a:p>
            <a:r>
              <a:rPr lang="en-US" dirty="0"/>
              <a:t>The Agile SDLC	</a:t>
            </a:r>
          </a:p>
        </p:txBody>
      </p:sp>
      <p:graphicFrame>
        <p:nvGraphicFramePr>
          <p:cNvPr id="6" name="Content Placeholder 2">
            <a:extLst>
              <a:ext uri="{FF2B5EF4-FFF2-40B4-BE49-F238E27FC236}">
                <a16:creationId xmlns:a16="http://schemas.microsoft.com/office/drawing/2014/main" id="{832C7225-61AB-4D9C-BE61-A8E54DD311D2}"/>
              </a:ext>
            </a:extLst>
          </p:cNvPr>
          <p:cNvGraphicFramePr>
            <a:graphicFrameLocks noGrp="1"/>
          </p:cNvGraphicFramePr>
          <p:nvPr>
            <p:ph idx="1"/>
            <p:extLst>
              <p:ext uri="{D42A27DB-BD31-4B8C-83A1-F6EECF244321}">
                <p14:modId xmlns:p14="http://schemas.microsoft.com/office/powerpoint/2010/main" val="1386386662"/>
              </p:ext>
            </p:extLst>
          </p:nvPr>
        </p:nvGraphicFramePr>
        <p:xfrm>
          <a:off x="5104832" y="770890"/>
          <a:ext cx="6112517" cy="4800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F221D14-F9DF-41B1-9BC6-F1E420B97B92}"/>
              </a:ext>
            </a:extLst>
          </p:cNvPr>
          <p:cNvSpPr>
            <a:spLocks noGrp="1"/>
          </p:cNvSpPr>
          <p:nvPr>
            <p:ph type="body" sz="half" idx="2"/>
          </p:nvPr>
        </p:nvSpPr>
        <p:spPr>
          <a:xfrm>
            <a:off x="565151" y="1055077"/>
            <a:ext cx="3609983" cy="5134708"/>
          </a:xfrm>
        </p:spPr>
        <p:txBody>
          <a:bodyPr>
            <a:normAutofit/>
          </a:bodyPr>
          <a:lstStyle/>
          <a:p>
            <a:r>
              <a:rPr lang="en-US" sz="1400" dirty="0"/>
              <a:t>The Agile SDLC, or Software Development Lifecycle, is the framework that describes all the actions at each phase of development for a project. </a:t>
            </a:r>
          </a:p>
          <a:p>
            <a:r>
              <a:rPr lang="en-US" sz="1000" b="1" dirty="0"/>
              <a:t>Requirements</a:t>
            </a:r>
            <a:r>
              <a:rPr lang="en-US" sz="1000" dirty="0"/>
              <a:t> – Product Owner (and others) meet with customer to decide product requirements, timeline, and goals essential to develop the project.</a:t>
            </a:r>
          </a:p>
          <a:p>
            <a:r>
              <a:rPr lang="en-US" sz="1000" b="1" dirty="0"/>
              <a:t>Design</a:t>
            </a:r>
            <a:r>
              <a:rPr lang="en-US" sz="1000" dirty="0"/>
              <a:t> – The team designs the overall structure or blueprint of the product that can then be split among different developers or teams to be constructed by individual experts. </a:t>
            </a:r>
          </a:p>
          <a:p>
            <a:r>
              <a:rPr lang="en-US" sz="1000" b="1" dirty="0"/>
              <a:t>Development</a:t>
            </a:r>
            <a:r>
              <a:rPr lang="en-US" sz="1000" dirty="0"/>
              <a:t> – Developers work with the blueprint of the product to translate it into whatever code they are working with to create the actual product. </a:t>
            </a:r>
          </a:p>
          <a:p>
            <a:r>
              <a:rPr lang="en-US" sz="1000" b="1" dirty="0"/>
              <a:t>Testing</a:t>
            </a:r>
            <a:r>
              <a:rPr lang="en-US" sz="1000" dirty="0"/>
              <a:t> – Developers (testers) will check all the code and operations to ensure it is working up to par and customer expectation. If issues are found, it can be reworked and retested until working as intended. </a:t>
            </a:r>
          </a:p>
          <a:p>
            <a:r>
              <a:rPr lang="en-US" sz="1000" b="1" dirty="0"/>
              <a:t>Deployment</a:t>
            </a:r>
            <a:r>
              <a:rPr lang="en-US" sz="1000" dirty="0"/>
              <a:t> – Once the project has been through rigorous testing, it is tested in the production environment and then launched for customer use upon final verification from customer. </a:t>
            </a:r>
          </a:p>
          <a:p>
            <a:r>
              <a:rPr lang="en-US" sz="1000" b="1" dirty="0"/>
              <a:t>Maintenance</a:t>
            </a:r>
            <a:r>
              <a:rPr lang="en-US" sz="1000" dirty="0"/>
              <a:t> – Once the product is live and in use by the real world, the developers will maintain contact with customer to fix or upgrade the product to ensure customer satisfaction and product usability. </a:t>
            </a:r>
          </a:p>
          <a:p>
            <a:endParaRPr lang="en-US" sz="1000" dirty="0"/>
          </a:p>
        </p:txBody>
      </p:sp>
    </p:spTree>
    <p:extLst>
      <p:ext uri="{BB962C8B-B14F-4D97-AF65-F5344CB8AC3E}">
        <p14:creationId xmlns:p14="http://schemas.microsoft.com/office/powerpoint/2010/main" val="123705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0278C5CB-213E-4F55-BE18-9C6EA58C0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832" y="1709758"/>
            <a:ext cx="6096973" cy="3873371"/>
          </a:xfrm>
          <a:prstGeom prst="rect">
            <a:avLst/>
          </a:prstGeom>
        </p:spPr>
      </p:pic>
      <p:sp>
        <p:nvSpPr>
          <p:cNvPr id="4" name="Title 3">
            <a:extLst>
              <a:ext uri="{FF2B5EF4-FFF2-40B4-BE49-F238E27FC236}">
                <a16:creationId xmlns:a16="http://schemas.microsoft.com/office/drawing/2014/main" id="{5FC5D10E-5B67-4C42-8473-FB9D129BFD18}"/>
              </a:ext>
            </a:extLst>
          </p:cNvPr>
          <p:cNvSpPr>
            <a:spLocks noGrp="1"/>
          </p:cNvSpPr>
          <p:nvPr>
            <p:ph type="title"/>
          </p:nvPr>
        </p:nvSpPr>
        <p:spPr>
          <a:xfrm>
            <a:off x="565150" y="548636"/>
            <a:ext cx="2653912" cy="1395043"/>
          </a:xfrm>
        </p:spPr>
        <p:txBody>
          <a:bodyPr>
            <a:normAutofit/>
          </a:bodyPr>
          <a:lstStyle/>
          <a:p>
            <a:r>
              <a:rPr lang="en-US" sz="2800" dirty="0"/>
              <a:t>Choosing a methodology</a:t>
            </a:r>
          </a:p>
        </p:txBody>
      </p:sp>
      <p:sp>
        <p:nvSpPr>
          <p:cNvPr id="5" name="Content Placeholder 4">
            <a:extLst>
              <a:ext uri="{FF2B5EF4-FFF2-40B4-BE49-F238E27FC236}">
                <a16:creationId xmlns:a16="http://schemas.microsoft.com/office/drawing/2014/main" id="{9763D39B-F4A6-440D-B4DA-089AABCEEDDB}"/>
              </a:ext>
            </a:extLst>
          </p:cNvPr>
          <p:cNvSpPr>
            <a:spLocks noGrp="1"/>
          </p:cNvSpPr>
          <p:nvPr>
            <p:ph idx="1"/>
          </p:nvPr>
        </p:nvSpPr>
        <p:spPr>
          <a:xfrm>
            <a:off x="5089288" y="1246158"/>
            <a:ext cx="6112517" cy="4800570"/>
          </a:xfrm>
        </p:spPr>
        <p:txBody>
          <a:bodyPr>
            <a:normAutofit/>
          </a:bodyPr>
          <a:lstStyle/>
          <a:p>
            <a:r>
              <a:rPr lang="en-US" sz="2400" dirty="0"/>
              <a:t>Agile Vs. Waterfall Development Cycle</a:t>
            </a:r>
          </a:p>
        </p:txBody>
      </p:sp>
      <p:sp>
        <p:nvSpPr>
          <p:cNvPr id="6" name="Text Placeholder 5">
            <a:extLst>
              <a:ext uri="{FF2B5EF4-FFF2-40B4-BE49-F238E27FC236}">
                <a16:creationId xmlns:a16="http://schemas.microsoft.com/office/drawing/2014/main" id="{37B23ED0-4ABF-4D03-83DD-6DA1F7437B99}"/>
              </a:ext>
            </a:extLst>
          </p:cNvPr>
          <p:cNvSpPr>
            <a:spLocks noGrp="1"/>
          </p:cNvSpPr>
          <p:nvPr>
            <p:ph type="body" sz="half" idx="2"/>
          </p:nvPr>
        </p:nvSpPr>
        <p:spPr/>
        <p:txBody>
          <a:bodyPr>
            <a:noAutofit/>
          </a:bodyPr>
          <a:lstStyle/>
          <a:p>
            <a:r>
              <a:rPr lang="en-US" sz="1400" dirty="0"/>
              <a:t>While many development team members understand the various phases in a development cycle, and they appear to be the same across Waterfall and Agile methodologies, there are important differences. </a:t>
            </a:r>
            <a:br>
              <a:rPr lang="en-US" sz="1400" dirty="0"/>
            </a:br>
            <a:r>
              <a:rPr lang="en-US" sz="1400" dirty="0"/>
              <a:t>Agile allows for the constant and continuous evolution of the phases, with customer and team input helping to factor into decision making. As many loops through the development cycle as the team needs can happen and can pivot to different phases quickly. Waterfall requires the sequential process and a more all-in and upfront planning without as much change or ability for testing. </a:t>
            </a:r>
          </a:p>
        </p:txBody>
      </p:sp>
    </p:spTree>
    <p:extLst>
      <p:ext uri="{BB962C8B-B14F-4D97-AF65-F5344CB8AC3E}">
        <p14:creationId xmlns:p14="http://schemas.microsoft.com/office/powerpoint/2010/main" val="378164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6D88-7523-47FA-9008-4A5E9C329D52}"/>
              </a:ext>
            </a:extLst>
          </p:cNvPr>
          <p:cNvSpPr>
            <a:spLocks noGrp="1"/>
          </p:cNvSpPr>
          <p:nvPr>
            <p:ph type="title"/>
          </p:nvPr>
        </p:nvSpPr>
        <p:spPr>
          <a:xfrm>
            <a:off x="565149" y="516424"/>
            <a:ext cx="5066001" cy="2334768"/>
          </a:xfrm>
        </p:spPr>
        <p:txBody>
          <a:bodyPr/>
          <a:lstStyle/>
          <a:p>
            <a:r>
              <a:rPr lang="en-US" dirty="0"/>
              <a:t>Siding with Agile</a:t>
            </a:r>
          </a:p>
        </p:txBody>
      </p:sp>
      <p:sp>
        <p:nvSpPr>
          <p:cNvPr id="3" name="Text Placeholder 2">
            <a:extLst>
              <a:ext uri="{FF2B5EF4-FFF2-40B4-BE49-F238E27FC236}">
                <a16:creationId xmlns:a16="http://schemas.microsoft.com/office/drawing/2014/main" id="{17987256-255C-456A-843C-9E0B53276A5C}"/>
              </a:ext>
            </a:extLst>
          </p:cNvPr>
          <p:cNvSpPr>
            <a:spLocks noGrp="1"/>
          </p:cNvSpPr>
          <p:nvPr>
            <p:ph type="body" idx="1"/>
          </p:nvPr>
        </p:nvSpPr>
        <p:spPr/>
        <p:txBody>
          <a:bodyPr/>
          <a:lstStyle/>
          <a:p>
            <a:r>
              <a:rPr lang="en-US" dirty="0"/>
              <a:t>Overview and Decision</a:t>
            </a:r>
          </a:p>
        </p:txBody>
      </p:sp>
      <p:sp>
        <p:nvSpPr>
          <p:cNvPr id="4" name="TextBox 3">
            <a:extLst>
              <a:ext uri="{FF2B5EF4-FFF2-40B4-BE49-F238E27FC236}">
                <a16:creationId xmlns:a16="http://schemas.microsoft.com/office/drawing/2014/main" id="{35332A9F-6241-4D0B-B144-459CAEAB536F}"/>
              </a:ext>
            </a:extLst>
          </p:cNvPr>
          <p:cNvSpPr txBox="1"/>
          <p:nvPr/>
        </p:nvSpPr>
        <p:spPr>
          <a:xfrm>
            <a:off x="565149" y="2851192"/>
            <a:ext cx="4892351" cy="2031325"/>
          </a:xfrm>
          <a:prstGeom prst="rect">
            <a:avLst/>
          </a:prstGeom>
          <a:noFill/>
        </p:spPr>
        <p:txBody>
          <a:bodyPr wrap="square" rtlCol="0">
            <a:spAutoFit/>
          </a:bodyPr>
          <a:lstStyle/>
          <a:p>
            <a:r>
              <a:rPr lang="en-US" sz="1400" dirty="0"/>
              <a:t>The communication and planning process brought about with the agile-scrum method are immensely helpful and create a culture in which the team can develop a quality product quickly and with less stress. </a:t>
            </a:r>
          </a:p>
          <a:p>
            <a:r>
              <a:rPr lang="en-US" sz="1400" dirty="0"/>
              <a:t>The ability to recycle through the SDLC is a benefit that cannot be understated, allowing for more rigorous testing, quickly implementing customer feedback and changes, and improving quality massively over other methodology options. </a:t>
            </a:r>
          </a:p>
        </p:txBody>
      </p:sp>
    </p:spTree>
    <p:extLst>
      <p:ext uri="{BB962C8B-B14F-4D97-AF65-F5344CB8AC3E}">
        <p14:creationId xmlns:p14="http://schemas.microsoft.com/office/powerpoint/2010/main" val="192423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CD6E-A60F-442C-AB3D-1E7548D7580F}"/>
              </a:ext>
            </a:extLst>
          </p:cNvPr>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64EA5081-40B9-4FC9-AACD-8D47B3D81F85}"/>
              </a:ext>
            </a:extLst>
          </p:cNvPr>
          <p:cNvSpPr txBox="1"/>
          <p:nvPr/>
        </p:nvSpPr>
        <p:spPr>
          <a:xfrm>
            <a:off x="565150" y="1813169"/>
            <a:ext cx="6406173" cy="4339650"/>
          </a:xfrm>
          <a:prstGeom prst="rect">
            <a:avLst/>
          </a:prstGeom>
          <a:noFill/>
        </p:spPr>
        <p:txBody>
          <a:bodyPr wrap="square" rtlCol="0">
            <a:spAutoFit/>
          </a:bodyPr>
          <a:lstStyle/>
          <a:p>
            <a:pPr marL="457200" indent="-457200"/>
            <a:r>
              <a:rPr lang="en-US" sz="1600" dirty="0">
                <a:solidFill>
                  <a:srgbClr val="000000"/>
                </a:solidFill>
                <a:effectLst/>
                <a:latin typeface="Calibri" panose="020F0502020204030204" pitchFamily="34" charset="0"/>
              </a:rPr>
              <a:t>Cobb, C. G. (2015). </a:t>
            </a:r>
            <a:r>
              <a:rPr lang="en-US" sz="1600" i="1" dirty="0">
                <a:solidFill>
                  <a:srgbClr val="000000"/>
                </a:solidFill>
                <a:effectLst/>
                <a:latin typeface="Calibri" panose="020F0502020204030204" pitchFamily="34" charset="0"/>
              </a:rPr>
              <a:t>The project manager’s guide to mastering agile : principles and practices for an adaptive approach</a:t>
            </a:r>
            <a:r>
              <a:rPr lang="en-US" sz="1600" dirty="0">
                <a:solidFill>
                  <a:srgbClr val="000000"/>
                </a:solidFill>
                <a:effectLst/>
                <a:latin typeface="Calibri" panose="020F0502020204030204" pitchFamily="34" charset="0"/>
              </a:rPr>
              <a:t>. John Wiley.</a:t>
            </a:r>
          </a:p>
          <a:p>
            <a:r>
              <a:rPr lang="en-US" sz="1600" dirty="0">
                <a:solidFill>
                  <a:srgbClr val="000000"/>
                </a:solidFill>
                <a:effectLst/>
                <a:latin typeface="Calibri" panose="020F0502020204030204" pitchFamily="34" charset="0"/>
              </a:rPr>
              <a:t>‌</a:t>
            </a:r>
          </a:p>
          <a:p>
            <a:pPr marL="457200" indent="-457200"/>
            <a:r>
              <a:rPr lang="en-US" sz="1600" dirty="0">
                <a:solidFill>
                  <a:srgbClr val="000000"/>
                </a:solidFill>
                <a:effectLst/>
                <a:latin typeface="Calibri" panose="020F0502020204030204" pitchFamily="34" charset="0"/>
              </a:rPr>
              <a:t>Majumdar, S. (2017, December 12). </a:t>
            </a:r>
            <a:r>
              <a:rPr lang="en-US" sz="1600" i="1" dirty="0">
                <a:solidFill>
                  <a:srgbClr val="000000"/>
                </a:solidFill>
                <a:effectLst/>
                <a:latin typeface="Calibri" panose="020F0502020204030204" pitchFamily="34" charset="0"/>
              </a:rPr>
              <a:t>Shifting Left and Going Beyond Agile and DevOps in SDLC</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Kovair</a:t>
            </a:r>
            <a:r>
              <a:rPr lang="en-US" sz="1600" dirty="0">
                <a:solidFill>
                  <a:srgbClr val="000000"/>
                </a:solidFill>
                <a:effectLst/>
                <a:latin typeface="Calibri" panose="020F0502020204030204" pitchFamily="34" charset="0"/>
              </a:rPr>
              <a:t> Blog. https://www.kovair.com/blog/shifting-left-going-beyond-agile-devops-in-sdlc/</a:t>
            </a:r>
          </a:p>
          <a:p>
            <a:r>
              <a:rPr lang="en-US" sz="1600" dirty="0">
                <a:solidFill>
                  <a:srgbClr val="000000"/>
                </a:solidFill>
                <a:effectLst/>
                <a:latin typeface="Calibri" panose="020F0502020204030204" pitchFamily="34" charset="0"/>
              </a:rPr>
              <a:t>‌</a:t>
            </a:r>
          </a:p>
          <a:p>
            <a:pPr marL="457200" indent="-457200"/>
            <a:r>
              <a:rPr lang="en-US" sz="1600" i="1" dirty="0">
                <a:solidFill>
                  <a:srgbClr val="000000"/>
                </a:solidFill>
                <a:effectLst/>
                <a:latin typeface="Calibri" panose="020F0502020204030204" pitchFamily="34" charset="0"/>
              </a:rPr>
              <a:t>Equality - accountabilities in Scrum</a:t>
            </a:r>
            <a:r>
              <a:rPr lang="en-US" sz="1600" dirty="0">
                <a:solidFill>
                  <a:srgbClr val="000000"/>
                </a:solidFill>
                <a:effectLst/>
                <a:latin typeface="Calibri" panose="020F0502020204030204" pitchFamily="34" charset="0"/>
              </a:rPr>
              <a:t>. (n.d.). Scrum.org. Retrieved April 17, 2022, from https://www.scrum.org/resources/blog/equality-accountabilities-scrum</a:t>
            </a:r>
          </a:p>
          <a:p>
            <a:r>
              <a:rPr lang="en-US" sz="1600" dirty="0">
                <a:solidFill>
                  <a:srgbClr val="000000"/>
                </a:solidFill>
                <a:effectLst/>
                <a:latin typeface="Calibri" panose="020F0502020204030204" pitchFamily="34" charset="0"/>
              </a:rPr>
              <a:t>‌</a:t>
            </a:r>
          </a:p>
          <a:p>
            <a:pPr marL="457200" indent="-457200"/>
            <a:r>
              <a:rPr lang="en-US" sz="1600" i="1" dirty="0">
                <a:solidFill>
                  <a:srgbClr val="000000"/>
                </a:solidFill>
                <a:effectLst/>
                <a:latin typeface="Calibri" panose="020F0502020204030204" pitchFamily="34" charset="0"/>
              </a:rPr>
              <a:t>What is Agile SDLC? – Complete explanation of Agile SDLC Model» Network Interview</a:t>
            </a:r>
            <a:r>
              <a:rPr lang="en-US" sz="1600" dirty="0">
                <a:solidFill>
                  <a:srgbClr val="000000"/>
                </a:solidFill>
                <a:effectLst/>
                <a:latin typeface="Calibri" panose="020F0502020204030204" pitchFamily="34" charset="0"/>
              </a:rPr>
              <a:t>. (2021). Networkinterview.com. https://networkinterview.com/what-is-agile-sdlc/</a:t>
            </a:r>
          </a:p>
          <a:p>
            <a:r>
              <a:rPr lang="en-US" dirty="0">
                <a:solidFill>
                  <a:srgbClr val="000000"/>
                </a:solidFill>
                <a:effectLst/>
                <a:latin typeface="Calibri" panose="020F0502020204030204" pitchFamily="34" charset="0"/>
              </a:rPr>
              <a:t>‌</a:t>
            </a:r>
          </a:p>
          <a:p>
            <a:endParaRPr lang="en-US" dirty="0"/>
          </a:p>
        </p:txBody>
      </p:sp>
    </p:spTree>
    <p:extLst>
      <p:ext uri="{BB962C8B-B14F-4D97-AF65-F5344CB8AC3E}">
        <p14:creationId xmlns:p14="http://schemas.microsoft.com/office/powerpoint/2010/main" val="2762452119"/>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54</TotalTime>
  <Words>785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Neue Haas Grotesk Text Pro</vt:lpstr>
      <vt:lpstr>PunchcardVTI</vt:lpstr>
      <vt:lpstr>The Scrum-Agile Approach </vt:lpstr>
      <vt:lpstr>Roles of the Team</vt:lpstr>
      <vt:lpstr>The Agile SDLC </vt:lpstr>
      <vt:lpstr>Choosing a methodology</vt:lpstr>
      <vt:lpstr>Siding with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 </dc:title>
  <dc:creator>Jayne, Jesse</dc:creator>
  <cp:lastModifiedBy>Jayne, Jesse</cp:lastModifiedBy>
  <cp:revision>6</cp:revision>
  <dcterms:created xsi:type="dcterms:W3CDTF">2022-04-17T17:02:40Z</dcterms:created>
  <dcterms:modified xsi:type="dcterms:W3CDTF">2022-04-17T17:57:03Z</dcterms:modified>
</cp:coreProperties>
</file>