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69" r:id="rId8"/>
    <p:sldId id="370" r:id="rId9"/>
    <p:sldId id="392" r:id="rId10"/>
    <p:sldId id="393" r:id="rId11"/>
    <p:sldId id="395" r:id="rId12"/>
    <p:sldId id="394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9" autoAdjust="0"/>
    <p:restoredTop sz="88272" autoAdjust="0"/>
  </p:normalViewPr>
  <p:slideViewPr>
    <p:cSldViewPr snapToGrid="0">
      <p:cViewPr varScale="1">
        <p:scale>
          <a:sx n="107" d="100"/>
          <a:sy n="107" d="100"/>
        </p:scale>
        <p:origin x="18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12/12/2023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12/12/2023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thesis</a:t>
            </a:r>
            <a:r>
              <a:rPr lang="de-DE" dirty="0"/>
              <a:t> November meeting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D62F3-8C58-971B-A6B0-EA0838D8C87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Jesse Keränen</a:t>
            </a:r>
          </a:p>
          <a:p>
            <a:r>
              <a:rPr lang="en-US" dirty="0"/>
              <a:t>12.12.2023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7490524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collection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almost</a:t>
            </a:r>
            <a:r>
              <a:rPr lang="de-DE" sz="1800" dirty="0"/>
              <a:t> </a:t>
            </a:r>
            <a:r>
              <a:rPr lang="de-DE" sz="1800" dirty="0" err="1"/>
              <a:t>ready</a:t>
            </a:r>
            <a:endParaRPr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Still </a:t>
            </a:r>
            <a:r>
              <a:rPr lang="de-DE" sz="1800" dirty="0" err="1"/>
              <a:t>planning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collect</a:t>
            </a:r>
            <a:r>
              <a:rPr lang="de-DE" sz="1800" dirty="0"/>
              <a:t> </a:t>
            </a:r>
            <a:r>
              <a:rPr lang="de-DE" sz="1800" dirty="0" err="1"/>
              <a:t>trading</a:t>
            </a:r>
            <a:r>
              <a:rPr lang="de-DE" sz="1800" dirty="0"/>
              <a:t> </a:t>
            </a:r>
            <a:r>
              <a:rPr lang="de-DE" sz="1800" dirty="0" err="1"/>
              <a:t>volume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Applied </a:t>
            </a:r>
            <a:r>
              <a:rPr lang="de-DE" sz="1800" dirty="0" err="1"/>
              <a:t>both</a:t>
            </a:r>
            <a:r>
              <a:rPr lang="de-DE" sz="1800" dirty="0"/>
              <a:t> </a:t>
            </a:r>
            <a:r>
              <a:rPr lang="de-DE" sz="1800" dirty="0" err="1"/>
              <a:t>static</a:t>
            </a:r>
            <a:r>
              <a:rPr lang="de-DE" sz="1800" dirty="0"/>
              <a:t> and </a:t>
            </a:r>
            <a:r>
              <a:rPr lang="de-DE" sz="1800" dirty="0" err="1"/>
              <a:t>dynamics</a:t>
            </a:r>
            <a:r>
              <a:rPr lang="de-DE" sz="1800" dirty="0"/>
              <a:t> </a:t>
            </a:r>
            <a:r>
              <a:rPr lang="de-DE" sz="1800" dirty="0" err="1"/>
              <a:t>screens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Downloaded</a:t>
            </a:r>
            <a:r>
              <a:rPr lang="de-DE" sz="1800" dirty="0"/>
              <a:t> </a:t>
            </a:r>
            <a:r>
              <a:rPr lang="de-DE" sz="1800" dirty="0" err="1"/>
              <a:t>everything</a:t>
            </a:r>
            <a:r>
              <a:rPr lang="de-DE" sz="1800" dirty="0"/>
              <a:t> in </a:t>
            </a:r>
            <a:r>
              <a:rPr lang="de-DE" sz="1800" dirty="0" err="1"/>
              <a:t>local</a:t>
            </a:r>
            <a:r>
              <a:rPr lang="de-DE" sz="1800" dirty="0"/>
              <a:t> </a:t>
            </a:r>
            <a:r>
              <a:rPr lang="de-DE" sz="1800" dirty="0" err="1"/>
              <a:t>currency</a:t>
            </a:r>
            <a:endParaRPr lang="de-DE"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Downloaded</a:t>
            </a:r>
            <a:r>
              <a:rPr lang="de-DE" sz="1800" dirty="0"/>
              <a:t> also FX-rates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currency</a:t>
            </a:r>
            <a:r>
              <a:rPr lang="de-DE" sz="1800" dirty="0"/>
              <a:t> and </a:t>
            </a:r>
            <a:r>
              <a:rPr lang="de-DE" sz="1800" dirty="0" err="1"/>
              <a:t>converted</a:t>
            </a:r>
            <a:r>
              <a:rPr lang="de-DE" sz="1800" dirty="0"/>
              <a:t> RI and MV </a:t>
            </a:r>
            <a:r>
              <a:rPr lang="de-DE" sz="1800" dirty="0" err="1"/>
              <a:t>to</a:t>
            </a:r>
            <a:r>
              <a:rPr lang="de-DE" sz="1800" dirty="0"/>
              <a:t> US </a:t>
            </a:r>
            <a:r>
              <a:rPr lang="de-DE" sz="1800" dirty="0" err="1"/>
              <a:t>dollars</a:t>
            </a:r>
            <a:endParaRPr lang="de-DE"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Rest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variables </a:t>
            </a:r>
            <a:r>
              <a:rPr lang="de-DE" sz="1800" dirty="0" err="1"/>
              <a:t>handled</a:t>
            </a:r>
            <a:r>
              <a:rPr lang="de-DE" sz="1800" dirty="0"/>
              <a:t> in </a:t>
            </a:r>
            <a:r>
              <a:rPr lang="de-DE" sz="1800" dirty="0" err="1"/>
              <a:t>local</a:t>
            </a:r>
            <a:r>
              <a:rPr lang="de-DE" sz="1800" dirty="0"/>
              <a:t> </a:t>
            </a:r>
            <a:r>
              <a:rPr lang="de-DE" sz="1800" dirty="0" err="1"/>
              <a:t>currency</a:t>
            </a:r>
            <a:endParaRPr lang="de-DE"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Risk </a:t>
            </a:r>
            <a:r>
              <a:rPr lang="de-DE" sz="1800" dirty="0" err="1"/>
              <a:t>free</a:t>
            </a:r>
            <a:r>
              <a:rPr lang="de-DE" sz="1800" dirty="0"/>
              <a:t> rate </a:t>
            </a:r>
            <a:r>
              <a:rPr lang="de-DE" sz="1800" dirty="0" err="1"/>
              <a:t>from</a:t>
            </a:r>
            <a:r>
              <a:rPr lang="de-DE" sz="1800" dirty="0"/>
              <a:t> Kenneth French </a:t>
            </a:r>
            <a:r>
              <a:rPr lang="de-DE" sz="1800" dirty="0" err="1"/>
              <a:t>database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Started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write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scripts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empirical</a:t>
            </a:r>
            <a:r>
              <a:rPr lang="de-DE" sz="1800" dirty="0"/>
              <a:t> </a:t>
            </a:r>
            <a:r>
              <a:rPr lang="de-DE" sz="1800" dirty="0" err="1"/>
              <a:t>analysis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Jesse Keränen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Progress </a:t>
            </a:r>
            <a:r>
              <a:rPr sz="3000" dirty="0" err="1"/>
              <a:t>during</a:t>
            </a:r>
            <a:r>
              <a:rPr sz="3000" dirty="0"/>
              <a:t> </a:t>
            </a:r>
            <a:r>
              <a:rPr lang="de-DE" sz="3000" dirty="0"/>
              <a:t>November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Jesse Keränen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/>
              <a:t>Remarks</a:t>
            </a:r>
            <a:r>
              <a:rPr lang="de-DE" sz="3000" dirty="0"/>
              <a:t> </a:t>
            </a:r>
            <a:r>
              <a:rPr lang="de-DE" sz="3000" dirty="0" err="1"/>
              <a:t>from</a:t>
            </a:r>
            <a:r>
              <a:rPr lang="de-DE" sz="3000" dirty="0"/>
              <a:t> </a:t>
            </a:r>
            <a:r>
              <a:rPr lang="de-DE" sz="3000" dirty="0" err="1"/>
              <a:t>the</a:t>
            </a:r>
            <a:r>
              <a:rPr lang="de-DE" sz="3000" dirty="0"/>
              <a:t> </a:t>
            </a:r>
            <a:r>
              <a:rPr lang="de-DE" sz="3000" dirty="0" err="1"/>
              <a:t>data</a:t>
            </a:r>
            <a:endParaRPr lang="de-DE" sz="3000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891A525C-B169-A533-392F-5C82D51A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7876990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Sweden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biggest</a:t>
            </a:r>
            <a:r>
              <a:rPr lang="de-DE" sz="1800" dirty="0"/>
              <a:t>, but not dominant</a:t>
            </a:r>
            <a:endParaRPr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Companies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small</a:t>
            </a:r>
            <a:r>
              <a:rPr lang="de-DE" sz="1800" dirty="0"/>
              <a:t> </a:t>
            </a:r>
            <a:r>
              <a:rPr lang="de-DE" sz="1800" dirty="0" err="1"/>
              <a:t>compared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US </a:t>
            </a:r>
            <a:r>
              <a:rPr lang="de-DE" sz="1800" dirty="0" err="1"/>
              <a:t>data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Momentum </a:t>
            </a:r>
            <a:r>
              <a:rPr lang="de-DE" sz="1800" dirty="0" err="1"/>
              <a:t>factor</a:t>
            </a:r>
            <a:r>
              <a:rPr lang="de-DE" sz="1800" dirty="0"/>
              <a:t> </a:t>
            </a:r>
            <a:r>
              <a:rPr lang="de-DE" sz="1800" dirty="0" err="1"/>
              <a:t>most</a:t>
            </a:r>
            <a:r>
              <a:rPr lang="de-DE" sz="1800" dirty="0"/>
              <a:t> promising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Included</a:t>
            </a:r>
            <a:r>
              <a:rPr lang="de-DE" sz="1800" dirty="0"/>
              <a:t> multiple momentum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Rest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FF </a:t>
            </a:r>
            <a:r>
              <a:rPr lang="de-DE" sz="1800" dirty="0" err="1"/>
              <a:t>factors</a:t>
            </a:r>
            <a:r>
              <a:rPr lang="de-DE" sz="1800" dirty="0"/>
              <a:t> do not </a:t>
            </a:r>
            <a:r>
              <a:rPr lang="de-DE" sz="1800" dirty="0" err="1"/>
              <a:t>show</a:t>
            </a:r>
            <a:r>
              <a:rPr lang="de-DE" sz="1800" dirty="0"/>
              <a:t> </a:t>
            </a:r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returns</a:t>
            </a:r>
            <a:endParaRPr sz="1800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FDCDA9AD-F77D-82D6-E8E4-272F14D4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6" y="4034866"/>
            <a:ext cx="77343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Jesse Keränen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Next steps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7144AEEB-5987-85D2-EF34-A358CAAC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7490524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Finalize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predictive</a:t>
            </a:r>
            <a:r>
              <a:rPr lang="de-DE" sz="1800" dirty="0"/>
              <a:t>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Including</a:t>
            </a:r>
            <a:r>
              <a:rPr lang="de-DE" sz="1800" dirty="0"/>
              <a:t> additional momentum variables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On </a:t>
            </a:r>
            <a:r>
              <a:rPr lang="de-DE" sz="1800" dirty="0" err="1"/>
              <a:t>balance</a:t>
            </a:r>
            <a:r>
              <a:rPr lang="de-DE" sz="1800" dirty="0"/>
              <a:t> </a:t>
            </a:r>
            <a:r>
              <a:rPr lang="de-DE" sz="1800" dirty="0" err="1"/>
              <a:t>colume</a:t>
            </a:r>
            <a:endParaRPr lang="de-DE"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Illiquidity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Continue</a:t>
            </a:r>
            <a:r>
              <a:rPr lang="de-DE" sz="1800" dirty="0"/>
              <a:t> </a:t>
            </a:r>
            <a:r>
              <a:rPr lang="de-DE" sz="1800" dirty="0" err="1"/>
              <a:t>working</a:t>
            </a:r>
            <a:r>
              <a:rPr lang="de-DE" sz="1800" dirty="0"/>
              <a:t> on </a:t>
            </a:r>
            <a:r>
              <a:rPr lang="de-DE" sz="1800" dirty="0" err="1"/>
              <a:t>the</a:t>
            </a:r>
            <a:r>
              <a:rPr lang="de-DE" sz="1800" dirty="0"/>
              <a:t> code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expected</a:t>
            </a:r>
            <a:r>
              <a:rPr lang="de-DE" sz="1800" dirty="0"/>
              <a:t> </a:t>
            </a:r>
            <a:r>
              <a:rPr lang="de-DE" sz="1800" dirty="0" err="1"/>
              <a:t>returns</a:t>
            </a:r>
            <a:r>
              <a:rPr lang="de-DE" sz="1800" dirty="0"/>
              <a:t>.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Jesse Keränen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Summary </a:t>
            </a:r>
            <a:r>
              <a:rPr lang="de-DE" sz="3000" dirty="0" err="1"/>
              <a:t>statistics</a:t>
            </a:r>
            <a:r>
              <a:rPr lang="de-DE" sz="3000" dirty="0"/>
              <a:t> 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5AF1CEE9-0016-15A1-2691-2BF7908F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498600"/>
            <a:ext cx="7721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Jesse Keränen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/>
              <a:t>Factor</a:t>
            </a:r>
            <a:r>
              <a:rPr lang="de-DE" sz="3000" dirty="0"/>
              <a:t> </a:t>
            </a:r>
            <a:r>
              <a:rPr lang="de-DE" sz="3000" dirty="0" err="1"/>
              <a:t>statistics</a:t>
            </a:r>
            <a:endParaRPr lang="de-DE" sz="3000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F02DF27-E0A8-8353-834E-5EBB11E7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3" y="1727200"/>
            <a:ext cx="7708900" cy="1701800"/>
          </a:xfrm>
          <a:prstGeom prst="rect">
            <a:avLst/>
          </a:prstGeo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0FFA830D-5153-AAC6-B4EE-4A41005519D4}"/>
              </a:ext>
            </a:extLst>
          </p:cNvPr>
          <p:cNvSpPr txBox="1">
            <a:spLocks/>
          </p:cNvSpPr>
          <p:nvPr/>
        </p:nvSpPr>
        <p:spPr>
          <a:xfrm>
            <a:off x="311162" y="375467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i-FI" dirty="0" err="1"/>
              <a:t>Correlation</a:t>
            </a:r>
            <a:r>
              <a:rPr lang="fi-FI" dirty="0"/>
              <a:t> </a:t>
            </a:r>
            <a:r>
              <a:rPr lang="fi-FI" dirty="0" err="1"/>
              <a:t>matrix</a:t>
            </a:r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CA86FE4B-F847-0F63-A67D-38CF7D98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3" y="4313177"/>
            <a:ext cx="7670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Jesse Keränen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/>
              <a:t>Factor</a:t>
            </a:r>
            <a:r>
              <a:rPr lang="de-DE" sz="3000" dirty="0"/>
              <a:t> </a:t>
            </a:r>
            <a:r>
              <a:rPr lang="de-DE" sz="3000" dirty="0" err="1"/>
              <a:t>performance</a:t>
            </a:r>
            <a:endParaRPr lang="de-DE" sz="3000" dirty="0"/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7BB9AD85-3B21-2AB4-507E-E415866D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1" y="1609166"/>
            <a:ext cx="70231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025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813E29F2-C7C5-477C-B31D-5FE04E3A5DA4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814AFD52-0494-41D8-8FBA-6AED6F9884D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9334999F-5ECF-4EA9-9B2C-062FC26081C6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E848D7A1-A2C6-4D7B-A9C6-5120CAE95545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2E967D68-9AB9-4967-A09C-4A1CF80AB3C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99BCCA05-4BF3-4FB5-9C8D-7F04FDB0C801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9188</TotalTime>
  <Words>161</Words>
  <Application>Microsoft Macintosh PowerPoint</Application>
  <PresentationFormat>Näytössä katseltava diaesitys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Master thesis November meeting</vt:lpstr>
      <vt:lpstr>Progress during November</vt:lpstr>
      <vt:lpstr>Remarks from the data</vt:lpstr>
      <vt:lpstr>Next steps</vt:lpstr>
      <vt:lpstr>Summary statistics </vt:lpstr>
      <vt:lpstr>Factor statistics</vt:lpstr>
      <vt:lpstr>Factor performance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October meeting</dc:title>
  <dc:creator>Jesse Keränen</dc:creator>
  <cp:lastModifiedBy>Jesse Keränen</cp:lastModifiedBy>
  <cp:revision>5</cp:revision>
  <cp:lastPrinted>2015-07-30T14:04:45Z</cp:lastPrinted>
  <dcterms:created xsi:type="dcterms:W3CDTF">2023-11-06T19:24:49Z</dcterms:created>
  <dcterms:modified xsi:type="dcterms:W3CDTF">2023-12-12T22:34:40Z</dcterms:modified>
</cp:coreProperties>
</file>