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69" r:id="rId8"/>
    <p:sldId id="370" r:id="rId9"/>
    <p:sldId id="392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1" autoAdjust="0"/>
    <p:restoredTop sz="88272" autoAdjust="0"/>
  </p:normalViewPr>
  <p:slideViewPr>
    <p:cSldViewPr snapToGrid="0">
      <p:cViewPr varScale="1">
        <p:scale>
          <a:sx n="109" d="100"/>
          <a:sy n="109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06/11/2023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06/11/2023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thesis</a:t>
            </a:r>
            <a:r>
              <a:rPr lang="de-DE" dirty="0"/>
              <a:t> November meeting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62F3-8C58-971B-A6B0-EA0838D8C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Jesse Keränen</a:t>
            </a:r>
          </a:p>
          <a:p>
            <a:r>
              <a:rPr lang="en-US" dirty="0"/>
              <a:t>07.11.2023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/>
              <a:t>Due to </a:t>
            </a:r>
            <a:r>
              <a:rPr sz="1800" dirty="0" err="1"/>
              <a:t>technical</a:t>
            </a:r>
            <a:r>
              <a:rPr sz="1800" dirty="0"/>
              <a:t> </a:t>
            </a:r>
            <a:r>
              <a:rPr sz="1800" dirty="0" err="1"/>
              <a:t>difficulties</a:t>
            </a:r>
            <a:r>
              <a:rPr lang="de-DE" sz="1800" dirty="0"/>
              <a:t> </a:t>
            </a:r>
            <a:r>
              <a:rPr lang="de-DE" sz="1800" dirty="0" err="1"/>
              <a:t>delays</a:t>
            </a:r>
            <a:r>
              <a:rPr lang="de-DE" sz="1800" dirty="0"/>
              <a:t> in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collection</a:t>
            </a:r>
            <a:endParaRPr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Participated in the Datastream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Have been reading related literature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Lot of literature available for US and Europe, struggling to find good sources for Nordic studies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Results from previous literature confirmed initial selecetion of the methodology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Literature review almost ready and set of explanatory variables derived from it</a:t>
            </a:r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Progress during October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Refined research question</a:t>
            </a:r>
            <a:endParaRPr lang="de-DE" sz="3000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891A525C-B169-A533-392F-5C82D51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3529895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/>
              <a:t>Fama-French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Factors shown profitability in Nordics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Value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Momentum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Cash-flow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Liquidity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Should alternative varitions of same factors be included</a:t>
            </a:r>
            <a:endParaRPr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53ECA2-79C2-135C-1E50-C0686F90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86" y="1512938"/>
            <a:ext cx="4975923" cy="4140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144AEEB-5987-85D2-EF34-A358CAA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/>
              <a:t>Suggestions for literature I might have missed?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/>
              <a:t>How to register to the </a:t>
            </a:r>
            <a:r>
              <a:rPr sz="1800" dirty="0" err="1"/>
              <a:t>seminars</a:t>
            </a:r>
            <a:r>
              <a:rPr sz="1800" dirty="0"/>
              <a:t>?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Euro </a:t>
            </a:r>
            <a:r>
              <a:rPr lang="de-DE" sz="1800" dirty="0" err="1"/>
              <a:t>or</a:t>
            </a:r>
            <a:r>
              <a:rPr lang="de-DE" sz="1800" dirty="0"/>
              <a:t> Dollar </a:t>
            </a:r>
            <a:r>
              <a:rPr lang="de-DE" sz="1800" dirty="0" err="1"/>
              <a:t>values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Risk </a:t>
            </a:r>
            <a:r>
              <a:rPr lang="de-DE" sz="1800" dirty="0" err="1"/>
              <a:t>free</a:t>
            </a:r>
            <a:r>
              <a:rPr lang="de-DE" sz="1800" dirty="0"/>
              <a:t>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Excluded</a:t>
            </a:r>
            <a:r>
              <a:rPr lang="de-DE" sz="1800" dirty="0"/>
              <a:t> </a:t>
            </a:r>
            <a:r>
              <a:rPr lang="de-DE" sz="1800" dirty="0" err="1"/>
              <a:t>dead</a:t>
            </a:r>
            <a:r>
              <a:rPr lang="de-DE" sz="1800" dirty="0"/>
              <a:t> </a:t>
            </a:r>
            <a:r>
              <a:rPr lang="de-DE" sz="1800" dirty="0" err="1"/>
              <a:t>stocks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Winsorize</a:t>
            </a:r>
            <a:r>
              <a:rPr lang="de-DE" sz="1800" dirty="0"/>
              <a:t> Datastream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derived</a:t>
            </a:r>
            <a:r>
              <a:rPr lang="de-DE" sz="1800" dirty="0"/>
              <a:t> variables?</a:t>
            </a:r>
            <a:endParaRPr sz="1800" dirty="0"/>
          </a:p>
          <a:p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3E29F2-C7C5-477C-B31D-5FE04E3A5DA4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4AFD52-0494-41D8-8FBA-6AED6F9884D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334999F-5ECF-4EA9-9B2C-062FC26081C6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E848D7A1-A2C6-4D7B-A9C6-5120CAE95545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2E967D68-9AB9-4967-A09C-4A1CF80AB3C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9BCCA05-4BF3-4FB5-9C8D-7F04FDB0C801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4224</TotalTime>
  <Words>135</Words>
  <Application>Microsoft Macintosh PowerPoint</Application>
  <PresentationFormat>Näytössä katseltava diaesitys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Master thesis November meeting</vt:lpstr>
      <vt:lpstr>Progress during October</vt:lpstr>
      <vt:lpstr>Refined research question</vt:lpstr>
      <vt:lpstr>Next steps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October meeting</dc:title>
  <dc:creator>Jesse Keränen</dc:creator>
  <cp:lastModifiedBy>Jesse Keränen</cp:lastModifiedBy>
  <cp:revision>2</cp:revision>
  <cp:lastPrinted>2015-07-30T14:04:45Z</cp:lastPrinted>
  <dcterms:created xsi:type="dcterms:W3CDTF">2023-11-06T19:24:49Z</dcterms:created>
  <dcterms:modified xsi:type="dcterms:W3CDTF">2023-11-09T17:49:43Z</dcterms:modified>
</cp:coreProperties>
</file>