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9"/>
  </p:notesMasterIdLst>
  <p:handoutMasterIdLst>
    <p:handoutMasterId r:id="rId10"/>
  </p:handoutMasterIdLst>
  <p:sldIdLst>
    <p:sldId id="355" r:id="rId7"/>
    <p:sldId id="392" r:id="rId8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4D88"/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19" autoAdjust="0"/>
    <p:restoredTop sz="88272" autoAdjust="0"/>
  </p:normalViewPr>
  <p:slideViewPr>
    <p:cSldViewPr snapToGrid="0">
      <p:cViewPr varScale="1">
        <p:scale>
          <a:sx n="108" d="100"/>
          <a:sy n="108" d="100"/>
        </p:scale>
        <p:origin x="188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20/03/2024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20/03/2024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>
                <a:solidFill>
                  <a:schemeClr val="tx2"/>
                </a:solidFill>
                <a:latin typeface="+mn-lt"/>
              </a:rPr>
              <a:t>TUM School </a:t>
            </a:r>
            <a:r>
              <a:rPr lang="de-DE" sz="80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>
                <a:solidFill>
                  <a:schemeClr val="tx2"/>
                </a:solidFill>
                <a:latin typeface="+mn-lt"/>
              </a:rPr>
              <a:t>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>
                <a:solidFill>
                  <a:schemeClr val="tx2"/>
                </a:solidFill>
                <a:latin typeface="+mn-lt"/>
              </a:rPr>
              <a:t> München</a:t>
            </a:r>
            <a:endParaRPr lang="de-DE" sz="80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Master‘s thesis March meeting</a:t>
            </a:r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D62F3-8C58-971B-A6B0-EA0838D8C87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Jesse </a:t>
            </a:r>
            <a:r>
              <a:rPr lang="en-US" dirty="0" err="1"/>
              <a:t>Keränen</a:t>
            </a:r>
            <a:endParaRPr lang="en-US" dirty="0"/>
          </a:p>
          <a:p>
            <a:r>
              <a:rPr lang="en-US" dirty="0"/>
              <a:t>20.03.2024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Jesse Keränen</a:t>
            </a:r>
            <a:endParaRPr lang="en-US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en-US" dirty="0"/>
              <a:t>Final questions</a:t>
            </a:r>
          </a:p>
        </p:txBody>
      </p:sp>
      <p:sp>
        <p:nvSpPr>
          <p:cNvPr id="8" name="Inhaltsplatzhalter 1">
            <a:extLst>
              <a:ext uri="{FF2B5EF4-FFF2-40B4-BE49-F238E27FC236}">
                <a16:creationId xmlns:a16="http://schemas.microsoft.com/office/drawing/2014/main" id="{7144AEEB-5987-85D2-EF34-A358CAAC2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1" y="1762188"/>
            <a:ext cx="7490524" cy="4699572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Newey-West standard errors using </a:t>
            </a:r>
            <a:r>
              <a:rPr lang="en-US" sz="1800" dirty="0" err="1"/>
              <a:t>NeweyWest</a:t>
            </a:r>
            <a:r>
              <a:rPr lang="en-US" sz="1800" dirty="0"/>
              <a:t> function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Citing a working paper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Thesis layout: font, font size and margins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Timeline of the submission</a:t>
            </a:r>
          </a:p>
          <a:p>
            <a:pPr marL="46196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What all has to be submitted?</a:t>
            </a:r>
          </a:p>
          <a:p>
            <a:pPr marL="46196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Any additional steps </a:t>
            </a:r>
            <a:r>
              <a:rPr lang="en-US" sz="1800"/>
              <a:t>after submission?</a:t>
            </a:r>
            <a:endParaRPr lang="en-US" sz="1800" dirty="0"/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sis october meeting" id="{EB9C06F7-73BC-454A-B6AF-156CF20023B4}" vid="{813E29F2-C7C5-477C-B31D-5FE04E3A5DA4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sis october meeting" id="{EB9C06F7-73BC-454A-B6AF-156CF20023B4}" vid="{814AFD52-0494-41D8-8FBA-6AED6F9884DA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sis october meeting" id="{EB9C06F7-73BC-454A-B6AF-156CF20023B4}" vid="{9334999F-5ECF-4EA9-9B2C-062FC26081C6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sis october meeting" id="{EB9C06F7-73BC-454A-B6AF-156CF20023B4}" vid="{E848D7A1-A2C6-4D7B-A9C6-5120CAE95545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sis october meeting" id="{EB9C06F7-73BC-454A-B6AF-156CF20023B4}" vid="{2E967D68-9AB9-4967-A09C-4A1CF80AB3C6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sis october meeting" id="{EB9C06F7-73BC-454A-B6AF-156CF20023B4}" vid="{99BCCA05-4BF3-4FB5-9C8D-7F04FDB0C801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160104_TUM_Praesentation_p_v1</Template>
  <TotalTime>11404</TotalTime>
  <Words>51</Words>
  <Application>Microsoft Macintosh PowerPoint</Application>
  <PresentationFormat>Näytössä katseltava diaesitys (4:3)</PresentationFormat>
  <Paragraphs>13</Paragraphs>
  <Slides>2</Slides>
  <Notes>1</Notes>
  <HiddenSlides>0</HiddenSlides>
  <MMClips>0</MMClips>
  <ScaleCrop>false</ScaleCrop>
  <HeadingPairs>
    <vt:vector size="6" baseType="variant">
      <vt:variant>
        <vt:lpstr>Käytetyt fontit</vt:lpstr>
      </vt:variant>
      <vt:variant>
        <vt:i4>5</vt:i4>
      </vt:variant>
      <vt:variant>
        <vt:lpstr>Teema</vt:lpstr>
      </vt:variant>
      <vt:variant>
        <vt:i4>6</vt:i4>
      </vt:variant>
      <vt:variant>
        <vt:lpstr>Dian otsikot</vt:lpstr>
      </vt:variant>
      <vt:variant>
        <vt:i4>2</vt:i4>
      </vt:variant>
    </vt:vector>
  </HeadingPairs>
  <TitlesOfParts>
    <vt:vector size="13" baseType="lpstr">
      <vt:lpstr>Arial</vt:lpstr>
      <vt:lpstr>Calibri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Master‘s thesis March meeting</vt:lpstr>
      <vt:lpstr>Final questions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thesis October meeting</dc:title>
  <dc:creator>Jesse Keränen</dc:creator>
  <cp:lastModifiedBy>Jesse Keränen</cp:lastModifiedBy>
  <cp:revision>17</cp:revision>
  <cp:lastPrinted>2015-07-30T14:04:45Z</cp:lastPrinted>
  <dcterms:created xsi:type="dcterms:W3CDTF">2023-11-06T19:24:49Z</dcterms:created>
  <dcterms:modified xsi:type="dcterms:W3CDTF">2024-03-20T18:24:57Z</dcterms:modified>
</cp:coreProperties>
</file>