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E242-21F9-48B8-BDF7-D1F5487D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04D1B-3EB8-4C99-A839-E457576D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4142-C2E3-4AF1-A715-EC8B7022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EA5E-220B-4FDC-95B2-BC9F3D4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14D8-EF7A-4541-8A54-1EFE192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009-5CFD-4EAC-BB54-A0A6C0D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15F4-D735-4156-B373-731086CE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709E-7676-4F57-AE0E-FE5E8020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960-82FC-4477-9880-FA5C1E6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5AA1-99C7-4F96-BCD2-2FFF681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E3F2A-640C-4E8F-95C9-15F84514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98766-B875-42E1-AB4F-48F1581C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7D5D-F807-4BD7-8050-70C9F434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F5E4-8940-4BB2-9710-FAEB91BA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E249-18BD-4579-B5BC-2173703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0D4D-2345-468F-A0B3-F305B4AD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A7F9-BCE8-48D3-8910-B239529E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7B7F-200F-42D4-92C1-7DD2AD7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343E-D120-48D4-B7F5-9C07F2C6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4C68-728C-4E28-94E6-6B08CD09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90D-1E7F-4266-A6DB-6F3E6E8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A05C1-D1CC-4081-A3BD-89FE63C2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22CF-278C-434E-A034-104C7E81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59A5-3EEF-497C-80B9-DBD0EC72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5FD4-C248-4802-8C6F-F5444583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EE70-EBCA-4644-A00A-62033AD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5CB5-80D4-42A0-A91A-59D3B30F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85A3A-2B99-4DA7-871E-90A2C541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A210-BE9F-4C30-9FC7-E117D435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DB7C3-B666-4123-BE66-1D4C650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7D7-1163-4DBB-8A9B-084F867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4CDC-ABA4-44DC-A132-34308F7D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3F05-15A6-4AD8-A83A-ECCD64A3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1589-222D-4026-AF9D-951B8D13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C47D8-E7E8-4076-91E4-4749A4582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DAFAF-E61F-4735-870D-840C6C20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52C-BAD6-4679-B550-8866925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7C2C2-D10E-48B6-87C3-DD7A7B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6C8EF-D1F1-40DE-B8DE-76CF8FA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2EEA-CBE0-43DF-BE5A-D6AA0F8E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09E1B-AAD4-4D88-ABE2-AAACAB97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01E6B-6557-4204-860F-9AA0E2E3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EC523-3E8D-4F49-9E4F-F7C72B1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FDC94-FB47-404B-8AED-D4A590B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A0B2D-ABBE-4F7E-8E90-82D5764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FAFF-8FFF-4643-ABE7-ED4A603F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C8EC-E110-47B1-82FF-E1B18083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2A3C-00BC-41C5-9FAE-6DBD5A9A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6ED6E-A204-4D3B-A7F9-D85765F67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DF2E-9C3D-4BB5-BAE2-B72CF58C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4EC9-770E-40D8-BD2F-257168B8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25F9-DB1C-4984-BA4A-1363F2B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098-A601-4742-ABF9-DC00D4A0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6066F-0FF8-4FD0-BF1E-380ECBA8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A58B-200F-4A54-989D-E81C94D5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BC0C-6BF4-42F6-9B6B-7AF625CD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9F6E-84C0-4FD2-BCB2-C78BE7A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1862-7113-44DA-A3E4-B9BB53D4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4DA68-D00E-4F04-90F0-12B3805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5B20-9BEE-4401-9908-E2AE6923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5687-8E82-4FDF-8713-F16170625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C226-4160-4F4F-97F3-254F20079E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F9C3-25EA-43E2-87A6-2296CE2B6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C986-468F-47D4-A5B6-9B9997E64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5818-9922-4D75-946B-595748EC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D5AB4C-2A0B-4D6C-9033-903E1CD5B095}"/>
              </a:ext>
            </a:extLst>
          </p:cNvPr>
          <p:cNvSpPr txBox="1"/>
          <p:nvPr/>
        </p:nvSpPr>
        <p:spPr>
          <a:xfrm>
            <a:off x="2936082" y="427409"/>
            <a:ext cx="172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86B3-A9EF-4ABF-A401-DB189139DB47}"/>
              </a:ext>
            </a:extLst>
          </p:cNvPr>
          <p:cNvSpPr txBox="1"/>
          <p:nvPr/>
        </p:nvSpPr>
        <p:spPr>
          <a:xfrm>
            <a:off x="6864838" y="427409"/>
            <a:ext cx="388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at different scales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83F68-F6D0-469A-9831-58087642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7" y="938194"/>
            <a:ext cx="5941930" cy="4901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A52FB-7C41-47BA-A904-AF4D5603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15" y="898924"/>
            <a:ext cx="4179794" cy="4391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26A3EB-C4E5-4D2A-BFCD-86A16F8BB007}"/>
              </a:ext>
            </a:extLst>
          </p:cNvPr>
          <p:cNvSpPr txBox="1"/>
          <p:nvPr/>
        </p:nvSpPr>
        <p:spPr>
          <a:xfrm>
            <a:off x="6935589" y="5238351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5        4        3       2        1 </a:t>
            </a:r>
          </a:p>
        </p:txBody>
      </p:sp>
    </p:spTree>
    <p:extLst>
      <p:ext uri="{BB962C8B-B14F-4D97-AF65-F5344CB8AC3E}">
        <p14:creationId xmlns:p14="http://schemas.microsoft.com/office/powerpoint/2010/main" val="33243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Ali H Al Ibrahim</dc:creator>
  <cp:lastModifiedBy>Mustafa Ali H Al Ibrahim</cp:lastModifiedBy>
  <cp:revision>2</cp:revision>
  <dcterms:created xsi:type="dcterms:W3CDTF">2018-11-01T22:02:23Z</dcterms:created>
  <dcterms:modified xsi:type="dcterms:W3CDTF">2018-11-01T22:19:08Z</dcterms:modified>
</cp:coreProperties>
</file>