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98" autoAdjust="0"/>
  </p:normalViewPr>
  <p:slideViewPr>
    <p:cSldViewPr snapToGrid="0" snapToObjects="1">
      <p:cViewPr>
        <p:scale>
          <a:sx n="223" d="100"/>
          <a:sy n="223" d="100"/>
        </p:scale>
        <p:origin x="1688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0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6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3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0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6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2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4FC9-9FF8-C142-B894-6554F770A56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18158" y="276787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endParaRPr lang="en-US" i="1" dirty="0"/>
          </a:p>
        </p:txBody>
      </p:sp>
      <p:sp>
        <p:nvSpPr>
          <p:cNvPr id="6" name="Oval 5"/>
          <p:cNvSpPr/>
          <p:nvPr/>
        </p:nvSpPr>
        <p:spPr>
          <a:xfrm>
            <a:off x="2470983" y="136104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 smtClean="0"/>
              <a:t>S</a:t>
            </a:r>
            <a:r>
              <a:rPr lang="en-US" sz="1700" i="1" baseline="-25000" dirty="0" smtClean="0"/>
              <a:t>1</a:t>
            </a:r>
            <a:r>
              <a:rPr lang="en-US" sz="1700" i="1" baseline="30000" dirty="0" smtClean="0"/>
              <a:t>(1)</a:t>
            </a:r>
            <a:endParaRPr lang="en-US" sz="1700" i="1" dirty="0"/>
          </a:p>
        </p:txBody>
      </p:sp>
      <p:sp>
        <p:nvSpPr>
          <p:cNvPr id="7" name="Oval 6"/>
          <p:cNvSpPr/>
          <p:nvPr/>
        </p:nvSpPr>
        <p:spPr>
          <a:xfrm>
            <a:off x="7236972" y="276787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</a:t>
            </a:r>
            <a:r>
              <a:rPr lang="en-US" i="1" baseline="-25000" dirty="0" smtClean="0"/>
              <a:t>i</a:t>
            </a:r>
            <a:endParaRPr lang="en-US" i="1" dirty="0"/>
          </a:p>
        </p:txBody>
      </p:sp>
      <p:cxnSp>
        <p:nvCxnSpPr>
          <p:cNvPr id="9" name="Straight Arrow Connector 8"/>
          <p:cNvCxnSpPr>
            <a:stCxn id="4" idx="7"/>
            <a:endCxn id="6" idx="3"/>
          </p:cNvCxnSpPr>
          <p:nvPr/>
        </p:nvCxnSpPr>
        <p:spPr>
          <a:xfrm flipV="1">
            <a:off x="1798647" y="2141536"/>
            <a:ext cx="806247" cy="76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13964" y="2162528"/>
            <a:ext cx="60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(1)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37129" y="1551959"/>
            <a:ext cx="43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929790" y="136104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 smtClean="0"/>
              <a:t>S</a:t>
            </a:r>
            <a:r>
              <a:rPr lang="en-US" sz="1700" i="1" baseline="-25000" dirty="0" smtClean="0"/>
              <a:t>L-1</a:t>
            </a:r>
            <a:r>
              <a:rPr lang="en-US" sz="1700" i="1" baseline="30000" dirty="0" smtClean="0"/>
              <a:t>(</a:t>
            </a:r>
            <a:r>
              <a:rPr lang="en-US" sz="1700" i="1" baseline="30000" dirty="0"/>
              <a:t>1)</a:t>
            </a:r>
            <a:endParaRPr lang="en-US" sz="1700" i="1" dirty="0"/>
          </a:p>
        </p:txBody>
      </p:sp>
      <p:cxnSp>
        <p:nvCxnSpPr>
          <p:cNvPr id="21" name="Straight Arrow Connector 20"/>
          <p:cNvCxnSpPr>
            <a:stCxn id="6" idx="6"/>
          </p:cNvCxnSpPr>
          <p:nvPr/>
        </p:nvCxnSpPr>
        <p:spPr>
          <a:xfrm>
            <a:off x="3385383" y="1818247"/>
            <a:ext cx="770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59048" y="1818247"/>
            <a:ext cx="770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5"/>
            <a:endCxn id="7" idx="1"/>
          </p:cNvCxnSpPr>
          <p:nvPr/>
        </p:nvCxnSpPr>
        <p:spPr>
          <a:xfrm>
            <a:off x="6710279" y="2141536"/>
            <a:ext cx="660604" cy="76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459251" y="429779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/>
              <a:t>S</a:t>
            </a:r>
            <a:r>
              <a:rPr lang="en-US" sz="1700" i="1" baseline="-25000" dirty="0"/>
              <a:t>1</a:t>
            </a:r>
            <a:r>
              <a:rPr lang="en-US" sz="1700" i="1" baseline="30000" dirty="0" smtClean="0"/>
              <a:t>(2)</a:t>
            </a:r>
            <a:endParaRPr lang="en-US" sz="1700" i="1" dirty="0"/>
          </a:p>
        </p:txBody>
      </p:sp>
      <p:cxnSp>
        <p:nvCxnSpPr>
          <p:cNvPr id="28" name="Straight Arrow Connector 27"/>
          <p:cNvCxnSpPr>
            <a:stCxn id="30" idx="7"/>
            <a:endCxn id="7" idx="3"/>
          </p:cNvCxnSpPr>
          <p:nvPr/>
        </p:nvCxnSpPr>
        <p:spPr>
          <a:xfrm flipV="1">
            <a:off x="6710279" y="3548363"/>
            <a:ext cx="660604" cy="883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29790" y="429779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 smtClean="0"/>
              <a:t>S</a:t>
            </a:r>
            <a:r>
              <a:rPr lang="en-US" sz="1700" i="1" baseline="-25000" dirty="0" smtClean="0"/>
              <a:t>K-1</a:t>
            </a:r>
            <a:r>
              <a:rPr lang="en-US" sz="1700" i="1" baseline="30000" dirty="0" smtClean="0"/>
              <a:t>(2)</a:t>
            </a:r>
            <a:endParaRPr lang="en-US" sz="1700" i="1" dirty="0"/>
          </a:p>
        </p:txBody>
      </p:sp>
      <p:cxnSp>
        <p:nvCxnSpPr>
          <p:cNvPr id="31" name="Straight Arrow Connector 30"/>
          <p:cNvCxnSpPr>
            <a:stCxn id="27" idx="6"/>
          </p:cNvCxnSpPr>
          <p:nvPr/>
        </p:nvCxnSpPr>
        <p:spPr>
          <a:xfrm>
            <a:off x="3373651" y="4754991"/>
            <a:ext cx="770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59048" y="4761827"/>
            <a:ext cx="770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5"/>
            <a:endCxn id="27" idx="1"/>
          </p:cNvCxnSpPr>
          <p:nvPr/>
        </p:nvCxnSpPr>
        <p:spPr>
          <a:xfrm>
            <a:off x="1798647" y="3548363"/>
            <a:ext cx="794515" cy="883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37129" y="4496853"/>
            <a:ext cx="43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69343" y="1361047"/>
            <a:ext cx="60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(1)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59048" y="1370054"/>
            <a:ext cx="70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L</a:t>
            </a:r>
            <a:r>
              <a:rPr lang="en-US" baseline="-25000" dirty="0" smtClean="0"/>
              <a:t>-1</a:t>
            </a:r>
            <a:r>
              <a:rPr lang="en-US" baseline="30000" dirty="0" smtClean="0"/>
              <a:t>(1)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16213" y="2163023"/>
            <a:ext cx="70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L</a:t>
            </a:r>
            <a:r>
              <a:rPr lang="en-US" baseline="30000" dirty="0" smtClean="0"/>
              <a:t>(1)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98647" y="4050149"/>
            <a:ext cx="60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(2)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69343" y="4309776"/>
            <a:ext cx="60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(2)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9048" y="4318783"/>
            <a:ext cx="70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K</a:t>
            </a:r>
            <a:r>
              <a:rPr lang="en-US" baseline="-25000" dirty="0" smtClean="0"/>
              <a:t>-1</a:t>
            </a:r>
            <a:r>
              <a:rPr lang="en-US" baseline="30000" dirty="0" smtClean="0"/>
              <a:t>(2)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984728" y="4050149"/>
            <a:ext cx="60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5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70041" y="2314651"/>
            <a:ext cx="1281911" cy="12819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713263" y="2314651"/>
            <a:ext cx="1281911" cy="12819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10208" y="571991"/>
            <a:ext cx="1281911" cy="12819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10208" y="4116907"/>
            <a:ext cx="1281911" cy="12819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551952" y="2955607"/>
            <a:ext cx="11613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7"/>
            <a:endCxn id="6" idx="3"/>
          </p:cNvCxnSpPr>
          <p:nvPr/>
        </p:nvCxnSpPr>
        <p:spPr>
          <a:xfrm flipV="1">
            <a:off x="4807442" y="1666170"/>
            <a:ext cx="990498" cy="836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1"/>
          </p:cNvCxnSpPr>
          <p:nvPr/>
        </p:nvCxnSpPr>
        <p:spPr>
          <a:xfrm>
            <a:off x="4807442" y="3408830"/>
            <a:ext cx="990498" cy="895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68535" y="2490558"/>
            <a:ext cx="43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34322" y="3720184"/>
            <a:ext cx="43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34322" y="1669236"/>
            <a:ext cx="43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0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94" y="1046984"/>
            <a:ext cx="1828800" cy="1219200"/>
          </a:xfrm>
          <a:prstGeom prst="rect">
            <a:avLst/>
          </a:prstGeom>
        </p:spPr>
      </p:pic>
      <p:pic>
        <p:nvPicPr>
          <p:cNvPr id="3" name="Picture 2" descr="Fig3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38" y="1046984"/>
            <a:ext cx="1828800" cy="1219200"/>
          </a:xfrm>
          <a:prstGeom prst="rect">
            <a:avLst/>
          </a:prstGeom>
        </p:spPr>
      </p:pic>
      <p:pic>
        <p:nvPicPr>
          <p:cNvPr id="4" name="Picture 3" descr="Fig3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8" y="2403369"/>
            <a:ext cx="1828800" cy="1219200"/>
          </a:xfrm>
          <a:prstGeom prst="rect">
            <a:avLst/>
          </a:prstGeom>
        </p:spPr>
      </p:pic>
      <p:pic>
        <p:nvPicPr>
          <p:cNvPr id="5" name="Picture 4" descr="Fig3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58" y="2392638"/>
            <a:ext cx="1828800" cy="1219200"/>
          </a:xfrm>
          <a:prstGeom prst="rect">
            <a:avLst/>
          </a:prstGeom>
        </p:spPr>
      </p:pic>
      <p:pic>
        <p:nvPicPr>
          <p:cNvPr id="6" name="Picture 5" descr="Fig3_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78" y="2392638"/>
            <a:ext cx="1828800" cy="121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0043" y="892183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0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8198" y="892183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1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84503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2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75842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3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56832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time 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379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4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94" y="1064278"/>
            <a:ext cx="1828800" cy="1219200"/>
          </a:xfrm>
          <a:prstGeom prst="rect">
            <a:avLst/>
          </a:prstGeom>
        </p:spPr>
      </p:pic>
      <p:pic>
        <p:nvPicPr>
          <p:cNvPr id="8" name="Picture 7" descr="Fig4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28" y="1064278"/>
            <a:ext cx="1828800" cy="1219200"/>
          </a:xfrm>
          <a:prstGeom prst="rect">
            <a:avLst/>
          </a:prstGeom>
        </p:spPr>
      </p:pic>
      <p:pic>
        <p:nvPicPr>
          <p:cNvPr id="9" name="Picture 8" descr="Fig4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8" y="2403369"/>
            <a:ext cx="1828800" cy="1219200"/>
          </a:xfrm>
          <a:prstGeom prst="rect">
            <a:avLst/>
          </a:prstGeom>
        </p:spPr>
      </p:pic>
      <p:pic>
        <p:nvPicPr>
          <p:cNvPr id="15" name="Picture 14" descr="Fig4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58" y="2403369"/>
            <a:ext cx="1828800" cy="1219200"/>
          </a:xfrm>
          <a:prstGeom prst="rect">
            <a:avLst/>
          </a:prstGeom>
        </p:spPr>
      </p:pic>
      <p:pic>
        <p:nvPicPr>
          <p:cNvPr id="16" name="Picture 15" descr="Fig4_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78" y="2392638"/>
            <a:ext cx="1828800" cy="121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0043" y="892183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0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8198" y="892183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1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84503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2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75842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3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56832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time 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279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87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Zhang</dc:creator>
  <cp:lastModifiedBy>Jesse Zhang</cp:lastModifiedBy>
  <cp:revision>29</cp:revision>
  <dcterms:created xsi:type="dcterms:W3CDTF">2016-02-23T07:44:57Z</dcterms:created>
  <dcterms:modified xsi:type="dcterms:W3CDTF">2016-03-12T22:38:39Z</dcterms:modified>
</cp:coreProperties>
</file>