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8" autoAdjust="0"/>
  </p:normalViewPr>
  <p:slideViewPr>
    <p:cSldViewPr snapToGrid="0" snapToObjects="1">
      <p:cViewPr>
        <p:scale>
          <a:sx n="254" d="100"/>
          <a:sy n="254" d="100"/>
        </p:scale>
        <p:origin x="120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4FC9-9FF8-C142-B894-6554F770A56E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9AFA-0DDD-F14A-A722-1B137E816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0041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13263" y="231465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10208" y="571991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10208" y="4116907"/>
            <a:ext cx="1281911" cy="12819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551952" y="2955607"/>
            <a:ext cx="1161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6" idx="3"/>
          </p:cNvCxnSpPr>
          <p:nvPr/>
        </p:nvCxnSpPr>
        <p:spPr>
          <a:xfrm flipV="1">
            <a:off x="4807442" y="1666170"/>
            <a:ext cx="990498" cy="836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>
            <a:off x="4807442" y="3408830"/>
            <a:ext cx="990498" cy="895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8535" y="2490558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34322" y="3720184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4322" y="1669236"/>
            <a:ext cx="43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3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38" y="1038384"/>
            <a:ext cx="1828800" cy="1219200"/>
          </a:xfrm>
          <a:prstGeom prst="rect">
            <a:avLst/>
          </a:prstGeom>
        </p:spPr>
      </p:pic>
      <p:pic>
        <p:nvPicPr>
          <p:cNvPr id="18" name="Picture 17" descr="Fig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30" y="1038384"/>
            <a:ext cx="1828800" cy="1219200"/>
          </a:xfrm>
          <a:prstGeom prst="rect">
            <a:avLst/>
          </a:prstGeom>
        </p:spPr>
      </p:pic>
      <p:pic>
        <p:nvPicPr>
          <p:cNvPr id="19" name="Picture 18" descr="Fig3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8" y="2403369"/>
            <a:ext cx="1828800" cy="1219200"/>
          </a:xfrm>
          <a:prstGeom prst="rect">
            <a:avLst/>
          </a:prstGeom>
        </p:spPr>
      </p:pic>
      <p:pic>
        <p:nvPicPr>
          <p:cNvPr id="20" name="Picture 19" descr="Fig3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4" y="2403369"/>
            <a:ext cx="1828800" cy="1219200"/>
          </a:xfrm>
          <a:prstGeom prst="rect">
            <a:avLst/>
          </a:prstGeom>
        </p:spPr>
      </p:pic>
      <p:pic>
        <p:nvPicPr>
          <p:cNvPr id="21" name="Picture 20" descr="Fig3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392638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905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37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4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38" y="1038384"/>
            <a:ext cx="1828800" cy="1219200"/>
          </a:xfrm>
          <a:prstGeom prst="rect">
            <a:avLst/>
          </a:prstGeom>
        </p:spPr>
      </p:pic>
      <p:pic>
        <p:nvPicPr>
          <p:cNvPr id="18" name="Picture 17" descr="Fig4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30" y="1038384"/>
            <a:ext cx="1828800" cy="1219200"/>
          </a:xfrm>
          <a:prstGeom prst="rect">
            <a:avLst/>
          </a:prstGeom>
        </p:spPr>
      </p:pic>
      <p:pic>
        <p:nvPicPr>
          <p:cNvPr id="19" name="Picture 18" descr="Fig4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0" y="2403369"/>
            <a:ext cx="1828800" cy="1219200"/>
          </a:xfrm>
          <a:prstGeom prst="rect">
            <a:avLst/>
          </a:prstGeom>
        </p:spPr>
      </p:pic>
      <p:pic>
        <p:nvPicPr>
          <p:cNvPr id="20" name="Picture 19" descr="Fig4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4" y="2403369"/>
            <a:ext cx="1828800" cy="1219200"/>
          </a:xfrm>
          <a:prstGeom prst="rect">
            <a:avLst/>
          </a:prstGeom>
        </p:spPr>
      </p:pic>
      <p:pic>
        <p:nvPicPr>
          <p:cNvPr id="21" name="Picture 20" descr="Fig4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2403369"/>
            <a:ext cx="1828800" cy="121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9053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8198" y="892183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4503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584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r>
              <a:rPr lang="en-US" sz="1200" dirty="0" smtClean="0"/>
              <a:t>ime 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832" y="2245192"/>
            <a:ext cx="9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238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Jesse Zhang</cp:lastModifiedBy>
  <cp:revision>13</cp:revision>
  <dcterms:created xsi:type="dcterms:W3CDTF">2016-02-23T07:44:57Z</dcterms:created>
  <dcterms:modified xsi:type="dcterms:W3CDTF">2016-02-23T08:54:03Z</dcterms:modified>
</cp:coreProperties>
</file>