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98" autoAdjust="0"/>
  </p:normalViewPr>
  <p:slideViewPr>
    <p:cSldViewPr snapToGrid="0" snapToObjects="1">
      <p:cViewPr>
        <p:scale>
          <a:sx n="196" d="100"/>
          <a:sy n="196" d="100"/>
        </p:scale>
        <p:origin x="1176" y="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4FC9-9FF8-C142-B894-6554F770A56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18158" y="27678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endParaRPr lang="en-US" i="1" dirty="0"/>
          </a:p>
        </p:txBody>
      </p:sp>
      <p:sp>
        <p:nvSpPr>
          <p:cNvPr id="6" name="Oval 5"/>
          <p:cNvSpPr/>
          <p:nvPr/>
        </p:nvSpPr>
        <p:spPr>
          <a:xfrm>
            <a:off x="2470983" y="136104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1</a:t>
            </a:r>
            <a:r>
              <a:rPr lang="en-US" sz="1700" i="1" baseline="30000" dirty="0" smtClean="0"/>
              <a:t>(1)</a:t>
            </a:r>
            <a:endParaRPr lang="en-US" sz="1700" i="1" dirty="0"/>
          </a:p>
        </p:txBody>
      </p:sp>
      <p:sp>
        <p:nvSpPr>
          <p:cNvPr id="7" name="Oval 6"/>
          <p:cNvSpPr/>
          <p:nvPr/>
        </p:nvSpPr>
        <p:spPr>
          <a:xfrm>
            <a:off x="7236972" y="27678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4" idx="7"/>
            <a:endCxn id="6" idx="3"/>
          </p:cNvCxnSpPr>
          <p:nvPr/>
        </p:nvCxnSpPr>
        <p:spPr>
          <a:xfrm flipV="1">
            <a:off x="1798647" y="2141536"/>
            <a:ext cx="806247" cy="76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13964" y="2162528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37129" y="1551959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929790" y="136104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L-1</a:t>
            </a:r>
            <a:r>
              <a:rPr lang="en-US" sz="1700" i="1" baseline="30000" dirty="0" smtClean="0"/>
              <a:t>(</a:t>
            </a:r>
            <a:r>
              <a:rPr lang="en-US" sz="1700" i="1" baseline="30000" dirty="0"/>
              <a:t>1)</a:t>
            </a:r>
            <a:endParaRPr lang="en-US" sz="1700" i="1" dirty="0"/>
          </a:p>
        </p:txBody>
      </p:sp>
      <p:cxnSp>
        <p:nvCxnSpPr>
          <p:cNvPr id="21" name="Straight Arrow Connector 20"/>
          <p:cNvCxnSpPr>
            <a:stCxn id="6" idx="6"/>
          </p:cNvCxnSpPr>
          <p:nvPr/>
        </p:nvCxnSpPr>
        <p:spPr>
          <a:xfrm>
            <a:off x="3385383" y="1818247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59048" y="1818247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5"/>
            <a:endCxn id="7" idx="1"/>
          </p:cNvCxnSpPr>
          <p:nvPr/>
        </p:nvCxnSpPr>
        <p:spPr>
          <a:xfrm>
            <a:off x="6710279" y="2141536"/>
            <a:ext cx="660604" cy="76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459251" y="42977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/>
              <a:t>S</a:t>
            </a:r>
            <a:r>
              <a:rPr lang="en-US" sz="1700" i="1" baseline="-25000" dirty="0"/>
              <a:t>1</a:t>
            </a:r>
            <a:r>
              <a:rPr lang="en-US" sz="1700" i="1" baseline="30000" dirty="0" smtClean="0"/>
              <a:t>(2)</a:t>
            </a:r>
            <a:endParaRPr lang="en-US" sz="1700" i="1" dirty="0"/>
          </a:p>
        </p:txBody>
      </p:sp>
      <p:cxnSp>
        <p:nvCxnSpPr>
          <p:cNvPr id="28" name="Straight Arrow Connector 27"/>
          <p:cNvCxnSpPr>
            <a:stCxn id="30" idx="7"/>
            <a:endCxn id="7" idx="3"/>
          </p:cNvCxnSpPr>
          <p:nvPr/>
        </p:nvCxnSpPr>
        <p:spPr>
          <a:xfrm flipV="1">
            <a:off x="6710279" y="3548363"/>
            <a:ext cx="660604" cy="883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29790" y="42977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K-1</a:t>
            </a:r>
            <a:r>
              <a:rPr lang="en-US" sz="1700" i="1" baseline="30000" dirty="0" smtClean="0"/>
              <a:t>(2)</a:t>
            </a:r>
            <a:endParaRPr lang="en-US" sz="1700" i="1" dirty="0"/>
          </a:p>
        </p:txBody>
      </p: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3373651" y="4754991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59048" y="4761827"/>
            <a:ext cx="770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5"/>
            <a:endCxn id="27" idx="1"/>
          </p:cNvCxnSpPr>
          <p:nvPr/>
        </p:nvCxnSpPr>
        <p:spPr>
          <a:xfrm>
            <a:off x="1798647" y="3548363"/>
            <a:ext cx="794515" cy="883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37129" y="4496853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69343" y="1361047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59048" y="1370054"/>
            <a:ext cx="7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L-1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16213" y="2163023"/>
            <a:ext cx="7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(1)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98647" y="4050149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69343" y="4309776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59048" y="4318783"/>
            <a:ext cx="7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K-1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84728" y="4050149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0041" y="231465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13263" y="231465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0208" y="57199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10208" y="4116907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51952" y="2955607"/>
            <a:ext cx="1161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7"/>
            <a:endCxn id="6" idx="3"/>
          </p:cNvCxnSpPr>
          <p:nvPr/>
        </p:nvCxnSpPr>
        <p:spPr>
          <a:xfrm flipV="1">
            <a:off x="4807442" y="1666170"/>
            <a:ext cx="990498" cy="836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>
            <a:off x="4807442" y="3408830"/>
            <a:ext cx="990498" cy="895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8535" y="2490558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34322" y="3720184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34322" y="1669236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94" y="1046984"/>
            <a:ext cx="1828800" cy="1219200"/>
          </a:xfrm>
          <a:prstGeom prst="rect">
            <a:avLst/>
          </a:prstGeom>
        </p:spPr>
      </p:pic>
      <p:pic>
        <p:nvPicPr>
          <p:cNvPr id="3" name="Picture 2" descr="Fig3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38" y="1046984"/>
            <a:ext cx="1828800" cy="1219200"/>
          </a:xfrm>
          <a:prstGeom prst="rect">
            <a:avLst/>
          </a:prstGeom>
        </p:spPr>
      </p:pic>
      <p:pic>
        <p:nvPicPr>
          <p:cNvPr id="4" name="Picture 3" descr="Fig3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8" y="2403369"/>
            <a:ext cx="1828800" cy="1219200"/>
          </a:xfrm>
          <a:prstGeom prst="rect">
            <a:avLst/>
          </a:prstGeom>
        </p:spPr>
      </p:pic>
      <p:pic>
        <p:nvPicPr>
          <p:cNvPr id="5" name="Picture 4" descr="Fig3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58" y="2392638"/>
            <a:ext cx="1828800" cy="1219200"/>
          </a:xfrm>
          <a:prstGeom prst="rect">
            <a:avLst/>
          </a:prstGeom>
        </p:spPr>
      </p:pic>
      <p:pic>
        <p:nvPicPr>
          <p:cNvPr id="6" name="Picture 5" descr="Fig3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2392638"/>
            <a:ext cx="18288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0043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8198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503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84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83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379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4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94" y="1064278"/>
            <a:ext cx="1828800" cy="1219200"/>
          </a:xfrm>
          <a:prstGeom prst="rect">
            <a:avLst/>
          </a:prstGeom>
        </p:spPr>
      </p:pic>
      <p:pic>
        <p:nvPicPr>
          <p:cNvPr id="8" name="Picture 7" descr="Fig4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28" y="1064278"/>
            <a:ext cx="1828800" cy="1219200"/>
          </a:xfrm>
          <a:prstGeom prst="rect">
            <a:avLst/>
          </a:prstGeom>
        </p:spPr>
      </p:pic>
      <p:pic>
        <p:nvPicPr>
          <p:cNvPr id="9" name="Picture 8" descr="Fig4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8" y="2403369"/>
            <a:ext cx="1828800" cy="1219200"/>
          </a:xfrm>
          <a:prstGeom prst="rect">
            <a:avLst/>
          </a:prstGeom>
        </p:spPr>
      </p:pic>
      <p:pic>
        <p:nvPicPr>
          <p:cNvPr id="15" name="Picture 14" descr="Fig4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58" y="2403369"/>
            <a:ext cx="1828800" cy="1219200"/>
          </a:xfrm>
          <a:prstGeom prst="rect">
            <a:avLst/>
          </a:prstGeom>
        </p:spPr>
      </p:pic>
      <p:pic>
        <p:nvPicPr>
          <p:cNvPr id="16" name="Picture 15" descr="Fig4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2392638"/>
            <a:ext cx="18288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0043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8198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503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84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83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2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2644" y="27678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5667701" y="136104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k+1</a:t>
            </a:r>
            <a:endParaRPr lang="en-US" sz="1700" i="1" dirty="0"/>
          </a:p>
        </p:txBody>
      </p:sp>
      <p:cxnSp>
        <p:nvCxnSpPr>
          <p:cNvPr id="7" name="Straight Arrow Connector 6"/>
          <p:cNvCxnSpPr>
            <a:stCxn id="4" idx="7"/>
            <a:endCxn id="5" idx="3"/>
          </p:cNvCxnSpPr>
          <p:nvPr/>
        </p:nvCxnSpPr>
        <p:spPr>
          <a:xfrm flipV="1">
            <a:off x="4623133" y="2141536"/>
            <a:ext cx="1178479" cy="76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69826" y="2173477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(k)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7199" y="3084779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31" idx="2"/>
          </p:cNvCxnSpPr>
          <p:nvPr/>
        </p:nvCxnSpPr>
        <p:spPr>
          <a:xfrm flipV="1">
            <a:off x="4757044" y="2901785"/>
            <a:ext cx="910657" cy="32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55969" y="42977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k+K</a:t>
            </a:r>
            <a:endParaRPr lang="en-US" sz="1700" i="1" dirty="0"/>
          </a:p>
        </p:txBody>
      </p: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2638377" y="3225074"/>
            <a:ext cx="1204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4" idx="1"/>
          </p:cNvCxnSpPr>
          <p:nvPr/>
        </p:nvCxnSpPr>
        <p:spPr>
          <a:xfrm>
            <a:off x="4623133" y="3548363"/>
            <a:ext cx="1166747" cy="883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36966" y="3676592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7927" y="3851984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(k)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19512" y="2677624"/>
            <a:ext cx="60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(k)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67701" y="244458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</a:t>
            </a:r>
            <a:r>
              <a:rPr lang="en-US" sz="1700" i="1" baseline="-25000" dirty="0" smtClean="0"/>
              <a:t>k+1</a:t>
            </a:r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31305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111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Jesse Zhang</cp:lastModifiedBy>
  <cp:revision>45</cp:revision>
  <dcterms:created xsi:type="dcterms:W3CDTF">2016-02-23T07:44:57Z</dcterms:created>
  <dcterms:modified xsi:type="dcterms:W3CDTF">2016-03-14T03:25:03Z</dcterms:modified>
</cp:coreProperties>
</file>