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5" r:id="rId4"/>
    <p:sldId id="276" r:id="rId5"/>
    <p:sldId id="277" r:id="rId6"/>
    <p:sldId id="278" r:id="rId7"/>
    <p:sldId id="27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3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Bem-vindo" id="{AE9077E0-62BF-4E98-8242-A51F440E236D}">
          <p14:sldIdLst>
            <p14:sldId id="256"/>
            <p14:sldId id="275"/>
            <p14:sldId id="276"/>
            <p14:sldId id="277"/>
            <p14:sldId id="278"/>
            <p14:sldId id="279"/>
          </p14:sldIdLst>
        </p14:section>
        <p14:section name="Design, Impress, Work Together" id="{B0DA41A7-3B8E-46BF-9093-82E7AC3E0AAC}">
          <p14:sldIdLst/>
        </p14:section>
        <p14:section name="Saiba mais" id="{CE8F9448-6902-4504-B828-1A172DA87D85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12/08/2014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12/08/2014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0C103141-2F93-4681-87A7-632E53A52797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5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12/08/2014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12/08/2014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12/08/2014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12/08/2014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12/08/2014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12/08/2014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12/08/2014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12/08/2014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12/08/2014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12/08/2014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12/08/2014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12/08/2014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4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EbEugtl-gIHmFQFmlgNcKQ" TargetMode="External"/><Relationship Id="rId2" Type="http://schemas.openxmlformats.org/officeDocument/2006/relationships/hyperlink" Target="https://www.youtube.com/playlist?list=PLPZbINlObmilhW0RDGuQ3Sc7bGGjTLIp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ctrTitle"/>
          </p:nvPr>
        </p:nvSpPr>
        <p:spPr>
          <a:xfrm>
            <a:off x="838200" y="2060575"/>
            <a:ext cx="10515600" cy="2387600"/>
          </a:xfrm>
        </p:spPr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Aulas de Unity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4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250509" cy="4351338"/>
          </a:xfrm>
        </p:spPr>
        <p:txBody>
          <a:bodyPr numCol="2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Criação de </a:t>
            </a:r>
            <a:r>
              <a:rPr lang="pt-BR" sz="2400" dirty="0" err="1" smtClean="0">
                <a:solidFill>
                  <a:schemeClr val="tx1"/>
                </a:solidFill>
              </a:rPr>
              <a:t>prefabs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Criação de </a:t>
            </a:r>
            <a:r>
              <a:rPr lang="pt-BR" sz="2400" dirty="0" err="1" smtClean="0">
                <a:solidFill>
                  <a:schemeClr val="tx1"/>
                </a:solidFill>
              </a:rPr>
              <a:t>Layers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Identificando Colisões: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Utilizando </a:t>
            </a:r>
            <a:r>
              <a:rPr lang="pt-BR" sz="2000" dirty="0" err="1" smtClean="0">
                <a:solidFill>
                  <a:schemeClr val="tx1"/>
                </a:solidFill>
              </a:rPr>
              <a:t>tags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Associando sons aos GO;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Criando um GO que instancia </a:t>
            </a:r>
            <a:r>
              <a:rPr lang="pt-BR" sz="2400" dirty="0" err="1" smtClean="0">
                <a:solidFill>
                  <a:schemeClr val="tx1"/>
                </a:solidFill>
              </a:rPr>
              <a:t>prefabs</a:t>
            </a:r>
            <a:r>
              <a:rPr lang="pt-BR" sz="2400" dirty="0" smtClean="0">
                <a:solidFill>
                  <a:schemeClr val="tx1"/>
                </a:solidFill>
              </a:rPr>
              <a:t> (no script);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Utilizando </a:t>
            </a:r>
            <a:r>
              <a:rPr lang="pt-BR" sz="2400" dirty="0" err="1" smtClean="0">
                <a:solidFill>
                  <a:schemeClr val="tx1"/>
                </a:solidFill>
              </a:rPr>
              <a:t>arrays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Classe randômicas;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Captura de posição dos </a:t>
            </a:r>
            <a:r>
              <a:rPr lang="pt-BR" sz="2400" dirty="0" smtClean="0">
                <a:solidFill>
                  <a:schemeClr val="tx1"/>
                </a:solidFill>
              </a:rPr>
              <a:t>objetos.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5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945968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Criando Inimigos;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Criando I.A. para perseguir o player;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Usando a classe Debug para verificar se há erros.</a:t>
            </a:r>
            <a:endParaRPr lang="pt-P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6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</a:rPr>
              <a:t>Criando tempo de vida de um GO;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</a:rPr>
              <a:t>Criando a destruição de </a:t>
            </a:r>
            <a:r>
              <a:rPr lang="pt-BR" sz="1800" dirty="0" err="1" smtClean="0">
                <a:solidFill>
                  <a:schemeClr val="tx1"/>
                </a:solidFill>
              </a:rPr>
              <a:t>GO’s</a:t>
            </a:r>
            <a:r>
              <a:rPr lang="pt-BR" sz="1800" dirty="0" smtClean="0">
                <a:solidFill>
                  <a:schemeClr val="tx1"/>
                </a:solidFill>
              </a:rPr>
              <a:t>;</a:t>
            </a:r>
            <a:endParaRPr lang="pt-BR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</a:rPr>
              <a:t>Criando variáveis para acumular: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Vida;</a:t>
            </a:r>
            <a:endParaRPr lang="pt-BR" dirty="0" smtClean="0">
              <a:solidFill>
                <a:schemeClr val="tx1"/>
              </a:solidFill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Pontos;</a:t>
            </a:r>
            <a:endParaRPr lang="pt-BR" dirty="0" smtClean="0">
              <a:solidFill>
                <a:schemeClr val="tx1"/>
              </a:solidFill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Recordes;</a:t>
            </a:r>
            <a:endParaRPr lang="pt-B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</a:rPr>
              <a:t>Inserindo Gui </a:t>
            </a:r>
            <a:r>
              <a:rPr lang="pt-BR" sz="1800" dirty="0" err="1" smtClean="0">
                <a:solidFill>
                  <a:schemeClr val="tx1"/>
                </a:solidFill>
              </a:rPr>
              <a:t>Texture</a:t>
            </a:r>
            <a:r>
              <a:rPr lang="pt-BR" sz="1800" dirty="0" smtClean="0">
                <a:solidFill>
                  <a:schemeClr val="tx1"/>
                </a:solidFill>
              </a:rPr>
              <a:t> e Gui </a:t>
            </a:r>
            <a:r>
              <a:rPr lang="pt-BR" sz="1800" dirty="0" err="1" smtClean="0">
                <a:solidFill>
                  <a:schemeClr val="tx1"/>
                </a:solidFill>
              </a:rPr>
              <a:t>Text</a:t>
            </a:r>
            <a:r>
              <a:rPr lang="pt-BR" sz="1800" dirty="0" smtClean="0">
                <a:solidFill>
                  <a:schemeClr val="tx1"/>
                </a:solidFill>
              </a:rPr>
              <a:t> para exibir as vidas e o </a:t>
            </a:r>
            <a:r>
              <a:rPr lang="pt-BR" sz="1800" dirty="0" smtClean="0">
                <a:solidFill>
                  <a:schemeClr val="tx1"/>
                </a:solidFill>
              </a:rPr>
              <a:t>pontos.</a:t>
            </a:r>
            <a:endParaRPr lang="pt-P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7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Criar script para a câmera seguir o personagem;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Inserir imagens de </a:t>
            </a:r>
            <a:r>
              <a:rPr lang="pt-BR" sz="2400" dirty="0" smtClean="0">
                <a:solidFill>
                  <a:schemeClr val="tx1"/>
                </a:solidFill>
              </a:rPr>
              <a:t>fundo.</a:t>
            </a:r>
            <a:endParaRPr lang="pt-P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8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Criando Cenas;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Gerenciamento de Cenas;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Cenas de Tela inicial e Game Over;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Fases 1 e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Colisão com porta para mudar de Fase ( com pré-requisitos</a:t>
            </a:r>
            <a:r>
              <a:rPr lang="pt-BR" sz="2000" dirty="0" smtClean="0">
                <a:solidFill>
                  <a:schemeClr val="tx1"/>
                </a:solidFill>
              </a:rPr>
              <a:t>);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Se cair no buraco, voltar para uma posição inicial;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9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Uso da classe Gui para criar o menu </a:t>
            </a:r>
            <a:r>
              <a:rPr lang="pt-BR" sz="2400" dirty="0" smtClean="0">
                <a:solidFill>
                  <a:schemeClr val="tx1"/>
                </a:solidFill>
              </a:rPr>
              <a:t>inicial;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Criação de botões através de texturas;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Inserindo ações dos </a:t>
            </a:r>
            <a:r>
              <a:rPr lang="pt-BR" sz="2400" dirty="0" smtClean="0">
                <a:solidFill>
                  <a:schemeClr val="tx1"/>
                </a:solidFill>
              </a:rPr>
              <a:t>botões.</a:t>
            </a:r>
            <a:endParaRPr lang="pt-BR" sz="2400" dirty="0" smtClean="0">
              <a:solidFill>
                <a:schemeClr val="tx1"/>
              </a:solidFill>
            </a:endParaRPr>
          </a:p>
          <a:p>
            <a:endParaRPr lang="pt-P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10 e 11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Inserindo sons e conhecendo as propriedades de sons;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Gravando variáveis na classe </a:t>
            </a:r>
            <a:r>
              <a:rPr lang="pt-BR" sz="2400" dirty="0" err="1" smtClean="0">
                <a:solidFill>
                  <a:schemeClr val="tx1"/>
                </a:solidFill>
              </a:rPr>
              <a:t>record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  <a:endParaRPr lang="pt-P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12, 13 e 14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Exportando o projeto para </a:t>
            </a:r>
            <a:r>
              <a:rPr lang="pt-BR" sz="2400" dirty="0" err="1" smtClean="0">
                <a:solidFill>
                  <a:schemeClr val="tx1"/>
                </a:solidFill>
              </a:rPr>
              <a:t>Android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tx1"/>
                </a:solidFill>
              </a:rPr>
              <a:t>Adptando</a:t>
            </a:r>
            <a:r>
              <a:rPr lang="pt-BR" sz="2400" dirty="0" smtClean="0">
                <a:solidFill>
                  <a:schemeClr val="tx1"/>
                </a:solidFill>
              </a:rPr>
              <a:t> o projeto para os inputs de </a:t>
            </a:r>
            <a:r>
              <a:rPr lang="pt-BR" sz="2400" dirty="0" err="1" smtClean="0">
                <a:solidFill>
                  <a:schemeClr val="tx1"/>
                </a:solidFill>
              </a:rPr>
              <a:t>touch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  <a:endParaRPr lang="pt-PT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Inserindo botões para </a:t>
            </a:r>
            <a:r>
              <a:rPr lang="pt-BR" sz="2400" dirty="0" err="1" smtClean="0">
                <a:solidFill>
                  <a:schemeClr val="tx1"/>
                </a:solidFill>
              </a:rPr>
              <a:t>Android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dirty="0" smtClean="0"/>
              <a:t>PowerPoint 2013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Crie intuitivamente belas apresentações, compartilhe e trabalhe facilmente com outras pessoas e obtenha um desempenho profissional usando ferramentas avançadas de apresentação.</a:t>
            </a:r>
          </a:p>
        </p:txBody>
      </p:sp>
      <p:sp>
        <p:nvSpPr>
          <p:cNvPr id="8" name="Forma livre 7">
            <a:hlinkClick r:id="rId3" tooltip="Saiba mais"/>
          </p:cNvPr>
          <p:cNvSpPr/>
          <p:nvPr/>
        </p:nvSpPr>
        <p:spPr>
          <a:xfrm>
            <a:off x="11557000" y="6134100"/>
            <a:ext cx="431800" cy="431800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341" name="Espaço Reservado para Texto 2">
            <a:hlinkClick r:id="rId3" tooltip="Saiba mais"/>
          </p:cNvPr>
          <p:cNvSpPr txBox="1">
            <a:spLocks/>
          </p:cNvSpPr>
          <p:nvPr/>
        </p:nvSpPr>
        <p:spPr bwMode="auto">
          <a:xfrm>
            <a:off x="2897188" y="5845175"/>
            <a:ext cx="8659812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30000"/>
              </a:spcBef>
              <a:buSzPct val="100000"/>
            </a:pPr>
            <a:r>
              <a:rPr lang="pt-BR" dirty="0" smtClean="0">
                <a:solidFill>
                  <a:srgbClr val="DD462F"/>
                </a:solidFill>
                <a:latin typeface="Segoe UI Light" pitchFamily="34" charset="0"/>
              </a:rPr>
              <a:t>Saiba mais no PowerPoint </a:t>
            </a:r>
            <a:r>
              <a:rPr lang="pt-BR" dirty="0" err="1" smtClean="0">
                <a:solidFill>
                  <a:srgbClr val="DD462F"/>
                </a:solidFill>
                <a:latin typeface="Segoe UI Light" pitchFamily="34" charset="0"/>
              </a:rPr>
              <a:t>Getting</a:t>
            </a:r>
            <a:r>
              <a:rPr lang="pt-BR" dirty="0" smtClean="0">
                <a:solidFill>
                  <a:srgbClr val="DD462F"/>
                </a:solidFill>
                <a:latin typeface="Segoe UI Light" pitchFamily="34" charset="0"/>
              </a:rPr>
              <a:t> </a:t>
            </a:r>
            <a:r>
              <a:rPr lang="pt-BR" dirty="0" err="1" smtClean="0">
                <a:solidFill>
                  <a:srgbClr val="DD462F"/>
                </a:solidFill>
                <a:latin typeface="Segoe UI Light" pitchFamily="34" charset="0"/>
              </a:rPr>
              <a:t>Started</a:t>
            </a:r>
            <a:r>
              <a:rPr lang="pt-BR" dirty="0" smtClean="0">
                <a:solidFill>
                  <a:srgbClr val="DD462F"/>
                </a:solidFill>
                <a:latin typeface="Segoe UI Light" pitchFamily="34" charset="0"/>
              </a:rPr>
              <a:t> Center</a:t>
            </a:r>
            <a:endParaRPr lang="pt-BR" dirty="0">
              <a:solidFill>
                <a:srgbClr val="DD462F"/>
              </a:solidFill>
              <a:latin typeface="Segoe UI Ligh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741914" y="6477369"/>
            <a:ext cx="4688087" cy="298081"/>
          </a:xfrm>
          <a:prstGeom prst="rect">
            <a:avLst/>
          </a:prstGeom>
          <a:noFill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 smtClean="0">
                <a:solidFill>
                  <a:srgbClr val="D24726">
                    <a:alpha val="37000"/>
                  </a:srgbClr>
                </a:solidFill>
                <a:latin typeface="+mn-lt"/>
                <a:cs typeface="+mn-cs"/>
              </a:rPr>
              <a:t>(Clique na seta quando estiver no modo de Apresentação de Slides)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dirty="0">
              <a:solidFill>
                <a:srgbClr val="D24726">
                  <a:alpha val="37000"/>
                </a:srgb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 1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Das 13:00 as 17:00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Terça (05/08)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Quinta (07/08)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Segunda (11/08)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Terça (12/08)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Sexta (14/08)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Segunda, Terça e Quinta (18, 19 e 21 de agosto)</a:t>
            </a:r>
          </a:p>
          <a:p>
            <a:r>
              <a:rPr lang="pt-BR" dirty="0">
                <a:solidFill>
                  <a:schemeClr val="tx1"/>
                </a:solidFill>
              </a:rPr>
              <a:t>Segunda, Terça e Quinta </a:t>
            </a:r>
            <a:r>
              <a:rPr lang="pt-BR" dirty="0" smtClean="0">
                <a:solidFill>
                  <a:schemeClr val="tx1"/>
                </a:solidFill>
              </a:rPr>
              <a:t>(25, 26 </a:t>
            </a:r>
            <a:r>
              <a:rPr lang="pt-BR" dirty="0">
                <a:solidFill>
                  <a:schemeClr val="tx1"/>
                </a:solidFill>
              </a:rPr>
              <a:t>e </a:t>
            </a:r>
            <a:r>
              <a:rPr lang="pt-BR" dirty="0" smtClean="0">
                <a:solidFill>
                  <a:schemeClr val="tx1"/>
                </a:solidFill>
              </a:rPr>
              <a:t>28 </a:t>
            </a:r>
            <a:r>
              <a:rPr lang="pt-BR" dirty="0">
                <a:solidFill>
                  <a:schemeClr val="tx1"/>
                </a:solidFill>
              </a:rPr>
              <a:t>de agosto)</a:t>
            </a: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Participantes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Coordenando as aulas: Jesse Nery.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Membros do CV: </a:t>
            </a:r>
            <a:r>
              <a:rPr lang="pt-BR" sz="2400" dirty="0" err="1" smtClean="0">
                <a:solidFill>
                  <a:schemeClr val="tx1"/>
                </a:solidFill>
              </a:rPr>
              <a:t>Laisa</a:t>
            </a:r>
            <a:r>
              <a:rPr lang="pt-BR" sz="2400" dirty="0" smtClean="0">
                <a:solidFill>
                  <a:schemeClr val="tx1"/>
                </a:solidFill>
              </a:rPr>
              <a:t>, Lucas e Jader.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Ouvintes: Iago (aluno do Senai).</a:t>
            </a:r>
            <a:endParaRPr lang="pt-P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90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 no </a:t>
            </a:r>
            <a:r>
              <a:rPr lang="pt-BR" dirty="0" err="1"/>
              <a:t>F</a:t>
            </a:r>
            <a:r>
              <a:rPr lang="pt-BR" dirty="0" err="1" smtClean="0"/>
              <a:t>acebook</a:t>
            </a:r>
            <a:r>
              <a:rPr lang="pt-BR" dirty="0" smtClean="0"/>
              <a:t> Estudo Unity CV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0" y="1510822"/>
            <a:ext cx="8615967" cy="51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2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 de canais de </a:t>
            </a:r>
            <a:r>
              <a:rPr lang="pt-BR" dirty="0" err="1" smtClean="0"/>
              <a:t>youtube</a:t>
            </a:r>
            <a:r>
              <a:rPr lang="pt-BR" dirty="0" smtClean="0"/>
              <a:t> para estudo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1139151" cy="435133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Criando jogo plataforma em 2D:</a:t>
            </a:r>
            <a:endParaRPr lang="pt-PT" dirty="0" smtClean="0">
              <a:solidFill>
                <a:schemeClr val="tx1"/>
              </a:solidFill>
            </a:endParaRPr>
          </a:p>
          <a:p>
            <a:r>
              <a:rPr lang="pt-PT" dirty="0" smtClean="0">
                <a:solidFill>
                  <a:schemeClr val="tx1"/>
                </a:solidFill>
              </a:rPr>
              <a:t>	</a:t>
            </a:r>
            <a:r>
              <a:rPr lang="pt-PT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pt-PT" dirty="0">
                <a:solidFill>
                  <a:schemeClr val="tx1"/>
                </a:solidFill>
                <a:hlinkClick r:id="rId2"/>
              </a:rPr>
              <a:t>://</a:t>
            </a:r>
            <a:r>
              <a:rPr lang="pt-PT" dirty="0" smtClean="0">
                <a:solidFill>
                  <a:schemeClr val="tx1"/>
                </a:solidFill>
                <a:hlinkClick r:id="rId2"/>
              </a:rPr>
              <a:t>www.youtube.com/playlist?list=PLPZbINlObmilhW0RDGuQ3Sc7bGGjTLIpI</a:t>
            </a:r>
            <a:endParaRPr lang="pt-PT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Canal do </a:t>
            </a:r>
            <a:r>
              <a:rPr lang="pt-BR" dirty="0" err="1" smtClean="0">
                <a:solidFill>
                  <a:schemeClr val="tx1"/>
                </a:solidFill>
              </a:rPr>
              <a:t>Gamesindie</a:t>
            </a:r>
            <a:r>
              <a:rPr lang="pt-BR" dirty="0" smtClean="0">
                <a:solidFill>
                  <a:schemeClr val="tx1"/>
                </a:solidFill>
              </a:rPr>
              <a:t> no </a:t>
            </a:r>
            <a:r>
              <a:rPr lang="pt-BR" dirty="0" err="1" smtClean="0">
                <a:solidFill>
                  <a:schemeClr val="tx1"/>
                </a:solidFill>
              </a:rPr>
              <a:t>youtube</a:t>
            </a:r>
            <a:r>
              <a:rPr lang="pt-BR" dirty="0" smtClean="0">
                <a:solidFill>
                  <a:schemeClr val="tx1"/>
                </a:solidFill>
              </a:rPr>
              <a:t> (exemplos de games em 2D e 3D):</a:t>
            </a:r>
            <a:endParaRPr lang="pt-PT" dirty="0" smtClean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	</a:t>
            </a:r>
            <a:r>
              <a:rPr lang="pt-PT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pt-PT" dirty="0">
                <a:solidFill>
                  <a:schemeClr val="tx1"/>
                </a:solidFill>
                <a:hlinkClick r:id="rId3"/>
              </a:rPr>
              <a:t>://</a:t>
            </a:r>
            <a:r>
              <a:rPr lang="pt-PT" dirty="0" smtClean="0">
                <a:solidFill>
                  <a:schemeClr val="tx1"/>
                </a:solidFill>
                <a:hlinkClick r:id="rId3"/>
              </a:rPr>
              <a:t>www.youtube.com/channel/UCEbEugtl-gIHmFQFmlgNcKQ</a:t>
            </a:r>
            <a:endParaRPr lang="pt-PT" dirty="0" smtClean="0">
              <a:solidFill>
                <a:schemeClr val="tx1"/>
              </a:solidFill>
            </a:endParaRP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1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Livros para consultas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825625"/>
            <a:ext cx="3033279" cy="446447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711" y="1825625"/>
            <a:ext cx="3416107" cy="446447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816" y="1825625"/>
            <a:ext cx="3621985" cy="446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7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1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 numCol="2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</a:rPr>
              <a:t>Criando </a:t>
            </a:r>
            <a:r>
              <a:rPr lang="pt-BR" sz="1800" dirty="0" smtClean="0">
                <a:solidFill>
                  <a:schemeClr val="tx1"/>
                </a:solidFill>
              </a:rPr>
              <a:t>projeto;</a:t>
            </a:r>
            <a:endParaRPr lang="pt-BR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</a:rPr>
              <a:t>Importando mídias;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</a:rPr>
              <a:t>Criando </a:t>
            </a:r>
            <a:r>
              <a:rPr lang="pt-BR" sz="1800" dirty="0" err="1" smtClean="0">
                <a:solidFill>
                  <a:schemeClr val="tx1"/>
                </a:solidFill>
              </a:rPr>
              <a:t>Sprites</a:t>
            </a:r>
            <a:r>
              <a:rPr lang="pt-BR" sz="1800" dirty="0" smtClean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</a:rPr>
              <a:t>Inserido </a:t>
            </a:r>
            <a:r>
              <a:rPr lang="pt-BR" sz="1800" dirty="0" err="1" smtClean="0">
                <a:solidFill>
                  <a:schemeClr val="tx1"/>
                </a:solidFill>
              </a:rPr>
              <a:t>Fisicas</a:t>
            </a:r>
            <a:r>
              <a:rPr lang="pt-BR" sz="1800" dirty="0" smtClean="0">
                <a:solidFill>
                  <a:schemeClr val="tx1"/>
                </a:solidFill>
              </a:rPr>
              <a:t>;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chemeClr val="tx1"/>
                </a:solidFill>
              </a:rPr>
              <a:t>Rigidy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dirty="0" err="1" smtClean="0">
                <a:solidFill>
                  <a:schemeClr val="tx1"/>
                </a:solidFill>
              </a:rPr>
              <a:t>Body</a:t>
            </a:r>
            <a:r>
              <a:rPr lang="pt-BR" sz="1600" dirty="0" smtClean="0">
                <a:solidFill>
                  <a:schemeClr val="tx1"/>
                </a:solidFill>
              </a:rPr>
              <a:t>;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chemeClr val="tx1"/>
                </a:solidFill>
              </a:rPr>
              <a:t>Colision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endParaRPr lang="pt-B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</a:rPr>
              <a:t>Primeiros Controles;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</a:rPr>
              <a:t>Primeiros </a:t>
            </a:r>
            <a:r>
              <a:rPr lang="pt-BR" sz="1800" dirty="0" smtClean="0">
                <a:solidFill>
                  <a:schemeClr val="tx1"/>
                </a:solidFill>
              </a:rPr>
              <a:t>Scripts;</a:t>
            </a:r>
            <a:endParaRPr lang="pt-BR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 smtClean="0">
                <a:solidFill>
                  <a:schemeClr val="tx1"/>
                </a:solidFill>
              </a:rPr>
              <a:t>Translate</a:t>
            </a:r>
            <a:r>
              <a:rPr lang="pt-BR" sz="1800" dirty="0" smtClean="0">
                <a:solidFill>
                  <a:schemeClr val="tx1"/>
                </a:solidFill>
              </a:rPr>
              <a:t> e </a:t>
            </a:r>
            <a:r>
              <a:rPr lang="pt-BR" sz="1800" dirty="0" err="1" smtClean="0">
                <a:solidFill>
                  <a:schemeClr val="tx1"/>
                </a:solidFill>
              </a:rPr>
              <a:t>Rotation</a:t>
            </a:r>
            <a:endParaRPr lang="pt-BR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chemeClr val="tx1"/>
              </a:solidFill>
            </a:endParaRPr>
          </a:p>
          <a:p>
            <a:endParaRPr lang="pt-P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2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Usando </a:t>
            </a:r>
            <a:r>
              <a:rPr lang="pt-BR" sz="2400" dirty="0" err="1" smtClean="0">
                <a:solidFill>
                  <a:schemeClr val="tx1"/>
                </a:solidFill>
              </a:rPr>
              <a:t>sprites</a:t>
            </a:r>
            <a:r>
              <a:rPr lang="pt-BR" sz="2400" dirty="0" smtClean="0">
                <a:solidFill>
                  <a:schemeClr val="tx1"/>
                </a:solidFill>
              </a:rPr>
              <a:t> para criar </a:t>
            </a:r>
            <a:r>
              <a:rPr lang="pt-BR" sz="2400" dirty="0" smtClean="0">
                <a:solidFill>
                  <a:schemeClr val="tx1"/>
                </a:solidFill>
              </a:rPr>
              <a:t>animações;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Conhecendo a time </a:t>
            </a:r>
            <a:r>
              <a:rPr lang="pt-BR" sz="2400" dirty="0" err="1" smtClean="0">
                <a:solidFill>
                  <a:schemeClr val="tx1"/>
                </a:solidFill>
              </a:rPr>
              <a:t>line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Criando Estados;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Criando parâmetros (dos estados);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Criando condições ( para transição de estados</a:t>
            </a:r>
            <a:r>
              <a:rPr lang="pt-BR" sz="2400" dirty="0" smtClean="0">
                <a:solidFill>
                  <a:schemeClr val="tx1"/>
                </a:solidFill>
              </a:rPr>
              <a:t>).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3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649754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Criando animações através dos </a:t>
            </a:r>
            <a:r>
              <a:rPr lang="pt-BR" sz="2000" dirty="0" smtClean="0">
                <a:solidFill>
                  <a:schemeClr val="tx1"/>
                </a:solidFill>
              </a:rPr>
              <a:t>scripts;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Testando a animação de correr;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Utilizando os scripts nos game </a:t>
            </a:r>
            <a:r>
              <a:rPr lang="pt-BR" sz="2000" dirty="0" err="1" smtClean="0">
                <a:solidFill>
                  <a:schemeClr val="tx1"/>
                </a:solidFill>
              </a:rPr>
              <a:t>objects</a:t>
            </a:r>
            <a:r>
              <a:rPr lang="pt-BR" sz="2000" dirty="0" smtClean="0">
                <a:solidFill>
                  <a:schemeClr val="tx1"/>
                </a:solidFill>
              </a:rPr>
              <a:t>;</a:t>
            </a:r>
            <a:endParaRPr lang="pt-PT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Acessando os parâmetros dos estados através dos inputs;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Testando o </a:t>
            </a:r>
            <a:r>
              <a:rPr lang="pt-BR" sz="2000" dirty="0" err="1" smtClean="0">
                <a:solidFill>
                  <a:schemeClr val="tx1"/>
                </a:solidFill>
              </a:rPr>
              <a:t>Jump</a:t>
            </a:r>
            <a:r>
              <a:rPr lang="pt-BR" sz="2000" dirty="0" smtClean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Criando uma lógica do </a:t>
            </a:r>
            <a:r>
              <a:rPr lang="pt-BR" sz="2000" dirty="0" err="1" smtClean="0">
                <a:solidFill>
                  <a:schemeClr val="tx1"/>
                </a:solidFill>
              </a:rPr>
              <a:t>jump</a:t>
            </a:r>
            <a:r>
              <a:rPr lang="pt-BR" sz="2000" dirty="0" smtClean="0">
                <a:solidFill>
                  <a:schemeClr val="tx1"/>
                </a:solidFill>
              </a:rPr>
              <a:t> (para que não dê 2 </a:t>
            </a:r>
            <a:r>
              <a:rPr lang="pt-BR" sz="2000" dirty="0" err="1" smtClean="0">
                <a:solidFill>
                  <a:schemeClr val="tx1"/>
                </a:solidFill>
              </a:rPr>
              <a:t>jumps</a:t>
            </a:r>
            <a:r>
              <a:rPr lang="pt-BR" sz="2000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09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</Template>
  <TotalTime>0</TotalTime>
  <Words>510</Words>
  <Application>Microsoft Office PowerPoint</Application>
  <PresentationFormat>Widescreen</PresentationFormat>
  <Paragraphs>94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Welcome to PowerPoint_TP102923943</vt:lpstr>
      <vt:lpstr>Aulas de Unity</vt:lpstr>
      <vt:lpstr>Cronograma 1</vt:lpstr>
      <vt:lpstr>Participantes</vt:lpstr>
      <vt:lpstr>Grupo no Facebook Estudo Unity CV</vt:lpstr>
      <vt:lpstr>Links de canais de youtube para estudo</vt:lpstr>
      <vt:lpstr>Livros para consultas</vt:lpstr>
      <vt:lpstr>Aula 1</vt:lpstr>
      <vt:lpstr>Aula 2</vt:lpstr>
      <vt:lpstr>Aula 3</vt:lpstr>
      <vt:lpstr>Aula 4</vt:lpstr>
      <vt:lpstr>Aula 5</vt:lpstr>
      <vt:lpstr>Aula 6</vt:lpstr>
      <vt:lpstr>Aula 7</vt:lpstr>
      <vt:lpstr>Aula 8</vt:lpstr>
      <vt:lpstr>Aula 9</vt:lpstr>
      <vt:lpstr>Aula 10 e 11</vt:lpstr>
      <vt:lpstr>Aula 12, 13 e 14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2014-08-05T17:17:07Z</dcterms:created>
  <dcterms:modified xsi:type="dcterms:W3CDTF">2014-08-13T13:26:39Z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