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3"/>
    <p:restoredTop sz="96281"/>
  </p:normalViewPr>
  <p:slideViewPr>
    <p:cSldViewPr snapToGrid="0" snapToObjects="1">
      <p:cViewPr varScale="1">
        <p:scale>
          <a:sx n="107" d="100"/>
          <a:sy n="107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A975-4D5A-F242-8720-1C12072C0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AEA15-D546-204A-A9A0-47026F52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D5CF7-61A2-3A4D-90E6-7CE79D40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C055-FD96-DB4E-8802-47ED9EB2302A}" type="datetimeFigureOut">
              <a:rPr lang="es-ES_tradnl" smtClean="0"/>
              <a:t>7/3/22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39D25-D6BC-D64F-8500-03341195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60132-2115-6F4A-B9B4-51D45D14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DA23-3E42-AD41-B197-49D4EB60B1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700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7876-DE7C-8249-9660-40FA41B4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4DF2C-3869-9049-ACBA-90B2C6E25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7C3C3-76FF-7D46-9565-2329C78C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C055-FD96-DB4E-8802-47ED9EB2302A}" type="datetimeFigureOut">
              <a:rPr lang="es-ES_tradnl" smtClean="0"/>
              <a:t>7/3/22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10BAF-B783-CC41-A472-2A451699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9153C-AAEF-EE42-8446-76C4B752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DA23-3E42-AD41-B197-49D4EB60B1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257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AFAF4-E008-F74D-8D3D-64CCAEB5C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E13BB-5DA6-8942-9DB0-9E2606358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392EF-8577-BB40-B891-F68D5A53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C055-FD96-DB4E-8802-47ED9EB2302A}" type="datetimeFigureOut">
              <a:rPr lang="es-ES_tradnl" smtClean="0"/>
              <a:t>7/3/22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86D2-2B4E-CC40-B470-5EF9E342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3CBEA-9CFC-0D4E-844A-E112F662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DA23-3E42-AD41-B197-49D4EB60B1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223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5154-73CD-F049-A59F-727D36D8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069B-012A-1C42-AA61-4E79D92D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B847C-2424-9144-9337-90AE33E0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C055-FD96-DB4E-8802-47ED9EB2302A}" type="datetimeFigureOut">
              <a:rPr lang="es-ES_tradnl" smtClean="0"/>
              <a:t>7/3/22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AF0ED-F85E-7147-9470-5A696A8A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05DD2-AC99-0248-AAC0-A0CB3C9C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DA23-3E42-AD41-B197-49D4EB60B1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5927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55E6-9DD8-3245-A47F-34CD39C0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32B6C-39B2-974F-8ED6-EF75510D4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401AB-F1A1-DC42-AF2E-C001A872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C055-FD96-DB4E-8802-47ED9EB2302A}" type="datetimeFigureOut">
              <a:rPr lang="es-ES_tradnl" smtClean="0"/>
              <a:t>7/3/22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F8232-B4B1-124E-A37D-22F1F133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4DBE4-70F3-404F-B230-A533CA15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DA23-3E42-AD41-B197-49D4EB60B1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742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EFF9-3A1C-2440-BB98-0999E3AD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473A-9913-D44A-9AB6-5A7CF6DE5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447D8-1537-0349-BF8A-868AADFDC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DE800-8717-C34F-8D08-7DC4F7CE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C055-FD96-DB4E-8802-47ED9EB2302A}" type="datetimeFigureOut">
              <a:rPr lang="es-ES_tradnl" smtClean="0"/>
              <a:t>7/3/22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CD3EF-4DDE-244C-B632-590425ED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CB3C8-EAA6-EE4F-991F-E31E78AF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DA23-3E42-AD41-B197-49D4EB60B1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428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A800-9A60-C641-895B-255786E4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1778E-BA8E-2143-B16D-F74E9671E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19487-5F1D-5D42-B79F-77BF83131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2B52B-9293-0140-990C-58B9C8103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7ABCD-1AAB-614D-BC32-54120A68E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7FE34-C66E-F94D-AB59-CBEDFFF1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C055-FD96-DB4E-8802-47ED9EB2302A}" type="datetimeFigureOut">
              <a:rPr lang="es-ES_tradnl" smtClean="0"/>
              <a:t>7/3/22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EC75A-AFC8-1348-95AE-C53795DB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D3F67-6C6B-4143-B9BE-5AE3C814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DA23-3E42-AD41-B197-49D4EB60B1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994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E94E-CEE0-1645-A21D-599F1708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ADF4C-0FC6-814C-B525-DD59D942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C055-FD96-DB4E-8802-47ED9EB2302A}" type="datetimeFigureOut">
              <a:rPr lang="es-ES_tradnl" smtClean="0"/>
              <a:t>7/3/22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50FC8-E715-A343-8F72-A9C4435D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AEF61-3AEF-6341-80F2-2535E6F4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DA23-3E42-AD41-B197-49D4EB60B1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036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D0F44-05E9-B849-88B9-9CCC6C6F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C055-FD96-DB4E-8802-47ED9EB2302A}" type="datetimeFigureOut">
              <a:rPr lang="es-ES_tradnl" smtClean="0"/>
              <a:t>7/3/22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40C2A-7158-4649-8910-B4DF5E71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59F7F-AD88-6042-888B-77F2393D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DA23-3E42-AD41-B197-49D4EB60B1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679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9243-E94B-124F-859D-F0D8550B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84A28-8F89-5647-9DFC-2AADE6CD3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4BFFF-EB4F-554C-B81D-87AB78F0A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F65DF-D538-C44A-B110-B5D9C83E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C055-FD96-DB4E-8802-47ED9EB2302A}" type="datetimeFigureOut">
              <a:rPr lang="es-ES_tradnl" smtClean="0"/>
              <a:t>7/3/22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58219-3EBE-E24A-BC8A-02A6FBC3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5865A-9520-D84D-B9E4-C3CA1BA8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DA23-3E42-AD41-B197-49D4EB60B1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92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DC95-D013-E446-A7CD-F258A5C5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92BD6-53DD-B042-9644-E1422A925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EEEB2-149B-1047-93B8-144782825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11FCA-EAA8-8243-B45C-66F3B482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C055-FD96-DB4E-8802-47ED9EB2302A}" type="datetimeFigureOut">
              <a:rPr lang="es-ES_tradnl" smtClean="0"/>
              <a:t>7/3/22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2C6D8-B671-F34D-816C-769A4D65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0A1FB-808B-334A-B46D-229B816D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DA23-3E42-AD41-B197-49D4EB60B1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683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B6D1A-89A3-4C4D-A92D-37BC4482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1D822-0668-474A-AE9F-023A168A5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952F9-545B-8942-85EE-8214FDC94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C055-FD96-DB4E-8802-47ED9EB2302A}" type="datetimeFigureOut">
              <a:rPr lang="es-ES_tradnl" smtClean="0"/>
              <a:t>7/3/22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7139F-5018-1F4E-876D-E36726C91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33368-B408-524C-8C1F-2B94B5DB2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ADA23-3E42-AD41-B197-49D4EB60B1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547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57107AF-E19B-CE4F-8670-B9D15CD5E7EC}"/>
              </a:ext>
            </a:extLst>
          </p:cNvPr>
          <p:cNvGrpSpPr/>
          <p:nvPr/>
        </p:nvGrpSpPr>
        <p:grpSpPr>
          <a:xfrm>
            <a:off x="3251666" y="2731260"/>
            <a:ext cx="1506552" cy="1018977"/>
            <a:chOff x="5364579" y="2954391"/>
            <a:chExt cx="1506552" cy="10189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D637773-A5AD-1848-87E2-04D1AF14D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2255" y="2954391"/>
              <a:ext cx="711200" cy="7112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4ADB8E-B3C7-2847-A6A6-97A6D784AFB1}"/>
                </a:ext>
              </a:extLst>
            </p:cNvPr>
            <p:cNvSpPr txBox="1"/>
            <p:nvPr/>
          </p:nvSpPr>
          <p:spPr>
            <a:xfrm>
              <a:off x="5364579" y="3665591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9F64ACE-5274-3646-8937-2D453F088354}"/>
              </a:ext>
            </a:extLst>
          </p:cNvPr>
          <p:cNvSpPr/>
          <p:nvPr/>
        </p:nvSpPr>
        <p:spPr>
          <a:xfrm>
            <a:off x="1120140" y="435331"/>
            <a:ext cx="9771613" cy="54058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AA921E-9B2F-4D45-8E3D-CD0E7DEAB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5147" y="435331"/>
            <a:ext cx="330200" cy="3302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8FA81-FE83-BA42-AEDA-E6D683E6C141}"/>
              </a:ext>
            </a:extLst>
          </p:cNvPr>
          <p:cNvGrpSpPr/>
          <p:nvPr/>
        </p:nvGrpSpPr>
        <p:grpSpPr>
          <a:xfrm>
            <a:off x="5954581" y="2693322"/>
            <a:ext cx="2292350" cy="1048524"/>
            <a:chOff x="2544478" y="745769"/>
            <a:chExt cx="2292350" cy="1048524"/>
          </a:xfrm>
        </p:grpSpPr>
        <p:pic>
          <p:nvPicPr>
            <p:cNvPr id="8" name="Graphic 19">
              <a:extLst>
                <a:ext uri="{FF2B5EF4-FFF2-40B4-BE49-F238E27FC236}">
                  <a16:creationId xmlns:a16="http://schemas.microsoft.com/office/drawing/2014/main" id="{24051E1C-95F8-4D46-A48A-6E3A4285F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715" y="74576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1">
              <a:extLst>
                <a:ext uri="{FF2B5EF4-FFF2-40B4-BE49-F238E27FC236}">
                  <a16:creationId xmlns:a16="http://schemas.microsoft.com/office/drawing/2014/main" id="{2F5109A2-C3C6-9A49-A9E0-EB0A21BB6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478" y="1517294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EventBridge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280871-C76E-4747-AE96-B1D0E3AD2D11}"/>
              </a:ext>
            </a:extLst>
          </p:cNvPr>
          <p:cNvGrpSpPr/>
          <p:nvPr/>
        </p:nvGrpSpPr>
        <p:grpSpPr>
          <a:xfrm>
            <a:off x="4978138" y="2878186"/>
            <a:ext cx="1187450" cy="715635"/>
            <a:chOff x="2528603" y="2387244"/>
            <a:chExt cx="1187450" cy="715635"/>
          </a:xfrm>
        </p:grpSpPr>
        <p:sp>
          <p:nvSpPr>
            <p:cNvPr id="10" name="TextBox 18">
              <a:extLst>
                <a:ext uri="{FF2B5EF4-FFF2-40B4-BE49-F238E27FC236}">
                  <a16:creationId xmlns:a16="http://schemas.microsoft.com/office/drawing/2014/main" id="{A5DAD3A4-F9E8-8F4C-A3B5-918D61239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8603" y="2841269"/>
              <a:ext cx="11874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pic>
          <p:nvPicPr>
            <p:cNvPr id="11" name="Graphic 8">
              <a:extLst>
                <a:ext uri="{FF2B5EF4-FFF2-40B4-BE49-F238E27FC236}">
                  <a16:creationId xmlns:a16="http://schemas.microsoft.com/office/drawing/2014/main" id="{9BDEBAAE-5275-7649-8E9F-3FD491CD97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2901665" y="238724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902BB5-5C21-D14D-B579-7C5ED60ACC4D}"/>
              </a:ext>
            </a:extLst>
          </p:cNvPr>
          <p:cNvGrpSpPr/>
          <p:nvPr/>
        </p:nvGrpSpPr>
        <p:grpSpPr>
          <a:xfrm>
            <a:off x="7350558" y="3990637"/>
            <a:ext cx="1209675" cy="729923"/>
            <a:chOff x="2506378" y="4670069"/>
            <a:chExt cx="1209675" cy="729923"/>
          </a:xfrm>
        </p:grpSpPr>
        <p:pic>
          <p:nvPicPr>
            <p:cNvPr id="12" name="Graphic 24">
              <a:extLst>
                <a:ext uri="{FF2B5EF4-FFF2-40B4-BE49-F238E27FC236}">
                  <a16:creationId xmlns:a16="http://schemas.microsoft.com/office/drawing/2014/main" id="{AFF9612A-4CB4-164A-8B04-FA8435D62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2904840" y="467006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26">
              <a:extLst>
                <a:ext uri="{FF2B5EF4-FFF2-40B4-BE49-F238E27FC236}">
                  <a16:creationId xmlns:a16="http://schemas.microsoft.com/office/drawing/2014/main" id="{FD186EA7-08C2-FB44-9ED5-081EFE5A0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378" y="5138382"/>
              <a:ext cx="120967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Rule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77B9E1-161B-3744-8AB5-35E45119A5F9}"/>
              </a:ext>
            </a:extLst>
          </p:cNvPr>
          <p:cNvGrpSpPr/>
          <p:nvPr/>
        </p:nvGrpSpPr>
        <p:grpSpPr>
          <a:xfrm>
            <a:off x="1018928" y="2693322"/>
            <a:ext cx="2243137" cy="1038999"/>
            <a:chOff x="89010" y="2969977"/>
            <a:chExt cx="2243137" cy="1038999"/>
          </a:xfrm>
        </p:grpSpPr>
        <p:pic>
          <p:nvPicPr>
            <p:cNvPr id="14" name="Graphic 17">
              <a:extLst>
                <a:ext uri="{FF2B5EF4-FFF2-40B4-BE49-F238E27FC236}">
                  <a16:creationId xmlns:a16="http://schemas.microsoft.com/office/drawing/2014/main" id="{2F958A87-6FA6-2E4F-B319-E4D89D1704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/>
          </p:blipFill>
          <p:spPr bwMode="auto">
            <a:xfrm>
              <a:off x="827197" y="296997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26F47E01-3413-F544-965D-4DEC7D159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10" y="3731977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0552C1-8006-3D4C-831E-C730F27FEF02}"/>
              </a:ext>
            </a:extLst>
          </p:cNvPr>
          <p:cNvGrpSpPr/>
          <p:nvPr/>
        </p:nvGrpSpPr>
        <p:grpSpPr>
          <a:xfrm>
            <a:off x="9236905" y="1291242"/>
            <a:ext cx="1506552" cy="1018977"/>
            <a:chOff x="5364579" y="2954391"/>
            <a:chExt cx="1506552" cy="1018977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926F2FD4-2B56-084F-BBD8-03D6CE0DA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2255" y="2954391"/>
              <a:ext cx="711200" cy="711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147ACA-7D32-CD4C-9980-1599E2698967}"/>
                </a:ext>
              </a:extLst>
            </p:cNvPr>
            <p:cNvSpPr txBox="1"/>
            <p:nvPr/>
          </p:nvSpPr>
          <p:spPr>
            <a:xfrm>
              <a:off x="5364579" y="3665591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08BB3F-C251-4A4F-BF98-DB65129FB1B8}"/>
              </a:ext>
            </a:extLst>
          </p:cNvPr>
          <p:cNvGrpSpPr/>
          <p:nvPr/>
        </p:nvGrpSpPr>
        <p:grpSpPr>
          <a:xfrm>
            <a:off x="9215676" y="3877330"/>
            <a:ext cx="1506552" cy="1018977"/>
            <a:chOff x="5364579" y="2954391"/>
            <a:chExt cx="1506552" cy="1018977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DA803F03-CC09-7E43-B4BE-E8986C716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2255" y="2954391"/>
              <a:ext cx="711200" cy="7112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61232A-B8D4-9C45-A58F-3A8836D4A6FA}"/>
                </a:ext>
              </a:extLst>
            </p:cNvPr>
            <p:cNvSpPr txBox="1"/>
            <p:nvPr/>
          </p:nvSpPr>
          <p:spPr>
            <a:xfrm>
              <a:off x="5364579" y="3665591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E64974-829B-8145-B4A1-F49BBCF7D1EF}"/>
              </a:ext>
            </a:extLst>
          </p:cNvPr>
          <p:cNvCxnSpPr>
            <a:cxnSpLocks/>
          </p:cNvCxnSpPr>
          <p:nvPr/>
        </p:nvCxnSpPr>
        <p:spPr>
          <a:xfrm>
            <a:off x="2671445" y="3091546"/>
            <a:ext cx="78864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B84B68-F6E0-B142-ADE0-0B522ACC4D38}"/>
              </a:ext>
            </a:extLst>
          </p:cNvPr>
          <p:cNvCxnSpPr>
            <a:cxnSpLocks/>
          </p:cNvCxnSpPr>
          <p:nvPr/>
        </p:nvCxnSpPr>
        <p:spPr>
          <a:xfrm>
            <a:off x="4536269" y="3106786"/>
            <a:ext cx="78864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515CF0-1333-AE4F-978D-2B71A5A1B646}"/>
              </a:ext>
            </a:extLst>
          </p:cNvPr>
          <p:cNvCxnSpPr>
            <a:cxnSpLocks/>
          </p:cNvCxnSpPr>
          <p:nvPr/>
        </p:nvCxnSpPr>
        <p:spPr>
          <a:xfrm>
            <a:off x="5923176" y="3125211"/>
            <a:ext cx="78864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2A8E37-2440-2241-AB07-1300B245BC47}"/>
              </a:ext>
            </a:extLst>
          </p:cNvPr>
          <p:cNvCxnSpPr>
            <a:cxnSpLocks/>
          </p:cNvCxnSpPr>
          <p:nvPr/>
        </p:nvCxnSpPr>
        <p:spPr>
          <a:xfrm>
            <a:off x="7540838" y="3205771"/>
            <a:ext cx="436782" cy="67155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99F46A-A446-5449-8B52-28097C7E42B2}"/>
              </a:ext>
            </a:extLst>
          </p:cNvPr>
          <p:cNvCxnSpPr>
            <a:cxnSpLocks/>
          </p:cNvCxnSpPr>
          <p:nvPr/>
        </p:nvCxnSpPr>
        <p:spPr>
          <a:xfrm>
            <a:off x="8423592" y="1696216"/>
            <a:ext cx="102631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841F45-FE1A-5A48-961F-CE928CDF050B}"/>
              </a:ext>
            </a:extLst>
          </p:cNvPr>
          <p:cNvCxnSpPr>
            <a:cxnSpLocks/>
          </p:cNvCxnSpPr>
          <p:nvPr/>
        </p:nvCxnSpPr>
        <p:spPr>
          <a:xfrm>
            <a:off x="8329480" y="4246650"/>
            <a:ext cx="106524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8">
            <a:extLst>
              <a:ext uri="{FF2B5EF4-FFF2-40B4-BE49-F238E27FC236}">
                <a16:creationId xmlns:a16="http://schemas.microsoft.com/office/drawing/2014/main" id="{12927580-E4F8-9E44-9957-01843C6E9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277" y="2812712"/>
            <a:ext cx="18552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Pizza Hat Microservice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79565AEE-2CAE-2F4F-985D-E5C945F59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550" y="5136680"/>
            <a:ext cx="20596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ThaiLand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Microservice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8D8134A-3267-5C44-9400-983E506FE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1221" y="3899142"/>
            <a:ext cx="236578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Order Manager Microservice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C366AD-861B-BE44-8968-8DF676E09160}"/>
              </a:ext>
            </a:extLst>
          </p:cNvPr>
          <p:cNvGrpSpPr/>
          <p:nvPr/>
        </p:nvGrpSpPr>
        <p:grpSpPr>
          <a:xfrm>
            <a:off x="7473818" y="1410803"/>
            <a:ext cx="1209675" cy="729923"/>
            <a:chOff x="2506378" y="4670069"/>
            <a:chExt cx="1209675" cy="729923"/>
          </a:xfrm>
        </p:grpSpPr>
        <p:pic>
          <p:nvPicPr>
            <p:cNvPr id="41" name="Graphic 24">
              <a:extLst>
                <a:ext uri="{FF2B5EF4-FFF2-40B4-BE49-F238E27FC236}">
                  <a16:creationId xmlns:a16="http://schemas.microsoft.com/office/drawing/2014/main" id="{464247A7-906A-4E49-82C8-373422F3D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2904840" y="467006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26">
              <a:extLst>
                <a:ext uri="{FF2B5EF4-FFF2-40B4-BE49-F238E27FC236}">
                  <a16:creationId xmlns:a16="http://schemas.microsoft.com/office/drawing/2014/main" id="{B66D9920-1435-E841-935C-14285873B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378" y="5138382"/>
              <a:ext cx="120967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Rule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5DAE5F2-1F36-094F-B89E-45CB556E5AD3}"/>
              </a:ext>
            </a:extLst>
          </p:cNvPr>
          <p:cNvCxnSpPr>
            <a:cxnSpLocks/>
          </p:cNvCxnSpPr>
          <p:nvPr/>
        </p:nvCxnSpPr>
        <p:spPr>
          <a:xfrm flipV="1">
            <a:off x="7513711" y="2194284"/>
            <a:ext cx="645965" cy="831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EFF5FE9-82E7-E743-A33B-DDAEA4307B28}"/>
              </a:ext>
            </a:extLst>
          </p:cNvPr>
          <p:cNvSpPr/>
          <p:nvPr/>
        </p:nvSpPr>
        <p:spPr>
          <a:xfrm>
            <a:off x="7540838" y="1016784"/>
            <a:ext cx="3202619" cy="209000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6351CBE-BAFD-E341-B260-6FBC6A28663C}"/>
              </a:ext>
            </a:extLst>
          </p:cNvPr>
          <p:cNvSpPr/>
          <p:nvPr/>
        </p:nvSpPr>
        <p:spPr>
          <a:xfrm>
            <a:off x="7535112" y="3289685"/>
            <a:ext cx="3202619" cy="209000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7683797-50BA-7A40-A866-0851A5F9E22C}"/>
              </a:ext>
            </a:extLst>
          </p:cNvPr>
          <p:cNvSpPr/>
          <p:nvPr/>
        </p:nvSpPr>
        <p:spPr>
          <a:xfrm>
            <a:off x="1298063" y="2080210"/>
            <a:ext cx="6237049" cy="209000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356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57107AF-E19B-CE4F-8670-B9D15CD5E7EC}"/>
              </a:ext>
            </a:extLst>
          </p:cNvPr>
          <p:cNvGrpSpPr/>
          <p:nvPr/>
        </p:nvGrpSpPr>
        <p:grpSpPr>
          <a:xfrm>
            <a:off x="2502634" y="3490019"/>
            <a:ext cx="1506552" cy="1018977"/>
            <a:chOff x="5364579" y="2954391"/>
            <a:chExt cx="1506552" cy="10189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D637773-A5AD-1848-87E2-04D1AF14D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2255" y="2954391"/>
              <a:ext cx="711200" cy="7112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4ADB8E-B3C7-2847-A6A6-97A6D784AFB1}"/>
                </a:ext>
              </a:extLst>
            </p:cNvPr>
            <p:cNvSpPr txBox="1"/>
            <p:nvPr/>
          </p:nvSpPr>
          <p:spPr>
            <a:xfrm>
              <a:off x="5364579" y="3665591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9F64ACE-5274-3646-8937-2D453F088354}"/>
              </a:ext>
            </a:extLst>
          </p:cNvPr>
          <p:cNvSpPr/>
          <p:nvPr/>
        </p:nvSpPr>
        <p:spPr>
          <a:xfrm>
            <a:off x="398834" y="435331"/>
            <a:ext cx="10492919" cy="62670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AA921E-9B2F-4D45-8E3D-CD0E7DEAB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290" y="445059"/>
            <a:ext cx="330200" cy="3302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8FA81-FE83-BA42-AEDA-E6D683E6C141}"/>
              </a:ext>
            </a:extLst>
          </p:cNvPr>
          <p:cNvGrpSpPr/>
          <p:nvPr/>
        </p:nvGrpSpPr>
        <p:grpSpPr>
          <a:xfrm>
            <a:off x="4965931" y="3490019"/>
            <a:ext cx="2292350" cy="1048524"/>
            <a:chOff x="2544478" y="745769"/>
            <a:chExt cx="2292350" cy="1048524"/>
          </a:xfrm>
        </p:grpSpPr>
        <p:pic>
          <p:nvPicPr>
            <p:cNvPr id="8" name="Graphic 19">
              <a:extLst>
                <a:ext uri="{FF2B5EF4-FFF2-40B4-BE49-F238E27FC236}">
                  <a16:creationId xmlns:a16="http://schemas.microsoft.com/office/drawing/2014/main" id="{24051E1C-95F8-4D46-A48A-6E3A4285F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715" y="74576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1">
              <a:extLst>
                <a:ext uri="{FF2B5EF4-FFF2-40B4-BE49-F238E27FC236}">
                  <a16:creationId xmlns:a16="http://schemas.microsoft.com/office/drawing/2014/main" id="{2F5109A2-C3C6-9A49-A9E0-EB0A21BB6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478" y="1517294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EventBridge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280871-C76E-4747-AE96-B1D0E3AD2D11}"/>
              </a:ext>
            </a:extLst>
          </p:cNvPr>
          <p:cNvGrpSpPr/>
          <p:nvPr/>
        </p:nvGrpSpPr>
        <p:grpSpPr>
          <a:xfrm>
            <a:off x="4132446" y="3615348"/>
            <a:ext cx="1187450" cy="715635"/>
            <a:chOff x="2528603" y="2387244"/>
            <a:chExt cx="1187450" cy="715635"/>
          </a:xfrm>
        </p:grpSpPr>
        <p:sp>
          <p:nvSpPr>
            <p:cNvPr id="10" name="TextBox 18">
              <a:extLst>
                <a:ext uri="{FF2B5EF4-FFF2-40B4-BE49-F238E27FC236}">
                  <a16:creationId xmlns:a16="http://schemas.microsoft.com/office/drawing/2014/main" id="{A5DAD3A4-F9E8-8F4C-A3B5-918D61239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8603" y="2841269"/>
              <a:ext cx="11874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pic>
          <p:nvPicPr>
            <p:cNvPr id="11" name="Graphic 8">
              <a:extLst>
                <a:ext uri="{FF2B5EF4-FFF2-40B4-BE49-F238E27FC236}">
                  <a16:creationId xmlns:a16="http://schemas.microsoft.com/office/drawing/2014/main" id="{9BDEBAAE-5275-7649-8E9F-3FD491CD97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2901665" y="238724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902BB5-5C21-D14D-B579-7C5ED60ACC4D}"/>
              </a:ext>
            </a:extLst>
          </p:cNvPr>
          <p:cNvGrpSpPr/>
          <p:nvPr/>
        </p:nvGrpSpPr>
        <p:grpSpPr>
          <a:xfrm>
            <a:off x="7350558" y="3475070"/>
            <a:ext cx="1209675" cy="729923"/>
            <a:chOff x="2506378" y="4670069"/>
            <a:chExt cx="1209675" cy="729923"/>
          </a:xfrm>
        </p:grpSpPr>
        <p:pic>
          <p:nvPicPr>
            <p:cNvPr id="12" name="Graphic 24">
              <a:extLst>
                <a:ext uri="{FF2B5EF4-FFF2-40B4-BE49-F238E27FC236}">
                  <a16:creationId xmlns:a16="http://schemas.microsoft.com/office/drawing/2014/main" id="{AFF9612A-4CB4-164A-8B04-FA8435D62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2904840" y="467006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26">
              <a:extLst>
                <a:ext uri="{FF2B5EF4-FFF2-40B4-BE49-F238E27FC236}">
                  <a16:creationId xmlns:a16="http://schemas.microsoft.com/office/drawing/2014/main" id="{FD186EA7-08C2-FB44-9ED5-081EFE5A0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378" y="5138382"/>
              <a:ext cx="120967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Rule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77B9E1-161B-3744-8AB5-35E45119A5F9}"/>
              </a:ext>
            </a:extLst>
          </p:cNvPr>
          <p:cNvGrpSpPr/>
          <p:nvPr/>
        </p:nvGrpSpPr>
        <p:grpSpPr>
          <a:xfrm>
            <a:off x="269896" y="3452081"/>
            <a:ext cx="2243137" cy="1038999"/>
            <a:chOff x="89010" y="2969977"/>
            <a:chExt cx="2243137" cy="1038999"/>
          </a:xfrm>
        </p:grpSpPr>
        <p:pic>
          <p:nvPicPr>
            <p:cNvPr id="14" name="Graphic 17">
              <a:extLst>
                <a:ext uri="{FF2B5EF4-FFF2-40B4-BE49-F238E27FC236}">
                  <a16:creationId xmlns:a16="http://schemas.microsoft.com/office/drawing/2014/main" id="{2F958A87-6FA6-2E4F-B319-E4D89D1704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/>
          </p:blipFill>
          <p:spPr bwMode="auto">
            <a:xfrm>
              <a:off x="827197" y="296997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26F47E01-3413-F544-965D-4DEC7D159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10" y="3731977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0552C1-8006-3D4C-831E-C730F27FEF02}"/>
              </a:ext>
            </a:extLst>
          </p:cNvPr>
          <p:cNvGrpSpPr/>
          <p:nvPr/>
        </p:nvGrpSpPr>
        <p:grpSpPr>
          <a:xfrm>
            <a:off x="9236905" y="775675"/>
            <a:ext cx="1506552" cy="1018977"/>
            <a:chOff x="5364579" y="2954391"/>
            <a:chExt cx="1506552" cy="1018977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926F2FD4-2B56-084F-BBD8-03D6CE0DA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2255" y="2954391"/>
              <a:ext cx="711200" cy="711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147ACA-7D32-CD4C-9980-1599E2698967}"/>
                </a:ext>
              </a:extLst>
            </p:cNvPr>
            <p:cNvSpPr txBox="1"/>
            <p:nvPr/>
          </p:nvSpPr>
          <p:spPr>
            <a:xfrm>
              <a:off x="5364579" y="3665591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08BB3F-C251-4A4F-BF98-DB65129FB1B8}"/>
              </a:ext>
            </a:extLst>
          </p:cNvPr>
          <p:cNvGrpSpPr/>
          <p:nvPr/>
        </p:nvGrpSpPr>
        <p:grpSpPr>
          <a:xfrm>
            <a:off x="9215676" y="3361763"/>
            <a:ext cx="1506552" cy="1018977"/>
            <a:chOff x="5364579" y="2954391"/>
            <a:chExt cx="1506552" cy="1018977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DA803F03-CC09-7E43-B4BE-E8986C716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2255" y="2954391"/>
              <a:ext cx="711200" cy="7112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61232A-B8D4-9C45-A58F-3A8836D4A6FA}"/>
                </a:ext>
              </a:extLst>
            </p:cNvPr>
            <p:cNvSpPr txBox="1"/>
            <p:nvPr/>
          </p:nvSpPr>
          <p:spPr>
            <a:xfrm>
              <a:off x="5364579" y="3665591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E64974-829B-8145-B4A1-F49BBCF7D1EF}"/>
              </a:ext>
            </a:extLst>
          </p:cNvPr>
          <p:cNvCxnSpPr>
            <a:cxnSpLocks/>
          </p:cNvCxnSpPr>
          <p:nvPr/>
        </p:nvCxnSpPr>
        <p:spPr>
          <a:xfrm>
            <a:off x="1922413" y="3850305"/>
            <a:ext cx="78864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B84B68-F6E0-B142-ADE0-0B522ACC4D38}"/>
              </a:ext>
            </a:extLst>
          </p:cNvPr>
          <p:cNvCxnSpPr>
            <a:cxnSpLocks/>
          </p:cNvCxnSpPr>
          <p:nvPr/>
        </p:nvCxnSpPr>
        <p:spPr>
          <a:xfrm>
            <a:off x="3667555" y="3865545"/>
            <a:ext cx="78864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515CF0-1333-AE4F-978D-2B71A5A1B64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962708" y="3871019"/>
            <a:ext cx="760460" cy="585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2A8E37-2440-2241-AB07-1300B245BC47}"/>
              </a:ext>
            </a:extLst>
          </p:cNvPr>
          <p:cNvCxnSpPr>
            <a:cxnSpLocks/>
          </p:cNvCxnSpPr>
          <p:nvPr/>
        </p:nvCxnSpPr>
        <p:spPr>
          <a:xfrm>
            <a:off x="6586071" y="3837437"/>
            <a:ext cx="1094007" cy="525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99F46A-A446-5449-8B52-28097C7E42B2}"/>
              </a:ext>
            </a:extLst>
          </p:cNvPr>
          <p:cNvCxnSpPr>
            <a:cxnSpLocks/>
          </p:cNvCxnSpPr>
          <p:nvPr/>
        </p:nvCxnSpPr>
        <p:spPr>
          <a:xfrm>
            <a:off x="8423592" y="1180649"/>
            <a:ext cx="102631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841F45-FE1A-5A48-961F-CE928CDF050B}"/>
              </a:ext>
            </a:extLst>
          </p:cNvPr>
          <p:cNvCxnSpPr>
            <a:cxnSpLocks/>
          </p:cNvCxnSpPr>
          <p:nvPr/>
        </p:nvCxnSpPr>
        <p:spPr>
          <a:xfrm>
            <a:off x="8329480" y="3731083"/>
            <a:ext cx="106524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8">
            <a:extLst>
              <a:ext uri="{FF2B5EF4-FFF2-40B4-BE49-F238E27FC236}">
                <a16:creationId xmlns:a16="http://schemas.microsoft.com/office/drawing/2014/main" id="{12927580-E4F8-9E44-9957-01843C6E9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277" y="2297145"/>
            <a:ext cx="18552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Pizza Hat Microservice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79565AEE-2CAE-2F4F-985D-E5C945F59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550" y="4621113"/>
            <a:ext cx="20596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ThaiLand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Microservice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8D8134A-3267-5C44-9400-983E506FE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189" y="4657901"/>
            <a:ext cx="236578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Order Manager Microservice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C366AD-861B-BE44-8968-8DF676E09160}"/>
              </a:ext>
            </a:extLst>
          </p:cNvPr>
          <p:cNvGrpSpPr/>
          <p:nvPr/>
        </p:nvGrpSpPr>
        <p:grpSpPr>
          <a:xfrm>
            <a:off x="7473818" y="895236"/>
            <a:ext cx="1209675" cy="729923"/>
            <a:chOff x="2506378" y="4670069"/>
            <a:chExt cx="1209675" cy="729923"/>
          </a:xfrm>
        </p:grpSpPr>
        <p:pic>
          <p:nvPicPr>
            <p:cNvPr id="41" name="Graphic 24">
              <a:extLst>
                <a:ext uri="{FF2B5EF4-FFF2-40B4-BE49-F238E27FC236}">
                  <a16:creationId xmlns:a16="http://schemas.microsoft.com/office/drawing/2014/main" id="{464247A7-906A-4E49-82C8-373422F3D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2904840" y="467006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26">
              <a:extLst>
                <a:ext uri="{FF2B5EF4-FFF2-40B4-BE49-F238E27FC236}">
                  <a16:creationId xmlns:a16="http://schemas.microsoft.com/office/drawing/2014/main" id="{B66D9920-1435-E841-935C-14285873B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378" y="5138382"/>
              <a:ext cx="120967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Rule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5DAE5F2-1F36-094F-B89E-45CB556E5AD3}"/>
              </a:ext>
            </a:extLst>
          </p:cNvPr>
          <p:cNvCxnSpPr>
            <a:cxnSpLocks/>
          </p:cNvCxnSpPr>
          <p:nvPr/>
        </p:nvCxnSpPr>
        <p:spPr>
          <a:xfrm flipV="1">
            <a:off x="6567179" y="1078837"/>
            <a:ext cx="1227189" cy="25748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EFF5FE9-82E7-E743-A33B-DDAEA4307B28}"/>
              </a:ext>
            </a:extLst>
          </p:cNvPr>
          <p:cNvSpPr/>
          <p:nvPr/>
        </p:nvSpPr>
        <p:spPr>
          <a:xfrm>
            <a:off x="7540838" y="501217"/>
            <a:ext cx="3202619" cy="209000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6351CBE-BAFD-E341-B260-6FBC6A28663C}"/>
              </a:ext>
            </a:extLst>
          </p:cNvPr>
          <p:cNvSpPr/>
          <p:nvPr/>
        </p:nvSpPr>
        <p:spPr>
          <a:xfrm>
            <a:off x="7535112" y="2774118"/>
            <a:ext cx="3202619" cy="209000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7683797-50BA-7A40-A866-0851A5F9E22C}"/>
              </a:ext>
            </a:extLst>
          </p:cNvPr>
          <p:cNvSpPr/>
          <p:nvPr/>
        </p:nvSpPr>
        <p:spPr>
          <a:xfrm>
            <a:off x="549031" y="2838969"/>
            <a:ext cx="6237049" cy="209000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31CB19-C220-AF4D-A219-15434D61FF95}"/>
              </a:ext>
            </a:extLst>
          </p:cNvPr>
          <p:cNvCxnSpPr>
            <a:cxnSpLocks/>
          </p:cNvCxnSpPr>
          <p:nvPr/>
        </p:nvCxnSpPr>
        <p:spPr>
          <a:xfrm>
            <a:off x="6567689" y="4117147"/>
            <a:ext cx="1255070" cy="166201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DBA7AF-43D1-7448-8C10-AC266363F404}"/>
              </a:ext>
            </a:extLst>
          </p:cNvPr>
          <p:cNvCxnSpPr>
            <a:cxnSpLocks/>
          </p:cNvCxnSpPr>
          <p:nvPr/>
        </p:nvCxnSpPr>
        <p:spPr>
          <a:xfrm>
            <a:off x="8592128" y="5916345"/>
            <a:ext cx="252658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8">
            <a:extLst>
              <a:ext uri="{FF2B5EF4-FFF2-40B4-BE49-F238E27FC236}">
                <a16:creationId xmlns:a16="http://schemas.microsoft.com/office/drawing/2014/main" id="{10E7182D-5C64-6D49-8184-839EAA7C9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7556" y="6310117"/>
            <a:ext cx="20596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BlueDragon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Microservice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01F3C9B-3BD8-A04F-9999-53B5EA48F35C}"/>
              </a:ext>
            </a:extLst>
          </p:cNvPr>
          <p:cNvSpPr/>
          <p:nvPr/>
        </p:nvSpPr>
        <p:spPr>
          <a:xfrm>
            <a:off x="7535113" y="4959380"/>
            <a:ext cx="2631372" cy="160679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66BC4B4-BDEC-D44D-8B5D-BC38ECBDFBE1}"/>
              </a:ext>
            </a:extLst>
          </p:cNvPr>
          <p:cNvGrpSpPr/>
          <p:nvPr/>
        </p:nvGrpSpPr>
        <p:grpSpPr>
          <a:xfrm>
            <a:off x="7542743" y="5473964"/>
            <a:ext cx="1209675" cy="729923"/>
            <a:chOff x="2506378" y="4670069"/>
            <a:chExt cx="1209675" cy="729923"/>
          </a:xfrm>
        </p:grpSpPr>
        <p:pic>
          <p:nvPicPr>
            <p:cNvPr id="55" name="Graphic 24">
              <a:extLst>
                <a:ext uri="{FF2B5EF4-FFF2-40B4-BE49-F238E27FC236}">
                  <a16:creationId xmlns:a16="http://schemas.microsoft.com/office/drawing/2014/main" id="{E749AF20-AE05-174F-BF84-A49EAC1D8F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2904840" y="467006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26">
              <a:extLst>
                <a:ext uri="{FF2B5EF4-FFF2-40B4-BE49-F238E27FC236}">
                  <a16:creationId xmlns:a16="http://schemas.microsoft.com/office/drawing/2014/main" id="{533AE056-5450-8540-B527-5077E446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378" y="5138382"/>
              <a:ext cx="120967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Rule</a:t>
              </a:r>
            </a:p>
          </p:txBody>
        </p:sp>
      </p:grpSp>
      <p:pic>
        <p:nvPicPr>
          <p:cNvPr id="57" name="Graphic 56" descr="Cloud">
            <a:extLst>
              <a:ext uri="{FF2B5EF4-FFF2-40B4-BE49-F238E27FC236}">
                <a16:creationId xmlns:a16="http://schemas.microsoft.com/office/drawing/2014/main" id="{C02FE851-1B61-8847-9B58-492580DCAD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85476" y="5158682"/>
            <a:ext cx="914400" cy="914400"/>
          </a:xfrm>
          <a:prstGeom prst="rect">
            <a:avLst/>
          </a:prstGeom>
        </p:spPr>
      </p:pic>
      <p:sp>
        <p:nvSpPr>
          <p:cNvPr id="58" name="TextBox 18">
            <a:extLst>
              <a:ext uri="{FF2B5EF4-FFF2-40B4-BE49-F238E27FC236}">
                <a16:creationId xmlns:a16="http://schemas.microsoft.com/office/drawing/2014/main" id="{B7CB5857-5201-514F-915B-4F806DEB0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1753" y="6022245"/>
            <a:ext cx="13775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1100" baseline="30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party Service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811BED9B-2DD7-A341-B1DA-BE41672AB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696" y="5631970"/>
            <a:ext cx="20596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Destinations</a:t>
            </a:r>
          </a:p>
        </p:txBody>
      </p:sp>
    </p:spTree>
    <p:extLst>
      <p:ext uri="{BB962C8B-B14F-4D97-AF65-F5344CB8AC3E}">
        <p14:creationId xmlns:p14="http://schemas.microsoft.com/office/powerpoint/2010/main" val="184755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57107AF-E19B-CE4F-8670-B9D15CD5E7EC}"/>
              </a:ext>
            </a:extLst>
          </p:cNvPr>
          <p:cNvGrpSpPr/>
          <p:nvPr/>
        </p:nvGrpSpPr>
        <p:grpSpPr>
          <a:xfrm>
            <a:off x="2502634" y="3490019"/>
            <a:ext cx="1506552" cy="1018977"/>
            <a:chOff x="5364579" y="2954391"/>
            <a:chExt cx="1506552" cy="10189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D637773-A5AD-1848-87E2-04D1AF14D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2255" y="2954391"/>
              <a:ext cx="711200" cy="7112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4ADB8E-B3C7-2847-A6A6-97A6D784AFB1}"/>
                </a:ext>
              </a:extLst>
            </p:cNvPr>
            <p:cNvSpPr txBox="1"/>
            <p:nvPr/>
          </p:nvSpPr>
          <p:spPr>
            <a:xfrm>
              <a:off x="5364579" y="3665591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9F64ACE-5274-3646-8937-2D453F088354}"/>
              </a:ext>
            </a:extLst>
          </p:cNvPr>
          <p:cNvSpPr/>
          <p:nvPr/>
        </p:nvSpPr>
        <p:spPr>
          <a:xfrm>
            <a:off x="398834" y="435331"/>
            <a:ext cx="10492919" cy="62670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AA921E-9B2F-4D45-8E3D-CD0E7DEAB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290" y="445059"/>
            <a:ext cx="330200" cy="3302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8FA81-FE83-BA42-AEDA-E6D683E6C141}"/>
              </a:ext>
            </a:extLst>
          </p:cNvPr>
          <p:cNvGrpSpPr/>
          <p:nvPr/>
        </p:nvGrpSpPr>
        <p:grpSpPr>
          <a:xfrm>
            <a:off x="4965931" y="3490019"/>
            <a:ext cx="2292350" cy="1048524"/>
            <a:chOff x="2544478" y="745769"/>
            <a:chExt cx="2292350" cy="1048524"/>
          </a:xfrm>
        </p:grpSpPr>
        <p:pic>
          <p:nvPicPr>
            <p:cNvPr id="8" name="Graphic 19">
              <a:extLst>
                <a:ext uri="{FF2B5EF4-FFF2-40B4-BE49-F238E27FC236}">
                  <a16:creationId xmlns:a16="http://schemas.microsoft.com/office/drawing/2014/main" id="{24051E1C-95F8-4D46-A48A-6E3A4285F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715" y="74576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1">
              <a:extLst>
                <a:ext uri="{FF2B5EF4-FFF2-40B4-BE49-F238E27FC236}">
                  <a16:creationId xmlns:a16="http://schemas.microsoft.com/office/drawing/2014/main" id="{2F5109A2-C3C6-9A49-A9E0-EB0A21BB6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478" y="1517294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EventBridge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280871-C76E-4747-AE96-B1D0E3AD2D11}"/>
              </a:ext>
            </a:extLst>
          </p:cNvPr>
          <p:cNvGrpSpPr/>
          <p:nvPr/>
        </p:nvGrpSpPr>
        <p:grpSpPr>
          <a:xfrm>
            <a:off x="4132446" y="3615348"/>
            <a:ext cx="1187450" cy="715635"/>
            <a:chOff x="2528603" y="2387244"/>
            <a:chExt cx="1187450" cy="715635"/>
          </a:xfrm>
        </p:grpSpPr>
        <p:sp>
          <p:nvSpPr>
            <p:cNvPr id="10" name="TextBox 18">
              <a:extLst>
                <a:ext uri="{FF2B5EF4-FFF2-40B4-BE49-F238E27FC236}">
                  <a16:creationId xmlns:a16="http://schemas.microsoft.com/office/drawing/2014/main" id="{A5DAD3A4-F9E8-8F4C-A3B5-918D61239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8603" y="2841269"/>
              <a:ext cx="11874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pic>
          <p:nvPicPr>
            <p:cNvPr id="11" name="Graphic 8">
              <a:extLst>
                <a:ext uri="{FF2B5EF4-FFF2-40B4-BE49-F238E27FC236}">
                  <a16:creationId xmlns:a16="http://schemas.microsoft.com/office/drawing/2014/main" id="{9BDEBAAE-5275-7649-8E9F-3FD491CD97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2901665" y="238724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902BB5-5C21-D14D-B579-7C5ED60ACC4D}"/>
              </a:ext>
            </a:extLst>
          </p:cNvPr>
          <p:cNvGrpSpPr/>
          <p:nvPr/>
        </p:nvGrpSpPr>
        <p:grpSpPr>
          <a:xfrm>
            <a:off x="7435046" y="2330467"/>
            <a:ext cx="1209675" cy="729923"/>
            <a:chOff x="2506378" y="4670069"/>
            <a:chExt cx="1209675" cy="729923"/>
          </a:xfrm>
        </p:grpSpPr>
        <p:pic>
          <p:nvPicPr>
            <p:cNvPr id="12" name="Graphic 24">
              <a:extLst>
                <a:ext uri="{FF2B5EF4-FFF2-40B4-BE49-F238E27FC236}">
                  <a16:creationId xmlns:a16="http://schemas.microsoft.com/office/drawing/2014/main" id="{AFF9612A-4CB4-164A-8B04-FA8435D62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2904840" y="467006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26">
              <a:extLst>
                <a:ext uri="{FF2B5EF4-FFF2-40B4-BE49-F238E27FC236}">
                  <a16:creationId xmlns:a16="http://schemas.microsoft.com/office/drawing/2014/main" id="{FD186EA7-08C2-FB44-9ED5-081EFE5A0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378" y="5138382"/>
              <a:ext cx="120967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Rule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77B9E1-161B-3744-8AB5-35E45119A5F9}"/>
              </a:ext>
            </a:extLst>
          </p:cNvPr>
          <p:cNvGrpSpPr/>
          <p:nvPr/>
        </p:nvGrpSpPr>
        <p:grpSpPr>
          <a:xfrm>
            <a:off x="269896" y="3452081"/>
            <a:ext cx="2243137" cy="1038999"/>
            <a:chOff x="89010" y="2969977"/>
            <a:chExt cx="2243137" cy="1038999"/>
          </a:xfrm>
        </p:grpSpPr>
        <p:pic>
          <p:nvPicPr>
            <p:cNvPr id="14" name="Graphic 17">
              <a:extLst>
                <a:ext uri="{FF2B5EF4-FFF2-40B4-BE49-F238E27FC236}">
                  <a16:creationId xmlns:a16="http://schemas.microsoft.com/office/drawing/2014/main" id="{2F958A87-6FA6-2E4F-B319-E4D89D1704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/>
          </p:blipFill>
          <p:spPr bwMode="auto">
            <a:xfrm>
              <a:off x="827197" y="296997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26F47E01-3413-F544-965D-4DEC7D159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10" y="3731977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0552C1-8006-3D4C-831E-C730F27FEF02}"/>
              </a:ext>
            </a:extLst>
          </p:cNvPr>
          <p:cNvGrpSpPr/>
          <p:nvPr/>
        </p:nvGrpSpPr>
        <p:grpSpPr>
          <a:xfrm>
            <a:off x="9236905" y="775675"/>
            <a:ext cx="1506552" cy="1018977"/>
            <a:chOff x="5364579" y="2954391"/>
            <a:chExt cx="1506552" cy="1018977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926F2FD4-2B56-084F-BBD8-03D6CE0DA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2255" y="2954391"/>
              <a:ext cx="711200" cy="711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147ACA-7D32-CD4C-9980-1599E2698967}"/>
                </a:ext>
              </a:extLst>
            </p:cNvPr>
            <p:cNvSpPr txBox="1"/>
            <p:nvPr/>
          </p:nvSpPr>
          <p:spPr>
            <a:xfrm>
              <a:off x="5364579" y="3665591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08BB3F-C251-4A4F-BF98-DB65129FB1B8}"/>
              </a:ext>
            </a:extLst>
          </p:cNvPr>
          <p:cNvGrpSpPr/>
          <p:nvPr/>
        </p:nvGrpSpPr>
        <p:grpSpPr>
          <a:xfrm>
            <a:off x="9320716" y="2249632"/>
            <a:ext cx="1506552" cy="1018977"/>
            <a:chOff x="5364579" y="2954391"/>
            <a:chExt cx="1506552" cy="1018977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DA803F03-CC09-7E43-B4BE-E8986C716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2255" y="2954391"/>
              <a:ext cx="711200" cy="7112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61232A-B8D4-9C45-A58F-3A8836D4A6FA}"/>
                </a:ext>
              </a:extLst>
            </p:cNvPr>
            <p:cNvSpPr txBox="1"/>
            <p:nvPr/>
          </p:nvSpPr>
          <p:spPr>
            <a:xfrm>
              <a:off x="5364579" y="3665591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E64974-829B-8145-B4A1-F49BBCF7D1EF}"/>
              </a:ext>
            </a:extLst>
          </p:cNvPr>
          <p:cNvCxnSpPr>
            <a:cxnSpLocks/>
          </p:cNvCxnSpPr>
          <p:nvPr/>
        </p:nvCxnSpPr>
        <p:spPr>
          <a:xfrm>
            <a:off x="1922413" y="3850305"/>
            <a:ext cx="78864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B84B68-F6E0-B142-ADE0-0B522ACC4D38}"/>
              </a:ext>
            </a:extLst>
          </p:cNvPr>
          <p:cNvCxnSpPr>
            <a:cxnSpLocks/>
          </p:cNvCxnSpPr>
          <p:nvPr/>
        </p:nvCxnSpPr>
        <p:spPr>
          <a:xfrm>
            <a:off x="3667555" y="3865545"/>
            <a:ext cx="78864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515CF0-1333-AE4F-978D-2B71A5A1B64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962708" y="3871019"/>
            <a:ext cx="760460" cy="585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2A8E37-2440-2241-AB07-1300B245BC47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586071" y="2559067"/>
            <a:ext cx="1247437" cy="127837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99F46A-A446-5449-8B52-28097C7E42B2}"/>
              </a:ext>
            </a:extLst>
          </p:cNvPr>
          <p:cNvCxnSpPr>
            <a:cxnSpLocks/>
          </p:cNvCxnSpPr>
          <p:nvPr/>
        </p:nvCxnSpPr>
        <p:spPr>
          <a:xfrm>
            <a:off x="8423592" y="1180649"/>
            <a:ext cx="102631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841F45-FE1A-5A48-961F-CE928CDF050B}"/>
              </a:ext>
            </a:extLst>
          </p:cNvPr>
          <p:cNvCxnSpPr>
            <a:cxnSpLocks/>
          </p:cNvCxnSpPr>
          <p:nvPr/>
        </p:nvCxnSpPr>
        <p:spPr>
          <a:xfrm>
            <a:off x="8537673" y="2605232"/>
            <a:ext cx="106524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8">
            <a:extLst>
              <a:ext uri="{FF2B5EF4-FFF2-40B4-BE49-F238E27FC236}">
                <a16:creationId xmlns:a16="http://schemas.microsoft.com/office/drawing/2014/main" id="{12927580-E4F8-9E44-9957-01843C6E9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1752" y="1739849"/>
            <a:ext cx="18552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Pizza Hat Microservice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79565AEE-2CAE-2F4F-985D-E5C945F59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550" y="3278022"/>
            <a:ext cx="20596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ThaiLand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Microservice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8D8134A-3267-5C44-9400-983E506FE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189" y="4657901"/>
            <a:ext cx="236578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Order Manager Microservice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C366AD-861B-BE44-8968-8DF676E09160}"/>
              </a:ext>
            </a:extLst>
          </p:cNvPr>
          <p:cNvGrpSpPr/>
          <p:nvPr/>
        </p:nvGrpSpPr>
        <p:grpSpPr>
          <a:xfrm>
            <a:off x="7473818" y="895236"/>
            <a:ext cx="1209675" cy="729923"/>
            <a:chOff x="2506378" y="4670069"/>
            <a:chExt cx="1209675" cy="729923"/>
          </a:xfrm>
        </p:grpSpPr>
        <p:pic>
          <p:nvPicPr>
            <p:cNvPr id="41" name="Graphic 24">
              <a:extLst>
                <a:ext uri="{FF2B5EF4-FFF2-40B4-BE49-F238E27FC236}">
                  <a16:creationId xmlns:a16="http://schemas.microsoft.com/office/drawing/2014/main" id="{464247A7-906A-4E49-82C8-373422F3D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2904840" y="467006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26">
              <a:extLst>
                <a:ext uri="{FF2B5EF4-FFF2-40B4-BE49-F238E27FC236}">
                  <a16:creationId xmlns:a16="http://schemas.microsoft.com/office/drawing/2014/main" id="{B66D9920-1435-E841-935C-14285873B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378" y="5138382"/>
              <a:ext cx="120967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Rule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5DAE5F2-1F36-094F-B89E-45CB556E5AD3}"/>
              </a:ext>
            </a:extLst>
          </p:cNvPr>
          <p:cNvCxnSpPr>
            <a:cxnSpLocks/>
          </p:cNvCxnSpPr>
          <p:nvPr/>
        </p:nvCxnSpPr>
        <p:spPr>
          <a:xfrm flipV="1">
            <a:off x="6567179" y="1078837"/>
            <a:ext cx="1227189" cy="25748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EFF5FE9-82E7-E743-A33B-DDAEA4307B28}"/>
              </a:ext>
            </a:extLst>
          </p:cNvPr>
          <p:cNvSpPr/>
          <p:nvPr/>
        </p:nvSpPr>
        <p:spPr>
          <a:xfrm>
            <a:off x="7540838" y="501217"/>
            <a:ext cx="3202619" cy="1500241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6351CBE-BAFD-E341-B260-6FBC6A28663C}"/>
              </a:ext>
            </a:extLst>
          </p:cNvPr>
          <p:cNvSpPr/>
          <p:nvPr/>
        </p:nvSpPr>
        <p:spPr>
          <a:xfrm>
            <a:off x="7523401" y="2039663"/>
            <a:ext cx="3202619" cy="153955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7683797-50BA-7A40-A866-0851A5F9E22C}"/>
              </a:ext>
            </a:extLst>
          </p:cNvPr>
          <p:cNvSpPr/>
          <p:nvPr/>
        </p:nvSpPr>
        <p:spPr>
          <a:xfrm>
            <a:off x="549031" y="2838969"/>
            <a:ext cx="6237049" cy="209000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31CB19-C220-AF4D-A219-15434D61FF95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567689" y="4117147"/>
            <a:ext cx="1244676" cy="30104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DBA7AF-43D1-7448-8C10-AC266363F404}"/>
              </a:ext>
            </a:extLst>
          </p:cNvPr>
          <p:cNvCxnSpPr>
            <a:cxnSpLocks/>
          </p:cNvCxnSpPr>
          <p:nvPr/>
        </p:nvCxnSpPr>
        <p:spPr>
          <a:xfrm>
            <a:off x="8455098" y="4491080"/>
            <a:ext cx="252658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8">
            <a:extLst>
              <a:ext uri="{FF2B5EF4-FFF2-40B4-BE49-F238E27FC236}">
                <a16:creationId xmlns:a16="http://schemas.microsoft.com/office/drawing/2014/main" id="{10E7182D-5C64-6D49-8184-839EAA7C9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311" y="6321229"/>
            <a:ext cx="20596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BlueDragon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Microservice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01F3C9B-3BD8-A04F-9999-53B5EA48F35C}"/>
              </a:ext>
            </a:extLst>
          </p:cNvPr>
          <p:cNvSpPr/>
          <p:nvPr/>
        </p:nvSpPr>
        <p:spPr>
          <a:xfrm>
            <a:off x="7512882" y="3747751"/>
            <a:ext cx="3213138" cy="2823975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66BC4B4-BDEC-D44D-8B5D-BC38ECBDFBE1}"/>
              </a:ext>
            </a:extLst>
          </p:cNvPr>
          <p:cNvGrpSpPr/>
          <p:nvPr/>
        </p:nvGrpSpPr>
        <p:grpSpPr>
          <a:xfrm>
            <a:off x="7413903" y="4189588"/>
            <a:ext cx="1209675" cy="729923"/>
            <a:chOff x="2506378" y="4670069"/>
            <a:chExt cx="1209675" cy="729923"/>
          </a:xfrm>
        </p:grpSpPr>
        <p:pic>
          <p:nvPicPr>
            <p:cNvPr id="55" name="Graphic 24">
              <a:extLst>
                <a:ext uri="{FF2B5EF4-FFF2-40B4-BE49-F238E27FC236}">
                  <a16:creationId xmlns:a16="http://schemas.microsoft.com/office/drawing/2014/main" id="{E749AF20-AE05-174F-BF84-A49EAC1D8F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2904840" y="467006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26">
              <a:extLst>
                <a:ext uri="{FF2B5EF4-FFF2-40B4-BE49-F238E27FC236}">
                  <a16:creationId xmlns:a16="http://schemas.microsoft.com/office/drawing/2014/main" id="{533AE056-5450-8540-B527-5077E446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378" y="5138382"/>
              <a:ext cx="120967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Rule</a:t>
              </a:r>
            </a:p>
          </p:txBody>
        </p:sp>
      </p:grpSp>
      <p:pic>
        <p:nvPicPr>
          <p:cNvPr id="57" name="Graphic 56" descr="Cloud">
            <a:extLst>
              <a:ext uri="{FF2B5EF4-FFF2-40B4-BE49-F238E27FC236}">
                <a16:creationId xmlns:a16="http://schemas.microsoft.com/office/drawing/2014/main" id="{C02FE851-1B61-8847-9B58-492580DCAD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23343" y="3816897"/>
            <a:ext cx="914400" cy="914400"/>
          </a:xfrm>
          <a:prstGeom prst="rect">
            <a:avLst/>
          </a:prstGeom>
        </p:spPr>
      </p:pic>
      <p:sp>
        <p:nvSpPr>
          <p:cNvPr id="58" name="TextBox 18">
            <a:extLst>
              <a:ext uri="{FF2B5EF4-FFF2-40B4-BE49-F238E27FC236}">
                <a16:creationId xmlns:a16="http://schemas.microsoft.com/office/drawing/2014/main" id="{B7CB5857-5201-514F-915B-4F806DEB0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0785" y="4591642"/>
            <a:ext cx="13775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1100" baseline="30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party Service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811BED9B-2DD7-A341-B1DA-BE41672AB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370" y="4217596"/>
            <a:ext cx="20596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Destinations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001B3FE-A16F-CB45-B964-329998BEA6EB}"/>
              </a:ext>
            </a:extLst>
          </p:cNvPr>
          <p:cNvGrpSpPr/>
          <p:nvPr/>
        </p:nvGrpSpPr>
        <p:grpSpPr>
          <a:xfrm>
            <a:off x="7375514" y="5355833"/>
            <a:ext cx="1373188" cy="693410"/>
            <a:chOff x="7525150" y="5035799"/>
            <a:chExt cx="1373188" cy="693410"/>
          </a:xfrm>
        </p:grpSpPr>
        <p:sp>
          <p:nvSpPr>
            <p:cNvPr id="60" name="TextBox 22">
              <a:extLst>
                <a:ext uri="{FF2B5EF4-FFF2-40B4-BE49-F238E27FC236}">
                  <a16:creationId xmlns:a16="http://schemas.microsoft.com/office/drawing/2014/main" id="{755F5726-E2FC-DE4C-8683-D1CED08B8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5150" y="5467599"/>
              <a:ext cx="13731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DLQ</a:t>
              </a:r>
            </a:p>
          </p:txBody>
        </p:sp>
        <p:pic>
          <p:nvPicPr>
            <p:cNvPr id="61" name="Graphic 29">
              <a:extLst>
                <a:ext uri="{FF2B5EF4-FFF2-40B4-BE49-F238E27FC236}">
                  <a16:creationId xmlns:a16="http://schemas.microsoft.com/office/drawing/2014/main" id="{1E7666E9-C715-5B4D-95FB-81CFA6BA3F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7975553" y="503579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68433B-EBFF-E849-9E96-228A6B64D4C4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8018740" y="4919511"/>
            <a:ext cx="1" cy="41121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>
            <a:extLst>
              <a:ext uri="{FF2B5EF4-FFF2-40B4-BE49-F238E27FC236}">
                <a16:creationId xmlns:a16="http://schemas.microsoft.com/office/drawing/2014/main" id="{2AC8AA64-B8DE-6F40-BD9C-6E39CDDAF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644" y="4984458"/>
            <a:ext cx="20596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On error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197814D-386C-2347-90AE-2C9617CCADC7}"/>
              </a:ext>
            </a:extLst>
          </p:cNvPr>
          <p:cNvCxnSpPr>
            <a:cxnSpLocks/>
          </p:cNvCxnSpPr>
          <p:nvPr/>
        </p:nvCxnSpPr>
        <p:spPr>
          <a:xfrm>
            <a:off x="8336996" y="5584661"/>
            <a:ext cx="78245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340ABA-DDA9-D847-BBFD-EE06F58C9E05}"/>
              </a:ext>
            </a:extLst>
          </p:cNvPr>
          <p:cNvGrpSpPr/>
          <p:nvPr/>
        </p:nvGrpSpPr>
        <p:grpSpPr>
          <a:xfrm>
            <a:off x="8905670" y="5131229"/>
            <a:ext cx="1506552" cy="1018977"/>
            <a:chOff x="5364579" y="2954391"/>
            <a:chExt cx="1506552" cy="1018977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2F75F35E-1C60-F84B-A26C-CC97B5E6C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2255" y="2954391"/>
              <a:ext cx="711200" cy="7112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3F0029-5374-ED48-9827-E2E94699D55A}"/>
                </a:ext>
              </a:extLst>
            </p:cNvPr>
            <p:cNvSpPr txBox="1"/>
            <p:nvPr/>
          </p:nvSpPr>
          <p:spPr>
            <a:xfrm>
              <a:off x="5364579" y="3665591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66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93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2022-02-14T16:37:55Z</dcterms:created>
  <dcterms:modified xsi:type="dcterms:W3CDTF">2022-03-07T11:46:13Z</dcterms:modified>
</cp:coreProperties>
</file>