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48C679-C02B-4D0B-B87B-7B6A3DED9C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2/5/17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632327F-2574-403F-BA17-0258DE40B1A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62C7DDC-58C7-4774-BF73-8E0E5324B43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49FDBC1-9909-485E-A97C-B394A668049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82D4B3-991C-4E4D-93F4-7010DA4485E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1862640" y="1738440"/>
            <a:ext cx="6354720" cy="507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93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507024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8000" y="438696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3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8000" y="1738440"/>
            <a:ext cx="42426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93000" y="4386960"/>
            <a:ext cx="8694000" cy="24184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100C7B-3028-4730-8976-835A8884BEB6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</a:t>
            </a: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Outline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Outline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nth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Outli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03BB8E-9662-44FD-83C6-3077DA7D5146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0" y="496800"/>
            <a:ext cx="502920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0" y="496800"/>
            <a:ext cx="493776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567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945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323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1701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5BA155-3118-4BF2-A542-10E482FF104C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0" y="496800"/>
            <a:ext cx="493776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0" y="496800"/>
            <a:ext cx="493776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
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Visual Analytics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
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Milestone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260000" y="3970440"/>
            <a:ext cx="7560000" cy="182484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Robin Ellerkmann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Jan-Christopher Pien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&amp; Andreas Wegge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93000" y="998640"/>
            <a:ext cx="748512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1: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93000" y="1643760"/>
            <a:ext cx="4608360" cy="48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Clustering der Grain-Size-Verteilungen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9000" indent="-188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Hierarchisches Clusteringverfahren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6200" indent="-188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Deterministisches Verfahren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6200" indent="-188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Einfache Exploration durch Hierarchie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9000" indent="-188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Naive Implementierung O(n³)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count(cluster) &gt;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finde die Cluster mit geringstem Abstand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führe diese Cluster zusammen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rafik 2" descr=""/>
          <p:cNvPicPr/>
          <p:nvPr/>
        </p:nvPicPr>
        <p:blipFill>
          <a:blip r:embed="rId1"/>
          <a:stretch/>
        </p:blipFill>
        <p:spPr>
          <a:xfrm>
            <a:off x="5963040" y="2726640"/>
            <a:ext cx="3096720" cy="24649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6086880" y="5291280"/>
            <a:ext cx="3290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Autor: https://commons.wikimedia.org/wiki/User:Mhbrugman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1: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93000" y="1738440"/>
            <a:ext cx="386892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Effizienter Clustering-Algorithmus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Nach Day und Edelsbrunner (1984)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Nutzt den euklidischen Abstand zwischen den Centroiden der Cluster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Jeder Cluster ist nur als sein Centroid dargestellt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Laufzeit O(n²)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2" name="Grafik 4" descr=""/>
          <p:cNvPicPr/>
          <p:nvPr/>
        </p:nvPicPr>
        <p:blipFill>
          <a:blip r:embed="rId1"/>
          <a:stretch/>
        </p:blipFill>
        <p:spPr>
          <a:xfrm>
            <a:off x="5316120" y="1738440"/>
            <a:ext cx="4073040" cy="473688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5316120" y="6484680"/>
            <a:ext cx="4073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Aus Day, William H.E. &amp; Edelsbrunner, Herbert (1984): Efficient Algorithms for Agglomerative Hierarchical Clustering Methods. In: Journal of Classification (1), S. 7 – 24.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2: Visualisierungskonzept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22960" y="-41040"/>
            <a:ext cx="880668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Zeigt immer einen Cluster mit seinen beiden Kindern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Zeigt für jeden Cluster wie viele Zeit-Aggregate dieser zusammenfasst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Ermöglicht Cluster-Baum-Traversierung (Up, Left, Right)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Erlaubt Direktzugriff auf bestimmte Baum-Positionen 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286000" y="3351600"/>
            <a:ext cx="7498080" cy="34707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377440" y="7040880"/>
            <a:ext cx="4627080" cy="4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3: Histogramm-Grenzen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93000" y="1738440"/>
            <a:ext cx="386892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Zeitspanne zur Aggregation kann für Werte gewählt werden, die ein Teiler von 24 (1 Tag) sind: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1, 2, 4, 6, 8, 12 Stunden</a:t>
            </a:r>
            <a:endParaRPr b="0" lang="de-DE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005840" y="1920240"/>
            <a:ext cx="8408160" cy="13791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4: Exploration in der Zeit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75880" y="91440"/>
            <a:ext cx="845100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Timeline erlaubt für den aktuellen Centroid einen Überblick, in welche Zeiträume die Zeit-Aggregate fallen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52360" y="3200400"/>
            <a:ext cx="9714600" cy="15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5: Clustering für Small/Large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3444840"/>
            <a:ext cx="9354240" cy="2224440"/>
          </a:xfrm>
          <a:prstGeom prst="rect">
            <a:avLst/>
          </a:prstGeom>
          <a:ln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876240" y="91440"/>
            <a:ext cx="845100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Nur für Small/Large möglich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28</TotalTime>
  <Application>LibreOffice/5.1.4.2$Linux_X86_64 LibreOffice_project/10m0$Build-2</Application>
  <Words>122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2016-11-17T17:36:57Z</dcterms:created>
  <dc:creator/>
  <dc:description/>
  <dc:language>en-US</dc:language>
  <cp:lastModifiedBy/>
  <cp:lastPrinted>2016-11-29T13:48:48Z</cp:lastPrinted>
  <dcterms:modified xsi:type="dcterms:W3CDTF">2017-02-05T22:54:59Z</dcterms:modified>
  <cp:revision>25</cp:revision>
  <dc:subject/>
  <dc:title> Visual Analytics Milestone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