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A2B4C2E-53CE-47CA-9734-75B38AC9C24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12/12/16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D33892E-6363-4045-ACE3-E7B6190225FB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2A1054F-82C8-4C34-A3FB-25756A7587C7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12/12/16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1452BD6-C35A-405C-B9F4-0D9ECE5701D1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EB59B68-3C72-44DB-AA17-55DBCEBD3B9B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12/12/16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D4A8EE4-4C92-48E1-882A-8504DEFCD54E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A720181-EA04-4994-B550-FE6DCF7C7D3E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12/12/16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BB0809F-91C0-4C85-A22A-4F36F7DA6566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B4E10C0-FFA4-4610-A346-4C5B59C5B25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12/12/16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8856DD1-423F-42FF-81B1-232DCEC4B50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F149A2B-3EC2-4958-8A32-06E9312CE2DA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8400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88280" y="45180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93000" y="45180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93000" y="2701440"/>
            <a:ext cx="4284000" cy="34178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93000" y="2701440"/>
            <a:ext cx="4284000" cy="34178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93000" y="998640"/>
            <a:ext cx="7485480" cy="299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2888280" y="45180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8400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8400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2888280" y="45180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93000" y="45180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693000" y="2701440"/>
            <a:ext cx="4284000" cy="34178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693000" y="2701440"/>
            <a:ext cx="4284000" cy="34178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93000" y="998640"/>
            <a:ext cx="7485480" cy="299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888280" y="45180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8400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8400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2888280" y="45180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93000" y="45180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93000" y="2701440"/>
            <a:ext cx="4284000" cy="34178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693000" y="2701440"/>
            <a:ext cx="4284000" cy="34178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93000" y="998640"/>
            <a:ext cx="7485480" cy="299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479628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888280" y="45180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84000" cy="2287800"/>
          </a:xfrm>
          <a:prstGeom prst="rect">
            <a:avLst/>
          </a:prstGeom>
        </p:spPr>
        <p:txBody>
          <a:bodyPr lIns="0" rIns="0" tIns="0" bIns="0"/>
          <a:p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rafik 9" descr=""/>
          <p:cNvPicPr/>
          <p:nvPr/>
        </p:nvPicPr>
        <p:blipFill>
          <a:blip r:embed="rId2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Grafik 9" descr=""/>
          <p:cNvPicPr/>
          <p:nvPr/>
        </p:nvPicPr>
        <p:blipFill>
          <a:blip r:embed="rId3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</p:spPr>
        <p:txBody>
          <a:bodyPr anchor="b" anchorCtr="1"/>
          <a:p>
            <a:pPr algn="ctr">
              <a:lnSpc>
                <a:spcPct val="100000"/>
              </a:lnSpc>
            </a:pPr>
            <a:r>
              <a:rPr b="1" lang="en-US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Titelmasterformat durch Klicken </a:t>
            </a:r>
            <a:r>
              <a:rPr b="1" lang="en-US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A2F922-A196-4A9B-A70D-656A5B67D8D7}" type="slidenum">
              <a:rPr b="0" lang="en-US" sz="989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Click to edit the outline text </a:t>
            </a: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format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Second Outline Level</a:t>
            </a:r>
            <a:endParaRPr b="0" lang="de-DE" sz="1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Third Outline Level</a:t>
            </a:r>
            <a:endParaRPr b="0" lang="de-DE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Fourth Outline Level</a:t>
            </a:r>
            <a:endParaRPr b="0" lang="de-DE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Fifth Outline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Sixth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Outline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Seventh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Outline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Grafik 9" descr=""/>
          <p:cNvPicPr/>
          <p:nvPr/>
        </p:nvPicPr>
        <p:blipFill>
          <a:blip r:embed="rId2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Grafik 9" descr=""/>
          <p:cNvPicPr/>
          <p:nvPr/>
        </p:nvPicPr>
        <p:blipFill>
          <a:blip r:embed="rId3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Titelmasterformat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Click to edit the outline text format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Second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Third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Fourth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Fifth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Sixth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Seventh Outline LevelFormatvorlagen des Textmasters bearbeiten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1" marL="567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Zweite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2" marL="945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3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Dritte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3" marL="1323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Vierte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4" marL="1701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Fünfte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dt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ftr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sldNum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D56BB2-918B-42EF-BA8F-C3BF7EFD47EF}" type="slidenum">
              <a:rPr b="0" lang="en-US" sz="989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0" y="496800"/>
            <a:ext cx="4797000" cy="394200"/>
          </a:xfrm>
          <a:prstGeom prst="rect">
            <a:avLst/>
          </a:prstGeom>
          <a:solidFill>
            <a:srgbClr val="16509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684360">
              <a:lnSpc>
                <a:spcPct val="100000"/>
              </a:lnSpc>
            </a:pPr>
            <a:r>
              <a:rPr b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Smartcardemulation@Watc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0" y="496800"/>
            <a:ext cx="4797000" cy="394200"/>
          </a:xfrm>
          <a:prstGeom prst="rect">
            <a:avLst/>
          </a:prstGeom>
          <a:solidFill>
            <a:srgbClr val="16509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684360">
              <a:lnSpc>
                <a:spcPct val="100000"/>
              </a:lnSpc>
            </a:pPr>
            <a:r>
              <a:rPr b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Praktikum Visual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Grafik 9" descr=""/>
          <p:cNvPicPr/>
          <p:nvPr/>
        </p:nvPicPr>
        <p:blipFill>
          <a:blip r:embed="rId2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Grafik 9" descr=""/>
          <p:cNvPicPr/>
          <p:nvPr/>
        </p:nvPicPr>
        <p:blipFill>
          <a:blip r:embed="rId3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Titelmasterformat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Click to edit the outline text format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Second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Third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Fourth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Fifth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Sixth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Seventh Outline LevelFormatvorlagen des Textmasters bearbeiten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1" marL="567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Zweite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2" marL="945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Dritte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3" marL="1323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Vierte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4" marL="1701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Fünfte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5103360" y="2012400"/>
            <a:ext cx="4284000" cy="4796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Click to edit the outline text format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Second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Third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Fourth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Fifth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Sixth Outline Level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Seventh Outline LevelFormatvorlagen des Textmasters bearbeiten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1" marL="567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Zweite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2" marL="945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Dritte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3" marL="1323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Vierte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lvl="4" marL="1701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Fünfte Ebene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dt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ftr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10"/>
          <p:cNvSpPr>
            <a:spLocks noGrp="1"/>
          </p:cNvSpPr>
          <p:nvPr>
            <p:ph type="sldNum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AC5ABE-2662-49B2-9762-6AB32368000D}" type="slidenum">
              <a:rPr b="0" lang="en-US" sz="989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0" y="496800"/>
            <a:ext cx="4797720" cy="394200"/>
          </a:xfrm>
          <a:prstGeom prst="rect">
            <a:avLst/>
          </a:prstGeom>
          <a:solidFill>
            <a:srgbClr val="16509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684360">
              <a:lnSpc>
                <a:spcPct val="100000"/>
              </a:lnSpc>
            </a:pPr>
            <a:r>
              <a:rPr b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Smartcardemulation@Watc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0" y="496800"/>
            <a:ext cx="4797720" cy="394200"/>
          </a:xfrm>
          <a:prstGeom prst="rect">
            <a:avLst/>
          </a:prstGeom>
          <a:solidFill>
            <a:srgbClr val="16509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684360">
              <a:lnSpc>
                <a:spcPct val="100000"/>
              </a:lnSpc>
            </a:pPr>
            <a:r>
              <a:rPr b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Praktikum Visual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 algn="ctr">
              <a:lnSpc>
                <a:spcPct val="100000"/>
              </a:lnSpc>
            </a:pPr>
            <a:r>
              <a:rPr b="1" lang="en-US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
</a:t>
            </a:r>
            <a:r>
              <a:rPr b="1" lang="en-US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Visual Analytics</a:t>
            </a:r>
            <a:r>
              <a:rPr b="1" lang="en-US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
</a:t>
            </a:r>
            <a:r>
              <a:rPr b="1" lang="en-US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Milestone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260000" y="3970440"/>
            <a:ext cx="7560000" cy="182484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Robin Ellerkmann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Jan-Christopher Pien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&amp; Andreas Wegge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93000" y="1643760"/>
            <a:ext cx="8694000" cy="1943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Visuelle Darstellung einer bivariaten Verteilung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Darstellung mit plottyjs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Daten werden über eine Rest-Schnittstelle abgerufen und im Browser dargestellt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Projektion, Selektion (filtern nach beliebiger Dimension mit 3 Komparatoren)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49" name="Bild 3" descr=""/>
          <p:cNvPicPr/>
          <p:nvPr/>
        </p:nvPicPr>
        <p:blipFill>
          <a:blip r:embed="rId1"/>
          <a:stretch/>
        </p:blipFill>
        <p:spPr>
          <a:xfrm>
            <a:off x="1582560" y="3587400"/>
            <a:ext cx="6914880" cy="317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93000" y="1738440"/>
            <a:ext cx="8694000" cy="1567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Visuelle Darstellung der zeitlichen Verteilung der Daten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Stellt die zeitliche Verteilung der Daten visuell dar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Beliebig zoombar, so dass eine individuelle und feinere Auflösung der Daten möglich ist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52" name="Bild 3" descr=""/>
          <p:cNvPicPr/>
          <p:nvPr/>
        </p:nvPicPr>
        <p:blipFill>
          <a:blip r:embed="rId1"/>
          <a:stretch/>
        </p:blipFill>
        <p:spPr>
          <a:xfrm>
            <a:off x="0" y="3637440"/>
            <a:ext cx="10080360" cy="89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93000" y="2012400"/>
            <a:ext cx="4284000" cy="479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Implementierung eines Filters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Ermöglicht die Filterung der ausgewählten Daten nach allen vorhandenen Dimensionen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Mögliche Filterauswahlen sind größer, gleich oder kleiner als ein individueller Vergleichswert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Spezielle Auswahl für das Datum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5103360" y="2803680"/>
            <a:ext cx="4284000" cy="32130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93000" y="1738440"/>
            <a:ext cx="4530240" cy="5070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Selektion von einzelnen Punkten und Datenmengen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Eigene Implementierung der Selektionsfunktion, da nicht vorhanden in Plotty.JS (für WebGL)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Überschreiben des Event-Handlers für das Zoomen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REST-Schnittstelle liefert aggregierte Werte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58" name="Grafik 3" descr=""/>
          <p:cNvPicPr/>
          <p:nvPr/>
        </p:nvPicPr>
        <p:blipFill>
          <a:blip r:embed="rId1"/>
          <a:stretch/>
        </p:blipFill>
        <p:spPr>
          <a:xfrm>
            <a:off x="5587200" y="1738440"/>
            <a:ext cx="3920040" cy="2131200"/>
          </a:xfrm>
          <a:prstGeom prst="rect">
            <a:avLst/>
          </a:prstGeom>
          <a:ln>
            <a:noFill/>
          </a:ln>
        </p:spPr>
      </p:pic>
      <p:pic>
        <p:nvPicPr>
          <p:cNvPr id="159" name="Grafik 5" descr=""/>
          <p:cNvPicPr/>
          <p:nvPr/>
        </p:nvPicPr>
        <p:blipFill>
          <a:blip r:embed="rId2"/>
          <a:srcRect l="0" t="0" r="25036" b="24870"/>
          <a:stretch/>
        </p:blipFill>
        <p:spPr>
          <a:xfrm>
            <a:off x="5587200" y="4273560"/>
            <a:ext cx="3920040" cy="223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93000" y="1738440"/>
            <a:ext cx="8694000" cy="5070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Stufenloser Zoom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Das von uns genutzte plottyjs unterstützt das bereits out-of-the-box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Zusätzlich wird durch eine Selektion einer Datenmenge durch das Update des Charts auf den relevanten Bereich gezoomt.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93000" y="2012400"/>
            <a:ext cx="8451000" cy="479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History der Visualisierungen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Bei jedem Wechsel der Achsenvariablen sowie bei jedem Hinzufügen oder Entfernen eines Filters wird das Chart unterhalb der Bedienoberfläche in den History Tab eingefügt.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Möglicherweise wird dies noch um die Speicherung der Selektionen erweitert.</a:t>
            </a: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b="0" lang="de-DE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HU</Template>
  <TotalTime>8</TotalTime>
  <Application>LibreOffice/5.1.4.2$Linux_X86_64 LibreOffice_project/10m0$Build-2</Application>
  <Words>203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2016-11-17T17:36:57Z</dcterms:created>
  <dc:creator/>
  <dc:description/>
  <dc:language>en-US</dc:language>
  <cp:lastModifiedBy/>
  <cp:lastPrinted>2016-11-29T13:48:48Z</cp:lastPrinted>
  <dcterms:modified xsi:type="dcterms:W3CDTF">2016-12-12T00:38:37Z</dcterms:modified>
  <cp:revision>24</cp:revision>
  <dc:subject/>
  <dc:title> Visual Analytics Milestone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