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/>
    <p:restoredTop sz="94721"/>
  </p:normalViewPr>
  <p:slideViewPr>
    <p:cSldViewPr snapToGrid="0" snapToObjects="1">
      <p:cViewPr varScale="1">
        <p:scale>
          <a:sx n="127" d="100"/>
          <a:sy n="12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652C-3BAB-4EDE-9E1A-D337ED10589A}" type="datetimeFigureOut">
              <a:rPr lang="en-US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6290-0BC2-4878-9E57-6F482E09B3F6}" type="slidenum">
              <a:t>‹Nr.›</a:t>
            </a:fld>
            <a:endParaRPr lang="en-US"/>
          </a:p>
        </p:txBody>
      </p:sp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D84004-6E87-48C7-91F0-DDE1629073F2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Header Placeholder 1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e Placeholder 2"/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4DA78E-5C83-4056-AC9F-5A0D8840752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47B213-9589-4C20-91BD-B72AAF3C75FF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34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732974-ADAE-4462-8A1B-552E9968AFAC}" type="datetime1">
              <a:rPr lang="en-US"/>
              <a:pPr lvl="0"/>
              <a:t>12/11/16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2" y="1336679"/>
            <a:ext cx="4810128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Image Placeholder 7"/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3" name="Notes Placeholder 8"/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14" name="Header Placeholder 9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10"/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DDE27D0-A08E-4436-864B-4B28143687FD}" type="slidenum">
              <a:t>‹Nr.›</a:t>
            </a:fld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AED24EB-84EB-4D83-BD62-3BA3BFF236DB}" type="slidenum">
              <a:t>‹Nr.›</a:t>
            </a:fld>
            <a:endParaRPr lang="de-DE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F2916-B4F6-489C-83A3-AF7601FDD2D9}" type="datetimeFigureOut">
              <a:rPr lang="en-US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0828-A39B-42E8-BFBA-594A4B7322B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4C6A07-FF34-4A9B-A89C-6B19BB47A6D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9B1738-C7F5-40FF-8603-7BBBFE88742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51A78-F2FB-427A-AA87-BFCAE6076CC9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1F650F-DEAA-46D9-8F0B-5C2A50766A8E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7EF849-02F5-408D-952B-40B95E1FDE3B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E5049F-F75C-4E8D-93D1-6580B9BC1E6A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D7030E-3328-43B4-A992-34C95375C0A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7C8F3E-0759-44CF-8576-26C1D35F13E0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3AEE08-53A2-4D64-86FC-C2A42D7DD1AB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010A8D-F9E9-4B02-80AB-463237701EE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363545-85F0-4ED8-942B-B2E422A2B1F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874EAA-157A-447D-B987-DB6324109CD5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448B02-CF36-40DF-97D4-FC4601AAD99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1A7326-1CAE-4598-A78B-1DA147CD7172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254DA-0353-4634-AAD2-49DC8CB5DB76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 anchor="b" anchorCtr="1"/>
          <a:lstStyle>
            <a:lvl1pPr algn="ctr">
              <a:defRPr sz="3638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Ctr="1"/>
          <a:lstStyle>
            <a:lvl1pPr marL="0" indent="0" algn="ctr">
              <a:buNone/>
              <a:defRPr sz="1984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D0BAD74-84B4-4CCB-B27E-61675F38A4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51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1732211"/>
            <a:ext cx="8694535" cy="50767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D1FA92EF-CE26-409D-A5AF-59CA15E4A0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7213948" y="402482"/>
            <a:ext cx="2173638" cy="640647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402482"/>
            <a:ext cx="6394892" cy="640647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57C8E79-8743-42F9-80C9-C59BDAC1E07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 sz="1323"/>
            </a:lvl3pPr>
            <a:lvl4pPr>
              <a:defRPr sz="1157"/>
            </a:lvl4pPr>
            <a:lvl5pPr>
              <a:defRPr sz="1157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79E1BF5-B5CE-452F-A85D-992EE16890C9}" type="slidenum">
              <a:t>‹Nr.›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0" y="496921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0" y="496930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0821208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7793" y="1884678"/>
            <a:ext cx="8694535" cy="3144612"/>
          </a:xfrm>
        </p:spPr>
        <p:txBody>
          <a:bodyPr anchor="b"/>
          <a:lstStyle>
            <a:lvl1pPr>
              <a:defRPr sz="297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7793" y="5059036"/>
            <a:ext cx="8694535" cy="1653674"/>
          </a:xfrm>
        </p:spPr>
        <p:txBody>
          <a:bodyPr/>
          <a:lstStyle>
            <a:lvl1pPr marL="0" indent="0">
              <a:buNone/>
              <a:defRPr sz="1984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DA95297-A37F-4CA7-AF6C-9C9011A81EA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1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510331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C002EBD5-E229-442A-B0A2-18E24641E272}" type="slidenum">
              <a:t>‹Nr.›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3284926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3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1189561"/>
            <a:ext cx="7367851" cy="674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4358" y="1853168"/>
            <a:ext cx="4264578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94358" y="2761378"/>
            <a:ext cx="4264578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5103321" y="1853168"/>
            <a:ext cx="4285582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5103321" y="2761378"/>
            <a:ext cx="4285582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8B80EFF6-7175-4A78-B59C-A5F7A0DADA8D}" type="slidenum">
              <a:t>‹Nr.›</a:t>
            </a:fld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405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0AA4B40C-35AA-4782-8047-712F19970C78}" type="slidenum">
              <a:t>‹Nr.›</a:t>
            </a:fld>
            <a:endParaRPr lang="en-US"/>
          </a:p>
        </p:txBody>
      </p:sp>
      <p:sp>
        <p:nvSpPr>
          <p:cNvPr id="6" name="Textfeld 6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7" name="Textfeld 7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6675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5BC44F9-27E9-4D4A-8D83-892CA4BF51DB}" type="slidenum">
              <a:t>‹Nr.›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42381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8CB5F9D-5860-4F22-93D4-9464DBC5622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E40BC7F3-BC1F-4230-968C-DC93A69C1B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3042" y="1732211"/>
            <a:ext cx="8694535" cy="5076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693042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339205" y="7006708"/>
            <a:ext cx="3402208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119445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fld id="{CF8640A3-B3CA-4F16-877E-0975FAB8F737}" type="slidenum">
              <a:t>‹Nr.›</a:t>
            </a:fld>
            <a:endParaRPr lang="en-US"/>
          </a:p>
        </p:txBody>
      </p:sp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75593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1764" b="1" i="0" u="none" strike="noStrike" kern="1200" cap="none" spc="0" baseline="0">
          <a:solidFill>
            <a:srgbClr val="000000"/>
          </a:solidFill>
          <a:uFillTx/>
          <a:latin typeface="Merriweather" pitchFamily="18"/>
        </a:defRPr>
      </a:lvl1pPr>
    </p:titleStyle>
    <p:bodyStyle>
      <a:lvl1pPr marL="188988" marR="0" lvl="0" indent="-188988" algn="l" defTabSz="755934" rtl="0" fontAlgn="auto" hangingPunct="1">
        <a:lnSpc>
          <a:spcPct val="90000"/>
        </a:lnSpc>
        <a:spcBef>
          <a:spcPts val="825"/>
        </a:spcBef>
        <a:spcAft>
          <a:spcPts val="0"/>
        </a:spcAft>
        <a:buSzPct val="100000"/>
        <a:buFont typeface="Arial" pitchFamily="34"/>
        <a:buChar char="•"/>
        <a:tabLst/>
        <a:defRPr lang="de-DE" sz="165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1pPr>
      <a:lvl2pPr marL="566955" marR="0" lvl="1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54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2pPr>
      <a:lvl3pPr marL="944922" marR="0" lvl="2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21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3pPr>
      <a:lvl4pPr marL="1322889" marR="0" lvl="3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4pPr>
      <a:lvl5pPr marL="1700866" marR="0" lvl="4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Visual Analytics</a:t>
            </a:r>
            <a:br>
              <a:rPr lang="en-US" dirty="0"/>
            </a:br>
            <a:r>
              <a:rPr lang="en-US" dirty="0"/>
              <a:t>Milestone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="ctr"/>
          <a:lstStyle/>
          <a:p>
            <a:pPr lvl="0"/>
            <a:r>
              <a:rPr lang="en-US"/>
              <a:t>Robin Ellerkmann</a:t>
            </a:r>
          </a:p>
          <a:p>
            <a:pPr lvl="0"/>
            <a:r>
              <a:rPr lang="en-US"/>
              <a:t>Jan-Christopher Pien</a:t>
            </a:r>
          </a:p>
          <a:p>
            <a:pPr lvl="0"/>
            <a:r>
              <a:rPr lang="en-US"/>
              <a:t>&amp; Andreas Wegge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643761"/>
            <a:ext cx="8694535" cy="194350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err="1" smtClean="0"/>
              <a:t>Visuelle</a:t>
            </a:r>
            <a:r>
              <a:rPr lang="en-US" b="1" dirty="0" smtClean="0"/>
              <a:t> </a:t>
            </a:r>
            <a:r>
              <a:rPr lang="en-US" b="1" dirty="0" err="1" smtClean="0"/>
              <a:t>Darstellung</a:t>
            </a:r>
            <a:r>
              <a:rPr lang="en-US" b="1" dirty="0" smtClean="0"/>
              <a:t> </a:t>
            </a:r>
            <a:r>
              <a:rPr lang="en-US" b="1" dirty="0" err="1" smtClean="0"/>
              <a:t>einer</a:t>
            </a:r>
            <a:r>
              <a:rPr lang="en-US" b="1" dirty="0" smtClean="0"/>
              <a:t> </a:t>
            </a:r>
            <a:r>
              <a:rPr lang="en-US" b="1" dirty="0" err="1" smtClean="0"/>
              <a:t>bivariaten</a:t>
            </a:r>
            <a:r>
              <a:rPr lang="en-US" b="1" dirty="0" smtClean="0"/>
              <a:t> </a:t>
            </a:r>
            <a:r>
              <a:rPr lang="en-US" b="1" dirty="0" err="1" smtClean="0"/>
              <a:t>Verteilung</a:t>
            </a:r>
            <a:endParaRPr lang="en-US" b="1" dirty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plottyjs</a:t>
            </a:r>
            <a:endParaRPr lang="en-US" dirty="0"/>
          </a:p>
          <a:p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Rest-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abgerufen</a:t>
            </a:r>
            <a:r>
              <a:rPr lang="en-US" dirty="0" smtClean="0"/>
              <a:t> und </a:t>
            </a:r>
            <a:r>
              <a:rPr lang="en-US" dirty="0" err="1" smtClean="0"/>
              <a:t>im</a:t>
            </a:r>
            <a:r>
              <a:rPr lang="en-US" dirty="0" smtClean="0"/>
              <a:t> Browser </a:t>
            </a:r>
            <a:r>
              <a:rPr lang="en-US" dirty="0" err="1" smtClean="0"/>
              <a:t>dargestellt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2" y="3587262"/>
            <a:ext cx="6915394" cy="31782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738513"/>
            <a:ext cx="8694535" cy="15673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err="1" smtClean="0"/>
              <a:t>Visuelle</a:t>
            </a:r>
            <a:r>
              <a:rPr lang="en-US" b="1" dirty="0" smtClean="0"/>
              <a:t> </a:t>
            </a:r>
            <a:r>
              <a:rPr lang="en-US" b="1" dirty="0" err="1" smtClean="0"/>
              <a:t>Darstellung</a:t>
            </a:r>
            <a:r>
              <a:rPr lang="en-US" b="1" dirty="0" smtClean="0"/>
              <a:t> der </a:t>
            </a:r>
            <a:r>
              <a:rPr lang="en-US" b="1" dirty="0" err="1" smtClean="0"/>
              <a:t>zeitlichen</a:t>
            </a:r>
            <a:r>
              <a:rPr lang="en-US" b="1" dirty="0" smtClean="0"/>
              <a:t> </a:t>
            </a:r>
            <a:r>
              <a:rPr lang="en-US" b="1" dirty="0" err="1" smtClean="0"/>
              <a:t>Verteilung</a:t>
            </a:r>
            <a:r>
              <a:rPr lang="en-US" b="1" dirty="0" smtClean="0"/>
              <a:t> der </a:t>
            </a:r>
            <a:r>
              <a:rPr lang="en-US" b="1" dirty="0" err="1" smtClean="0"/>
              <a:t>Daten</a:t>
            </a:r>
            <a:endParaRPr lang="en-US" b="1" dirty="0" smtClean="0"/>
          </a:p>
          <a:p>
            <a:r>
              <a:rPr lang="en-US" dirty="0" err="1" smtClean="0"/>
              <a:t>Stellt</a:t>
            </a:r>
            <a:r>
              <a:rPr lang="en-US" dirty="0" smtClean="0"/>
              <a:t> die </a:t>
            </a:r>
            <a:r>
              <a:rPr lang="en-US" dirty="0" err="1" smtClean="0"/>
              <a:t>zeitliche</a:t>
            </a:r>
            <a:r>
              <a:rPr lang="en-US" dirty="0" smtClean="0"/>
              <a:t> </a:t>
            </a:r>
            <a:r>
              <a:rPr lang="en-US" dirty="0" err="1" smtClean="0"/>
              <a:t>Verteilung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visuell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endParaRPr lang="en-US" dirty="0" smtClean="0"/>
          </a:p>
          <a:p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zoombar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individuelle</a:t>
            </a:r>
            <a:r>
              <a:rPr lang="en-US" dirty="0" smtClean="0"/>
              <a:t> und </a:t>
            </a:r>
            <a:r>
              <a:rPr lang="en-US" dirty="0" err="1" smtClean="0"/>
              <a:t>feinere</a:t>
            </a:r>
            <a:r>
              <a:rPr lang="en-US" dirty="0" smtClean="0"/>
              <a:t> </a:t>
            </a:r>
            <a:r>
              <a:rPr lang="en-US" dirty="0" err="1" smtClean="0"/>
              <a:t>Auflösung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 marL="0" lvl="0" indent="0">
              <a:buNone/>
            </a:pPr>
            <a:endParaRPr lang="en-US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504"/>
            <a:ext cx="10080625" cy="8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err="1" smtClean="0"/>
              <a:t>Implementierung</a:t>
            </a:r>
            <a:r>
              <a:rPr lang="en-US" b="1" dirty="0" smtClean="0"/>
              <a:t> </a:t>
            </a:r>
            <a:r>
              <a:rPr lang="en-US" b="1" dirty="0" err="1" smtClean="0"/>
              <a:t>eines</a:t>
            </a:r>
            <a:r>
              <a:rPr lang="en-US" b="1" dirty="0" smtClean="0"/>
              <a:t> Filters</a:t>
            </a:r>
            <a:endParaRPr lang="en-US" b="1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err="1" smtClean="0"/>
              <a:t>Ermöglicht</a:t>
            </a:r>
            <a:r>
              <a:rPr lang="en-US" dirty="0" smtClean="0"/>
              <a:t> die </a:t>
            </a:r>
            <a:r>
              <a:rPr lang="en-US" dirty="0" err="1" smtClean="0"/>
              <a:t>Filterung</a:t>
            </a:r>
            <a:r>
              <a:rPr lang="en-US" dirty="0" smtClean="0"/>
              <a:t> der </a:t>
            </a:r>
            <a:r>
              <a:rPr lang="en-US" dirty="0" err="1" smtClean="0"/>
              <a:t>ausgewählten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0"/>
            <a:r>
              <a:rPr lang="en-US" dirty="0" err="1" smtClean="0"/>
              <a:t>Möglich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Filterauswahlen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,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individueller</a:t>
            </a:r>
            <a:r>
              <a:rPr lang="en-US" dirty="0" smtClean="0"/>
              <a:t> </a:t>
            </a:r>
            <a:r>
              <a:rPr lang="en-US" dirty="0" err="1" smtClean="0"/>
              <a:t>Vergleichswert</a:t>
            </a:r>
            <a:endParaRPr lang="en-US" dirty="0" smtClean="0"/>
          </a:p>
          <a:p>
            <a:pPr lvl="0"/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Datum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de-DE" dirty="0"/>
              <a:t>Aufgabe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/>
          <a:lstStyle/>
          <a:p>
            <a:pPr marL="0" lvl="0" indent="0">
              <a:buNone/>
            </a:pPr>
            <a:r>
              <a:rPr lang="de-DE" b="1" dirty="0" smtClean="0"/>
              <a:t>Selektion von einzelnen Punkten und Datenmengen</a:t>
            </a:r>
            <a:endParaRPr lang="de-DE" b="1" dirty="0"/>
          </a:p>
          <a:p>
            <a:pPr marL="0" lvl="0" indent="0">
              <a:buNone/>
            </a:pPr>
            <a:endParaRPr lang="de-DE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de-DE" dirty="0"/>
              <a:t>Aufgabe </a:t>
            </a:r>
            <a:r>
              <a:rPr lang="de-DE" dirty="0"/>
              <a:t>5</a:t>
            </a:r>
            <a:endParaRPr lang="de-DE" dirty="0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/>
          <a:lstStyle/>
          <a:p>
            <a:pPr marL="0" lvl="0" indent="0">
              <a:buNone/>
            </a:pPr>
            <a:r>
              <a:rPr lang="de-DE" b="1" dirty="0" smtClean="0"/>
              <a:t>Stufenloser Zoom</a:t>
            </a:r>
          </a:p>
          <a:p>
            <a:r>
              <a:rPr lang="de-DE" dirty="0" smtClean="0"/>
              <a:t>Das von uns genutzte </a:t>
            </a:r>
            <a:r>
              <a:rPr lang="de-DE" dirty="0" err="1" smtClean="0"/>
              <a:t>plottyjs</a:t>
            </a:r>
            <a:r>
              <a:rPr lang="de-DE" dirty="0" smtClean="0"/>
              <a:t> unterstützt das bereits out-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-box</a:t>
            </a:r>
          </a:p>
          <a:p>
            <a:r>
              <a:rPr lang="de-DE" dirty="0" smtClean="0"/>
              <a:t>Zusätzlich wird durch eine Selektion einer Datenmenge durch das Update des Charts auf den relevanten Bereich gezoomt.</a:t>
            </a:r>
            <a:endParaRPr lang="de-DE" dirty="0"/>
          </a:p>
          <a:p>
            <a:pPr marL="0" lv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2022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 dirty="0" err="1"/>
              <a:t>Aufgabe</a:t>
            </a:r>
            <a:r>
              <a:rPr lang="en-US" dirty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History der </a:t>
            </a:r>
            <a:r>
              <a:rPr lang="en-US" b="1" dirty="0" err="1" smtClean="0"/>
              <a:t>Visualisierungen</a:t>
            </a:r>
            <a:endParaRPr lang="en-US" b="1" dirty="0"/>
          </a:p>
          <a:p>
            <a:pPr marL="0" lvl="0" indent="0">
              <a:buNone/>
            </a:pPr>
            <a:endParaRPr lang="en-US" b="1" dirty="0"/>
          </a:p>
          <a:p>
            <a:pPr lvl="0"/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</a:t>
            </a:r>
            <a:r>
              <a:rPr lang="en-US" dirty="0" err="1" smtClean="0"/>
              <a:t>Wechsel</a:t>
            </a:r>
            <a:r>
              <a:rPr lang="en-US" dirty="0" smtClean="0"/>
              <a:t> der </a:t>
            </a:r>
            <a:r>
              <a:rPr lang="en-US" dirty="0" err="1" smtClean="0"/>
              <a:t>Achsenvariablen</a:t>
            </a:r>
            <a:r>
              <a:rPr lang="en-US" dirty="0" smtClean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Entfernen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Filters </a:t>
            </a:r>
            <a:r>
              <a:rPr lang="en-US" dirty="0" err="1" smtClean="0"/>
              <a:t>wird</a:t>
            </a:r>
            <a:r>
              <a:rPr lang="en-US" dirty="0" smtClean="0"/>
              <a:t> das Chart </a:t>
            </a:r>
            <a:r>
              <a:rPr lang="en-US" dirty="0" err="1" smtClean="0"/>
              <a:t>unterhalb</a:t>
            </a:r>
            <a:r>
              <a:rPr lang="en-US" dirty="0" smtClean="0"/>
              <a:t> der </a:t>
            </a:r>
            <a:r>
              <a:rPr lang="en-US" dirty="0" err="1" smtClean="0"/>
              <a:t>Bedienoberfläche</a:t>
            </a:r>
            <a:r>
              <a:rPr lang="en-US" dirty="0" smtClean="0"/>
              <a:t> in den History Tab </a:t>
            </a:r>
            <a:r>
              <a:rPr lang="en-US" dirty="0" err="1" smtClean="0"/>
              <a:t>eingefügt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Möglicherweise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dies </a:t>
            </a:r>
            <a:r>
              <a:rPr lang="en-US" dirty="0" err="1" smtClean="0"/>
              <a:t>noch</a:t>
            </a:r>
            <a:r>
              <a:rPr lang="en-US" dirty="0" smtClean="0"/>
              <a:t> um die </a:t>
            </a:r>
            <a:r>
              <a:rPr lang="en-US" dirty="0" err="1" smtClean="0"/>
              <a:t>Speicherung</a:t>
            </a:r>
            <a:r>
              <a:rPr lang="en-US" dirty="0" smtClean="0"/>
              <a:t> der </a:t>
            </a:r>
            <a:r>
              <a:rPr lang="en-US" dirty="0" err="1" smtClean="0"/>
              <a:t>Selektionen</a:t>
            </a:r>
            <a:r>
              <a:rPr lang="en-US" dirty="0" smtClean="0"/>
              <a:t> </a:t>
            </a:r>
            <a:r>
              <a:rPr lang="en-US" dirty="0" err="1" smtClean="0"/>
              <a:t>erweitert</a:t>
            </a:r>
            <a:r>
              <a:rPr lang="en-US" dirty="0" smtClean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Inhaltsplatzhalter 10"/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5587706" y="1495455"/>
            <a:ext cx="3673025" cy="5313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</Template>
  <TotalTime>0</TotalTime>
  <Words>181</Words>
  <Application>Microsoft Macintosh PowerPoint</Application>
  <PresentationFormat>Benutzerdefiniert</PresentationFormat>
  <Paragraphs>46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Calibri</vt:lpstr>
      <vt:lpstr>DejaVu Sans</vt:lpstr>
      <vt:lpstr>FreeSans</vt:lpstr>
      <vt:lpstr>Liberation Sans</vt:lpstr>
      <vt:lpstr>Liberation Serif</vt:lpstr>
      <vt:lpstr>Merriweather</vt:lpstr>
      <vt:lpstr>Merriweather Sans</vt:lpstr>
      <vt:lpstr>Noto Sans CJK SC Regular</vt:lpstr>
      <vt:lpstr>Arial</vt:lpstr>
      <vt:lpstr>HU</vt:lpstr>
      <vt:lpstr> Visual Analytics Milestone 3</vt:lpstr>
      <vt:lpstr>Aufgabe 1</vt:lpstr>
      <vt:lpstr>Aufgabe 2</vt:lpstr>
      <vt:lpstr>Aufgabe 3</vt:lpstr>
      <vt:lpstr>Aufgabe 4</vt:lpstr>
      <vt:lpstr>Aufgabe 5</vt:lpstr>
      <vt:lpstr>Aufgabe 7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 Analytics Milestone 2</dc:title>
  <cp:lastModifiedBy>Robin Ellerkmann</cp:lastModifiedBy>
  <cp:revision>22</cp:revision>
  <cp:lastPrinted>2016-11-29T13:48:48Z</cp:lastPrinted>
  <dcterms:created xsi:type="dcterms:W3CDTF">2016-11-17T17:36:57Z</dcterms:created>
  <dcterms:modified xsi:type="dcterms:W3CDTF">2016-12-11T20:55:42Z</dcterms:modified>
</cp:coreProperties>
</file>