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7" r:id="rId2"/>
    <p:sldId id="268" r:id="rId3"/>
    <p:sldId id="269" r:id="rId4"/>
    <p:sldId id="270" r:id="rId5"/>
    <p:sldId id="272" r:id="rId6"/>
    <p:sldId id="274" r:id="rId7"/>
    <p:sldId id="275" r:id="rId8"/>
    <p:sldId id="271" r:id="rId9"/>
    <p:sldId id="256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BDF8FF"/>
    <a:srgbClr val="B9F4FD"/>
    <a:srgbClr val="71DCFF"/>
    <a:srgbClr val="75C6A0"/>
    <a:srgbClr val="C4F2C7"/>
    <a:srgbClr val="9EC2A0"/>
    <a:srgbClr val="B0D8B2"/>
    <a:srgbClr val="049BA9"/>
    <a:srgbClr val="C4F1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77609"/>
  </p:normalViewPr>
  <p:slideViewPr>
    <p:cSldViewPr snapToGrid="0" snapToObjects="1">
      <p:cViewPr>
        <p:scale>
          <a:sx n="75" d="100"/>
          <a:sy n="75" d="100"/>
        </p:scale>
        <p:origin x="248" y="-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F78DB-1DF8-BA44-89C4-D40F7F2E1142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8BC69-C1DC-6F40-A973-A1697C67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9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8BC69-C1DC-6F40-A973-A1697C6741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95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8BC69-C1DC-6F40-A973-A1697C6741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0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28BC69-C1DC-6F40-A973-A1697C6741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32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28BC69-C1DC-6F40-A973-A1697C6741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31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283-819B-1840-994A-82E3AA6A273B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75C6-8AFE-6045-B50A-A89EEA93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0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283-819B-1840-994A-82E3AA6A273B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75C6-8AFE-6045-B50A-A89EEA93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4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283-819B-1840-994A-82E3AA6A273B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75C6-8AFE-6045-B50A-A89EEA93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3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283-819B-1840-994A-82E3AA6A273B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75C6-8AFE-6045-B50A-A89EEA93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3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283-819B-1840-994A-82E3AA6A273B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75C6-8AFE-6045-B50A-A89EEA93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2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283-819B-1840-994A-82E3AA6A273B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75C6-8AFE-6045-B50A-A89EEA93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6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283-819B-1840-994A-82E3AA6A273B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75C6-8AFE-6045-B50A-A89EEA93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4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283-819B-1840-994A-82E3AA6A273B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75C6-8AFE-6045-B50A-A89EEA93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283-819B-1840-994A-82E3AA6A273B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75C6-8AFE-6045-B50A-A89EEA93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4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283-819B-1840-994A-82E3AA6A273B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75C6-8AFE-6045-B50A-A89EEA93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8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283-819B-1840-994A-82E3AA6A273B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75C6-8AFE-6045-B50A-A89EEA93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2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8B283-819B-1840-994A-82E3AA6A273B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775C6-8AFE-6045-B50A-A89EEA93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6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/>
          <p:cNvGrpSpPr/>
          <p:nvPr/>
        </p:nvGrpSpPr>
        <p:grpSpPr>
          <a:xfrm>
            <a:off x="-1178418" y="-231980"/>
            <a:ext cx="13589364" cy="7135978"/>
            <a:chOff x="-1178418" y="-231980"/>
            <a:chExt cx="13589364" cy="7135978"/>
          </a:xfrm>
        </p:grpSpPr>
        <p:grpSp>
          <p:nvGrpSpPr>
            <p:cNvPr id="159" name="Group 158"/>
            <p:cNvGrpSpPr/>
            <p:nvPr/>
          </p:nvGrpSpPr>
          <p:grpSpPr>
            <a:xfrm>
              <a:off x="-324808" y="-231980"/>
              <a:ext cx="12735754" cy="7135978"/>
              <a:chOff x="-324808" y="-231980"/>
              <a:chExt cx="12735754" cy="7135978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D2FF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7599497" y="3089211"/>
                <a:ext cx="3461127" cy="3423396"/>
                <a:chOff x="7008385" y="2464016"/>
                <a:chExt cx="3289625" cy="3253764"/>
              </a:xfrm>
            </p:grpSpPr>
            <p:sp>
              <p:nvSpPr>
                <p:cNvPr id="120" name="Freeform 119"/>
                <p:cNvSpPr/>
                <p:nvPr/>
              </p:nvSpPr>
              <p:spPr>
                <a:xfrm>
                  <a:off x="8733741" y="4893396"/>
                  <a:ext cx="346524" cy="585040"/>
                </a:xfrm>
                <a:custGeom>
                  <a:avLst/>
                  <a:gdLst>
                    <a:gd name="connsiteX0" fmla="*/ 22721 w 346524"/>
                    <a:gd name="connsiteY0" fmla="*/ 98392 h 585040"/>
                    <a:gd name="connsiteX1" fmla="*/ 33872 w 346524"/>
                    <a:gd name="connsiteY1" fmla="*/ 477534 h 585040"/>
                    <a:gd name="connsiteX2" fmla="*/ 33872 w 346524"/>
                    <a:gd name="connsiteY2" fmla="*/ 566743 h 585040"/>
                    <a:gd name="connsiteX3" fmla="*/ 189989 w 346524"/>
                    <a:gd name="connsiteY3" fmla="*/ 566743 h 585040"/>
                    <a:gd name="connsiteX4" fmla="*/ 323804 w 346524"/>
                    <a:gd name="connsiteY4" fmla="*/ 577895 h 585040"/>
                    <a:gd name="connsiteX5" fmla="*/ 312653 w 346524"/>
                    <a:gd name="connsiteY5" fmla="*/ 444080 h 585040"/>
                    <a:gd name="connsiteX6" fmla="*/ 323804 w 346524"/>
                    <a:gd name="connsiteY6" fmla="*/ 154148 h 585040"/>
                    <a:gd name="connsiteX7" fmla="*/ 323804 w 346524"/>
                    <a:gd name="connsiteY7" fmla="*/ 9182 h 585040"/>
                    <a:gd name="connsiteX8" fmla="*/ 22721 w 346524"/>
                    <a:gd name="connsiteY8" fmla="*/ 20334 h 585040"/>
                    <a:gd name="connsiteX9" fmla="*/ 22721 w 346524"/>
                    <a:gd name="connsiteY9" fmla="*/ 98392 h 585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46524" h="585040">
                      <a:moveTo>
                        <a:pt x="22721" y="98392"/>
                      </a:moveTo>
                      <a:cubicBezTo>
                        <a:pt x="24580" y="174592"/>
                        <a:pt x="32014" y="399476"/>
                        <a:pt x="33872" y="477534"/>
                      </a:cubicBezTo>
                      <a:cubicBezTo>
                        <a:pt x="35730" y="555592"/>
                        <a:pt x="7852" y="551875"/>
                        <a:pt x="33872" y="566743"/>
                      </a:cubicBezTo>
                      <a:cubicBezTo>
                        <a:pt x="59892" y="581611"/>
                        <a:pt x="141667" y="564884"/>
                        <a:pt x="189989" y="566743"/>
                      </a:cubicBezTo>
                      <a:cubicBezTo>
                        <a:pt x="238311" y="568602"/>
                        <a:pt x="303360" y="598339"/>
                        <a:pt x="323804" y="577895"/>
                      </a:cubicBezTo>
                      <a:cubicBezTo>
                        <a:pt x="344248" y="557451"/>
                        <a:pt x="312653" y="514704"/>
                        <a:pt x="312653" y="444080"/>
                      </a:cubicBezTo>
                      <a:cubicBezTo>
                        <a:pt x="312653" y="373456"/>
                        <a:pt x="321946" y="226631"/>
                        <a:pt x="323804" y="154148"/>
                      </a:cubicBezTo>
                      <a:cubicBezTo>
                        <a:pt x="325662" y="81665"/>
                        <a:pt x="373984" y="31484"/>
                        <a:pt x="323804" y="9182"/>
                      </a:cubicBezTo>
                      <a:cubicBezTo>
                        <a:pt x="273624" y="-13120"/>
                        <a:pt x="72901" y="11041"/>
                        <a:pt x="22721" y="20334"/>
                      </a:cubicBezTo>
                      <a:cubicBezTo>
                        <a:pt x="-27459" y="29627"/>
                        <a:pt x="20862" y="22192"/>
                        <a:pt x="22721" y="98392"/>
                      </a:cubicBezTo>
                      <a:close/>
                    </a:path>
                  </a:pathLst>
                </a:custGeom>
                <a:solidFill>
                  <a:srgbClr val="EDD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Freeform 120"/>
                <p:cNvSpPr/>
                <p:nvPr/>
              </p:nvSpPr>
              <p:spPr>
                <a:xfrm>
                  <a:off x="7897818" y="3751103"/>
                  <a:ext cx="2300649" cy="1966677"/>
                </a:xfrm>
                <a:custGeom>
                  <a:avLst/>
                  <a:gdLst>
                    <a:gd name="connsiteX0" fmla="*/ 301083 w 2300649"/>
                    <a:gd name="connsiteY0" fmla="*/ 225924 h 1966677"/>
                    <a:gd name="connsiteX1" fmla="*/ 133815 w 2300649"/>
                    <a:gd name="connsiteY1" fmla="*/ 415495 h 1966677"/>
                    <a:gd name="connsiteX2" fmla="*/ 33454 w 2300649"/>
                    <a:gd name="connsiteY2" fmla="*/ 616217 h 1966677"/>
                    <a:gd name="connsiteX3" fmla="*/ 0 w 2300649"/>
                    <a:gd name="connsiteY3" fmla="*/ 973056 h 1966677"/>
                    <a:gd name="connsiteX4" fmla="*/ 33454 w 2300649"/>
                    <a:gd name="connsiteY4" fmla="*/ 1463710 h 1966677"/>
                    <a:gd name="connsiteX5" fmla="*/ 111512 w 2300649"/>
                    <a:gd name="connsiteY5" fmla="*/ 1920910 h 1966677"/>
                    <a:gd name="connsiteX6" fmla="*/ 178419 w 2300649"/>
                    <a:gd name="connsiteY6" fmla="*/ 1954363 h 1966677"/>
                    <a:gd name="connsiteX7" fmla="*/ 267629 w 2300649"/>
                    <a:gd name="connsiteY7" fmla="*/ 1954363 h 1966677"/>
                    <a:gd name="connsiteX8" fmla="*/ 289932 w 2300649"/>
                    <a:gd name="connsiteY8" fmla="*/ 1876305 h 1966677"/>
                    <a:gd name="connsiteX9" fmla="*/ 301083 w 2300649"/>
                    <a:gd name="connsiteY9" fmla="*/ 1697885 h 1966677"/>
                    <a:gd name="connsiteX10" fmla="*/ 356839 w 2300649"/>
                    <a:gd name="connsiteY10" fmla="*/ 1463710 h 1966677"/>
                    <a:gd name="connsiteX11" fmla="*/ 613317 w 2300649"/>
                    <a:gd name="connsiteY11" fmla="*/ 1318744 h 1966677"/>
                    <a:gd name="connsiteX12" fmla="*/ 791737 w 2300649"/>
                    <a:gd name="connsiteY12" fmla="*/ 1329895 h 1966677"/>
                    <a:gd name="connsiteX13" fmla="*/ 981307 w 2300649"/>
                    <a:gd name="connsiteY13" fmla="*/ 1329895 h 1966677"/>
                    <a:gd name="connsiteX14" fmla="*/ 1159727 w 2300649"/>
                    <a:gd name="connsiteY14" fmla="*/ 1318744 h 1966677"/>
                    <a:gd name="connsiteX15" fmla="*/ 1237785 w 2300649"/>
                    <a:gd name="connsiteY15" fmla="*/ 1452558 h 1966677"/>
                    <a:gd name="connsiteX16" fmla="*/ 1338146 w 2300649"/>
                    <a:gd name="connsiteY16" fmla="*/ 1831700 h 1966677"/>
                    <a:gd name="connsiteX17" fmla="*/ 1338146 w 2300649"/>
                    <a:gd name="connsiteY17" fmla="*/ 1932061 h 1966677"/>
                    <a:gd name="connsiteX18" fmla="*/ 1438507 w 2300649"/>
                    <a:gd name="connsiteY18" fmla="*/ 1932061 h 1966677"/>
                    <a:gd name="connsiteX19" fmla="*/ 1494263 w 2300649"/>
                    <a:gd name="connsiteY19" fmla="*/ 1920910 h 1966677"/>
                    <a:gd name="connsiteX20" fmla="*/ 1494263 w 2300649"/>
                    <a:gd name="connsiteY20" fmla="*/ 1842851 h 1966677"/>
                    <a:gd name="connsiteX21" fmla="*/ 1550019 w 2300649"/>
                    <a:gd name="connsiteY21" fmla="*/ 1686734 h 1966677"/>
                    <a:gd name="connsiteX22" fmla="*/ 1583473 w 2300649"/>
                    <a:gd name="connsiteY22" fmla="*/ 1452558 h 1966677"/>
                    <a:gd name="connsiteX23" fmla="*/ 1605776 w 2300649"/>
                    <a:gd name="connsiteY23" fmla="*/ 1285290 h 1966677"/>
                    <a:gd name="connsiteX24" fmla="*/ 1717288 w 2300649"/>
                    <a:gd name="connsiteY24" fmla="*/ 1274139 h 1966677"/>
                    <a:gd name="connsiteX25" fmla="*/ 1839951 w 2300649"/>
                    <a:gd name="connsiteY25" fmla="*/ 1262988 h 1966677"/>
                    <a:gd name="connsiteX26" fmla="*/ 1873405 w 2300649"/>
                    <a:gd name="connsiteY26" fmla="*/ 1385651 h 1966677"/>
                    <a:gd name="connsiteX27" fmla="*/ 1929161 w 2300649"/>
                    <a:gd name="connsiteY27" fmla="*/ 1619827 h 1966677"/>
                    <a:gd name="connsiteX28" fmla="*/ 1929161 w 2300649"/>
                    <a:gd name="connsiteY28" fmla="*/ 1753641 h 1966677"/>
                    <a:gd name="connsiteX29" fmla="*/ 2040673 w 2300649"/>
                    <a:gd name="connsiteY29" fmla="*/ 1753641 h 1966677"/>
                    <a:gd name="connsiteX30" fmla="*/ 2196790 w 2300649"/>
                    <a:gd name="connsiteY30" fmla="*/ 1742490 h 1966677"/>
                    <a:gd name="connsiteX31" fmla="*/ 2207941 w 2300649"/>
                    <a:gd name="connsiteY31" fmla="*/ 1653280 h 1966677"/>
                    <a:gd name="connsiteX32" fmla="*/ 2219093 w 2300649"/>
                    <a:gd name="connsiteY32" fmla="*/ 1352197 h 1966677"/>
                    <a:gd name="connsiteX33" fmla="*/ 2230244 w 2300649"/>
                    <a:gd name="connsiteY33" fmla="*/ 1028812 h 1966677"/>
                    <a:gd name="connsiteX34" fmla="*/ 2274849 w 2300649"/>
                    <a:gd name="connsiteY34" fmla="*/ 894997 h 1966677"/>
                    <a:gd name="connsiteX35" fmla="*/ 2297151 w 2300649"/>
                    <a:gd name="connsiteY35" fmla="*/ 660822 h 1966677"/>
                    <a:gd name="connsiteX36" fmla="*/ 2286000 w 2300649"/>
                    <a:gd name="connsiteY36" fmla="*/ 471251 h 1966677"/>
                    <a:gd name="connsiteX37" fmla="*/ 2163337 w 2300649"/>
                    <a:gd name="connsiteY37" fmla="*/ 248227 h 1966677"/>
                    <a:gd name="connsiteX38" fmla="*/ 2007219 w 2300649"/>
                    <a:gd name="connsiteY38" fmla="*/ 114412 h 1966677"/>
                    <a:gd name="connsiteX39" fmla="*/ 1639229 w 2300649"/>
                    <a:gd name="connsiteY39" fmla="*/ 25202 h 1966677"/>
                    <a:gd name="connsiteX40" fmla="*/ 1170878 w 2300649"/>
                    <a:gd name="connsiteY40" fmla="*/ 14051 h 1966677"/>
                    <a:gd name="connsiteX41" fmla="*/ 624468 w 2300649"/>
                    <a:gd name="connsiteY41" fmla="*/ 203622 h 1966677"/>
                    <a:gd name="connsiteX42" fmla="*/ 301083 w 2300649"/>
                    <a:gd name="connsiteY42" fmla="*/ 225924 h 1966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300649" h="1966677">
                      <a:moveTo>
                        <a:pt x="301083" y="225924"/>
                      </a:moveTo>
                      <a:cubicBezTo>
                        <a:pt x="219308" y="261236"/>
                        <a:pt x="178420" y="350446"/>
                        <a:pt x="133815" y="415495"/>
                      </a:cubicBezTo>
                      <a:cubicBezTo>
                        <a:pt x="89210" y="480544"/>
                        <a:pt x="55756" y="523290"/>
                        <a:pt x="33454" y="616217"/>
                      </a:cubicBezTo>
                      <a:cubicBezTo>
                        <a:pt x="11152" y="709144"/>
                        <a:pt x="0" y="831807"/>
                        <a:pt x="0" y="973056"/>
                      </a:cubicBezTo>
                      <a:cubicBezTo>
                        <a:pt x="0" y="1114305"/>
                        <a:pt x="14869" y="1305734"/>
                        <a:pt x="33454" y="1463710"/>
                      </a:cubicBezTo>
                      <a:cubicBezTo>
                        <a:pt x="52039" y="1621686"/>
                        <a:pt x="87351" y="1839135"/>
                        <a:pt x="111512" y="1920910"/>
                      </a:cubicBezTo>
                      <a:cubicBezTo>
                        <a:pt x="135673" y="2002685"/>
                        <a:pt x="152399" y="1948787"/>
                        <a:pt x="178419" y="1954363"/>
                      </a:cubicBezTo>
                      <a:cubicBezTo>
                        <a:pt x="204439" y="1959939"/>
                        <a:pt x="249043" y="1967373"/>
                        <a:pt x="267629" y="1954363"/>
                      </a:cubicBezTo>
                      <a:cubicBezTo>
                        <a:pt x="286215" y="1941353"/>
                        <a:pt x="284356" y="1919051"/>
                        <a:pt x="289932" y="1876305"/>
                      </a:cubicBezTo>
                      <a:cubicBezTo>
                        <a:pt x="295508" y="1833559"/>
                        <a:pt x="289932" y="1766651"/>
                        <a:pt x="301083" y="1697885"/>
                      </a:cubicBezTo>
                      <a:cubicBezTo>
                        <a:pt x="312234" y="1629119"/>
                        <a:pt x="304800" y="1526900"/>
                        <a:pt x="356839" y="1463710"/>
                      </a:cubicBezTo>
                      <a:cubicBezTo>
                        <a:pt x="408878" y="1400520"/>
                        <a:pt x="540834" y="1341046"/>
                        <a:pt x="613317" y="1318744"/>
                      </a:cubicBezTo>
                      <a:cubicBezTo>
                        <a:pt x="685800" y="1296442"/>
                        <a:pt x="730405" y="1328037"/>
                        <a:pt x="791737" y="1329895"/>
                      </a:cubicBezTo>
                      <a:cubicBezTo>
                        <a:pt x="853069" y="1331753"/>
                        <a:pt x="919975" y="1331753"/>
                        <a:pt x="981307" y="1329895"/>
                      </a:cubicBezTo>
                      <a:cubicBezTo>
                        <a:pt x="1042639" y="1328037"/>
                        <a:pt x="1116981" y="1298300"/>
                        <a:pt x="1159727" y="1318744"/>
                      </a:cubicBezTo>
                      <a:cubicBezTo>
                        <a:pt x="1202473" y="1339188"/>
                        <a:pt x="1208049" y="1367066"/>
                        <a:pt x="1237785" y="1452558"/>
                      </a:cubicBezTo>
                      <a:cubicBezTo>
                        <a:pt x="1267521" y="1538050"/>
                        <a:pt x="1321419" y="1751783"/>
                        <a:pt x="1338146" y="1831700"/>
                      </a:cubicBezTo>
                      <a:cubicBezTo>
                        <a:pt x="1354873" y="1911617"/>
                        <a:pt x="1321419" y="1915334"/>
                        <a:pt x="1338146" y="1932061"/>
                      </a:cubicBezTo>
                      <a:cubicBezTo>
                        <a:pt x="1354873" y="1948788"/>
                        <a:pt x="1412488" y="1933919"/>
                        <a:pt x="1438507" y="1932061"/>
                      </a:cubicBezTo>
                      <a:cubicBezTo>
                        <a:pt x="1464526" y="1930203"/>
                        <a:pt x="1484970" y="1935778"/>
                        <a:pt x="1494263" y="1920910"/>
                      </a:cubicBezTo>
                      <a:cubicBezTo>
                        <a:pt x="1503556" y="1906042"/>
                        <a:pt x="1484970" y="1881880"/>
                        <a:pt x="1494263" y="1842851"/>
                      </a:cubicBezTo>
                      <a:cubicBezTo>
                        <a:pt x="1503556" y="1803822"/>
                        <a:pt x="1535151" y="1751783"/>
                        <a:pt x="1550019" y="1686734"/>
                      </a:cubicBezTo>
                      <a:cubicBezTo>
                        <a:pt x="1564887" y="1621685"/>
                        <a:pt x="1574180" y="1519465"/>
                        <a:pt x="1583473" y="1452558"/>
                      </a:cubicBezTo>
                      <a:cubicBezTo>
                        <a:pt x="1592766" y="1385651"/>
                        <a:pt x="1583474" y="1315026"/>
                        <a:pt x="1605776" y="1285290"/>
                      </a:cubicBezTo>
                      <a:cubicBezTo>
                        <a:pt x="1628078" y="1255554"/>
                        <a:pt x="1717288" y="1274139"/>
                        <a:pt x="1717288" y="1274139"/>
                      </a:cubicBezTo>
                      <a:cubicBezTo>
                        <a:pt x="1756317" y="1270422"/>
                        <a:pt x="1813932" y="1244403"/>
                        <a:pt x="1839951" y="1262988"/>
                      </a:cubicBezTo>
                      <a:cubicBezTo>
                        <a:pt x="1865970" y="1281573"/>
                        <a:pt x="1858537" y="1326178"/>
                        <a:pt x="1873405" y="1385651"/>
                      </a:cubicBezTo>
                      <a:cubicBezTo>
                        <a:pt x="1888273" y="1445124"/>
                        <a:pt x="1919868" y="1558495"/>
                        <a:pt x="1929161" y="1619827"/>
                      </a:cubicBezTo>
                      <a:cubicBezTo>
                        <a:pt x="1938454" y="1681159"/>
                        <a:pt x="1910576" y="1731339"/>
                        <a:pt x="1929161" y="1753641"/>
                      </a:cubicBezTo>
                      <a:cubicBezTo>
                        <a:pt x="1947746" y="1775943"/>
                        <a:pt x="1996068" y="1755499"/>
                        <a:pt x="2040673" y="1753641"/>
                      </a:cubicBezTo>
                      <a:cubicBezTo>
                        <a:pt x="2085278" y="1751783"/>
                        <a:pt x="2168912" y="1759217"/>
                        <a:pt x="2196790" y="1742490"/>
                      </a:cubicBezTo>
                      <a:cubicBezTo>
                        <a:pt x="2224668" y="1725763"/>
                        <a:pt x="2204224" y="1718329"/>
                        <a:pt x="2207941" y="1653280"/>
                      </a:cubicBezTo>
                      <a:cubicBezTo>
                        <a:pt x="2211658" y="1588231"/>
                        <a:pt x="2215376" y="1456275"/>
                        <a:pt x="2219093" y="1352197"/>
                      </a:cubicBezTo>
                      <a:cubicBezTo>
                        <a:pt x="2222810" y="1248119"/>
                        <a:pt x="2220951" y="1105012"/>
                        <a:pt x="2230244" y="1028812"/>
                      </a:cubicBezTo>
                      <a:cubicBezTo>
                        <a:pt x="2239537" y="952612"/>
                        <a:pt x="2263698" y="956329"/>
                        <a:pt x="2274849" y="894997"/>
                      </a:cubicBezTo>
                      <a:cubicBezTo>
                        <a:pt x="2286000" y="833665"/>
                        <a:pt x="2295293" y="731446"/>
                        <a:pt x="2297151" y="660822"/>
                      </a:cubicBezTo>
                      <a:cubicBezTo>
                        <a:pt x="2299010" y="590198"/>
                        <a:pt x="2308302" y="540017"/>
                        <a:pt x="2286000" y="471251"/>
                      </a:cubicBezTo>
                      <a:cubicBezTo>
                        <a:pt x="2263698" y="402485"/>
                        <a:pt x="2209800" y="307700"/>
                        <a:pt x="2163337" y="248227"/>
                      </a:cubicBezTo>
                      <a:cubicBezTo>
                        <a:pt x="2116874" y="188754"/>
                        <a:pt x="2094570" y="151583"/>
                        <a:pt x="2007219" y="114412"/>
                      </a:cubicBezTo>
                      <a:cubicBezTo>
                        <a:pt x="1919868" y="77241"/>
                        <a:pt x="1778619" y="41929"/>
                        <a:pt x="1639229" y="25202"/>
                      </a:cubicBezTo>
                      <a:cubicBezTo>
                        <a:pt x="1499839" y="8475"/>
                        <a:pt x="1340005" y="-15686"/>
                        <a:pt x="1170878" y="14051"/>
                      </a:cubicBezTo>
                      <a:cubicBezTo>
                        <a:pt x="1001751" y="43788"/>
                        <a:pt x="773151" y="164593"/>
                        <a:pt x="624468" y="203622"/>
                      </a:cubicBezTo>
                      <a:cubicBezTo>
                        <a:pt x="475785" y="242651"/>
                        <a:pt x="382858" y="190612"/>
                        <a:pt x="301083" y="225924"/>
                      </a:cubicBezTo>
                      <a:close/>
                    </a:path>
                  </a:pathLst>
                </a:custGeom>
                <a:solidFill>
                  <a:srgbClr val="F6D99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Freeform 121"/>
                <p:cNvSpPr/>
                <p:nvPr/>
              </p:nvSpPr>
              <p:spPr>
                <a:xfrm>
                  <a:off x="7008385" y="2467432"/>
                  <a:ext cx="1457773" cy="1680769"/>
                </a:xfrm>
                <a:custGeom>
                  <a:avLst/>
                  <a:gdLst>
                    <a:gd name="connsiteX0" fmla="*/ 1435843 w 1457773"/>
                    <a:gd name="connsiteY0" fmla="*/ 349868 h 1680769"/>
                    <a:gd name="connsiteX1" fmla="*/ 1101306 w 1457773"/>
                    <a:gd name="connsiteY1" fmla="*/ 104542 h 1680769"/>
                    <a:gd name="connsiteX2" fmla="*/ 844828 w 1457773"/>
                    <a:gd name="connsiteY2" fmla="*/ 4181 h 1680769"/>
                    <a:gd name="connsiteX3" fmla="*/ 487989 w 1457773"/>
                    <a:gd name="connsiteY3" fmla="*/ 37634 h 1680769"/>
                    <a:gd name="connsiteX4" fmla="*/ 209209 w 1457773"/>
                    <a:gd name="connsiteY4" fmla="*/ 204902 h 1680769"/>
                    <a:gd name="connsiteX5" fmla="*/ 30789 w 1457773"/>
                    <a:gd name="connsiteY5" fmla="*/ 494834 h 1680769"/>
                    <a:gd name="connsiteX6" fmla="*/ 19638 w 1457773"/>
                    <a:gd name="connsiteY6" fmla="*/ 1063546 h 1680769"/>
                    <a:gd name="connsiteX7" fmla="*/ 231511 w 1457773"/>
                    <a:gd name="connsiteY7" fmla="*/ 1498444 h 1680769"/>
                    <a:gd name="connsiteX8" fmla="*/ 510291 w 1457773"/>
                    <a:gd name="connsiteY8" fmla="*/ 1676863 h 1680769"/>
                    <a:gd name="connsiteX9" fmla="*/ 878282 w 1457773"/>
                    <a:gd name="connsiteY9" fmla="*/ 1598805 h 1680769"/>
                    <a:gd name="connsiteX10" fmla="*/ 1134760 w 1457773"/>
                    <a:gd name="connsiteY10" fmla="*/ 1342327 h 1680769"/>
                    <a:gd name="connsiteX11" fmla="*/ 1391238 w 1457773"/>
                    <a:gd name="connsiteY11" fmla="*/ 572893 h 1680769"/>
                    <a:gd name="connsiteX12" fmla="*/ 1435843 w 1457773"/>
                    <a:gd name="connsiteY12" fmla="*/ 349868 h 16807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57773" h="1680769">
                      <a:moveTo>
                        <a:pt x="1435843" y="349868"/>
                      </a:moveTo>
                      <a:cubicBezTo>
                        <a:pt x="1387521" y="271810"/>
                        <a:pt x="1199808" y="162156"/>
                        <a:pt x="1101306" y="104542"/>
                      </a:cubicBezTo>
                      <a:cubicBezTo>
                        <a:pt x="1002804" y="46928"/>
                        <a:pt x="947047" y="15332"/>
                        <a:pt x="844828" y="4181"/>
                      </a:cubicBezTo>
                      <a:cubicBezTo>
                        <a:pt x="742609" y="-6970"/>
                        <a:pt x="593925" y="4181"/>
                        <a:pt x="487989" y="37634"/>
                      </a:cubicBezTo>
                      <a:cubicBezTo>
                        <a:pt x="382053" y="71087"/>
                        <a:pt x="285409" y="128702"/>
                        <a:pt x="209209" y="204902"/>
                      </a:cubicBezTo>
                      <a:cubicBezTo>
                        <a:pt x="133009" y="281102"/>
                        <a:pt x="62384" y="351727"/>
                        <a:pt x="30789" y="494834"/>
                      </a:cubicBezTo>
                      <a:cubicBezTo>
                        <a:pt x="-806" y="637941"/>
                        <a:pt x="-13816" y="896278"/>
                        <a:pt x="19638" y="1063546"/>
                      </a:cubicBezTo>
                      <a:cubicBezTo>
                        <a:pt x="53092" y="1230814"/>
                        <a:pt x="149736" y="1396225"/>
                        <a:pt x="231511" y="1498444"/>
                      </a:cubicBezTo>
                      <a:cubicBezTo>
                        <a:pt x="313286" y="1600663"/>
                        <a:pt x="402496" y="1660136"/>
                        <a:pt x="510291" y="1676863"/>
                      </a:cubicBezTo>
                      <a:cubicBezTo>
                        <a:pt x="618086" y="1693590"/>
                        <a:pt x="774204" y="1654561"/>
                        <a:pt x="878282" y="1598805"/>
                      </a:cubicBezTo>
                      <a:cubicBezTo>
                        <a:pt x="982360" y="1543049"/>
                        <a:pt x="1049267" y="1513312"/>
                        <a:pt x="1134760" y="1342327"/>
                      </a:cubicBezTo>
                      <a:cubicBezTo>
                        <a:pt x="1220253" y="1171342"/>
                        <a:pt x="1337341" y="736444"/>
                        <a:pt x="1391238" y="572893"/>
                      </a:cubicBezTo>
                      <a:cubicBezTo>
                        <a:pt x="1445135" y="409342"/>
                        <a:pt x="1484165" y="427926"/>
                        <a:pt x="1435843" y="349868"/>
                      </a:cubicBezTo>
                      <a:close/>
                    </a:path>
                  </a:pathLst>
                </a:custGeom>
                <a:solidFill>
                  <a:srgbClr val="EDD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Freeform 122"/>
                <p:cNvSpPr/>
                <p:nvPr/>
              </p:nvSpPr>
              <p:spPr>
                <a:xfrm>
                  <a:off x="8897383" y="2464016"/>
                  <a:ext cx="1400627" cy="1701605"/>
                </a:xfrm>
                <a:custGeom>
                  <a:avLst/>
                  <a:gdLst>
                    <a:gd name="connsiteX0" fmla="*/ 4045 w 1400627"/>
                    <a:gd name="connsiteY0" fmla="*/ 464797 h 1701605"/>
                    <a:gd name="connsiteX1" fmla="*/ 293976 w 1400627"/>
                    <a:gd name="connsiteY1" fmla="*/ 107958 h 1701605"/>
                    <a:gd name="connsiteX2" fmla="*/ 561606 w 1400627"/>
                    <a:gd name="connsiteY2" fmla="*/ 18748 h 1701605"/>
                    <a:gd name="connsiteX3" fmla="*/ 851537 w 1400627"/>
                    <a:gd name="connsiteY3" fmla="*/ 18748 h 1701605"/>
                    <a:gd name="connsiteX4" fmla="*/ 1197225 w 1400627"/>
                    <a:gd name="connsiteY4" fmla="*/ 219470 h 1701605"/>
                    <a:gd name="connsiteX5" fmla="*/ 1397947 w 1400627"/>
                    <a:gd name="connsiteY5" fmla="*/ 643216 h 1701605"/>
                    <a:gd name="connsiteX6" fmla="*/ 1286435 w 1400627"/>
                    <a:gd name="connsiteY6" fmla="*/ 1301138 h 1701605"/>
                    <a:gd name="connsiteX7" fmla="*/ 929596 w 1400627"/>
                    <a:gd name="connsiteY7" fmla="*/ 1669128 h 1701605"/>
                    <a:gd name="connsiteX8" fmla="*/ 572757 w 1400627"/>
                    <a:gd name="connsiteY8" fmla="*/ 1657977 h 1701605"/>
                    <a:gd name="connsiteX9" fmla="*/ 316279 w 1400627"/>
                    <a:gd name="connsiteY9" fmla="*/ 1446104 h 1701605"/>
                    <a:gd name="connsiteX10" fmla="*/ 137859 w 1400627"/>
                    <a:gd name="connsiteY10" fmla="*/ 888543 h 1701605"/>
                    <a:gd name="connsiteX11" fmla="*/ 4045 w 1400627"/>
                    <a:gd name="connsiteY11" fmla="*/ 464797 h 1701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400627" h="1701605">
                      <a:moveTo>
                        <a:pt x="4045" y="464797"/>
                      </a:moveTo>
                      <a:cubicBezTo>
                        <a:pt x="30064" y="334700"/>
                        <a:pt x="201049" y="182299"/>
                        <a:pt x="293976" y="107958"/>
                      </a:cubicBezTo>
                      <a:cubicBezTo>
                        <a:pt x="386903" y="33617"/>
                        <a:pt x="468679" y="33616"/>
                        <a:pt x="561606" y="18748"/>
                      </a:cubicBezTo>
                      <a:cubicBezTo>
                        <a:pt x="654533" y="3880"/>
                        <a:pt x="745601" y="-14706"/>
                        <a:pt x="851537" y="18748"/>
                      </a:cubicBezTo>
                      <a:cubicBezTo>
                        <a:pt x="957474" y="52202"/>
                        <a:pt x="1106157" y="115392"/>
                        <a:pt x="1197225" y="219470"/>
                      </a:cubicBezTo>
                      <a:cubicBezTo>
                        <a:pt x="1288293" y="323548"/>
                        <a:pt x="1383079" y="462938"/>
                        <a:pt x="1397947" y="643216"/>
                      </a:cubicBezTo>
                      <a:cubicBezTo>
                        <a:pt x="1412815" y="823494"/>
                        <a:pt x="1364493" y="1130153"/>
                        <a:pt x="1286435" y="1301138"/>
                      </a:cubicBezTo>
                      <a:cubicBezTo>
                        <a:pt x="1208377" y="1472123"/>
                        <a:pt x="1048542" y="1609655"/>
                        <a:pt x="929596" y="1669128"/>
                      </a:cubicBezTo>
                      <a:cubicBezTo>
                        <a:pt x="810650" y="1728601"/>
                        <a:pt x="674977" y="1695148"/>
                        <a:pt x="572757" y="1657977"/>
                      </a:cubicBezTo>
                      <a:cubicBezTo>
                        <a:pt x="470538" y="1620806"/>
                        <a:pt x="388762" y="1574343"/>
                        <a:pt x="316279" y="1446104"/>
                      </a:cubicBezTo>
                      <a:cubicBezTo>
                        <a:pt x="243796" y="1317865"/>
                        <a:pt x="191757" y="1046519"/>
                        <a:pt x="137859" y="888543"/>
                      </a:cubicBezTo>
                      <a:cubicBezTo>
                        <a:pt x="83961" y="730567"/>
                        <a:pt x="-21974" y="594894"/>
                        <a:pt x="4045" y="464797"/>
                      </a:cubicBezTo>
                      <a:close/>
                    </a:path>
                  </a:pathLst>
                </a:custGeom>
                <a:solidFill>
                  <a:srgbClr val="EDD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Freeform 123"/>
                <p:cNvSpPr/>
                <p:nvPr/>
              </p:nvSpPr>
              <p:spPr>
                <a:xfrm>
                  <a:off x="9388803" y="2793110"/>
                  <a:ext cx="535943" cy="762993"/>
                </a:xfrm>
                <a:custGeom>
                  <a:avLst/>
                  <a:gdLst>
                    <a:gd name="connsiteX0" fmla="*/ 25246 w 535943"/>
                    <a:gd name="connsiteY0" fmla="*/ 153793 h 762993"/>
                    <a:gd name="connsiteX1" fmla="*/ 99811 w 535943"/>
                    <a:gd name="connsiteY1" fmla="*/ 75304 h 762993"/>
                    <a:gd name="connsiteX2" fmla="*/ 190073 w 535943"/>
                    <a:gd name="connsiteY2" fmla="*/ 12513 h 762993"/>
                    <a:gd name="connsiteX3" fmla="*/ 307807 w 535943"/>
                    <a:gd name="connsiteY3" fmla="*/ 739 h 762993"/>
                    <a:gd name="connsiteX4" fmla="*/ 401994 w 535943"/>
                    <a:gd name="connsiteY4" fmla="*/ 24286 h 762993"/>
                    <a:gd name="connsiteX5" fmla="*/ 496181 w 535943"/>
                    <a:gd name="connsiteY5" fmla="*/ 145944 h 762993"/>
                    <a:gd name="connsiteX6" fmla="*/ 531502 w 535943"/>
                    <a:gd name="connsiteY6" fmla="*/ 291150 h 762993"/>
                    <a:gd name="connsiteX7" fmla="*/ 535426 w 535943"/>
                    <a:gd name="connsiteY7" fmla="*/ 593333 h 762993"/>
                    <a:gd name="connsiteX8" fmla="*/ 531502 w 535943"/>
                    <a:gd name="connsiteY8" fmla="*/ 636502 h 762993"/>
                    <a:gd name="connsiteX9" fmla="*/ 507955 w 535943"/>
                    <a:gd name="connsiteY9" fmla="*/ 491297 h 762993"/>
                    <a:gd name="connsiteX10" fmla="*/ 484408 w 535943"/>
                    <a:gd name="connsiteY10" fmla="*/ 338243 h 762993"/>
                    <a:gd name="connsiteX11" fmla="*/ 445163 w 535943"/>
                    <a:gd name="connsiteY11" fmla="*/ 196962 h 762993"/>
                    <a:gd name="connsiteX12" fmla="*/ 386296 w 535943"/>
                    <a:gd name="connsiteY12" fmla="*/ 126322 h 762993"/>
                    <a:gd name="connsiteX13" fmla="*/ 350976 w 535943"/>
                    <a:gd name="connsiteY13" fmla="*/ 110624 h 762993"/>
                    <a:gd name="connsiteX14" fmla="*/ 394145 w 535943"/>
                    <a:gd name="connsiteY14" fmla="*/ 173416 h 762993"/>
                    <a:gd name="connsiteX15" fmla="*/ 421617 w 535943"/>
                    <a:gd name="connsiteY15" fmla="*/ 298999 h 762993"/>
                    <a:gd name="connsiteX16" fmla="*/ 386296 w 535943"/>
                    <a:gd name="connsiteY16" fmla="*/ 558013 h 762993"/>
                    <a:gd name="connsiteX17" fmla="*/ 315656 w 535943"/>
                    <a:gd name="connsiteY17" fmla="*/ 762085 h 762993"/>
                    <a:gd name="connsiteX18" fmla="*/ 343127 w 535943"/>
                    <a:gd name="connsiteY18" fmla="*/ 624729 h 762993"/>
                    <a:gd name="connsiteX19" fmla="*/ 370599 w 535943"/>
                    <a:gd name="connsiteY19" fmla="*/ 432430 h 762993"/>
                    <a:gd name="connsiteX20" fmla="*/ 366674 w 535943"/>
                    <a:gd name="connsiteY20" fmla="*/ 244056 h 762993"/>
                    <a:gd name="connsiteX21" fmla="*/ 335278 w 535943"/>
                    <a:gd name="connsiteY21" fmla="*/ 161642 h 762993"/>
                    <a:gd name="connsiteX22" fmla="*/ 292109 w 535943"/>
                    <a:gd name="connsiteY22" fmla="*/ 118473 h 762993"/>
                    <a:gd name="connsiteX23" fmla="*/ 233242 w 535943"/>
                    <a:gd name="connsiteY23" fmla="*/ 106700 h 762993"/>
                    <a:gd name="connsiteX24" fmla="*/ 142980 w 535943"/>
                    <a:gd name="connsiteY24" fmla="*/ 142020 h 762993"/>
                    <a:gd name="connsiteX25" fmla="*/ 9548 w 535943"/>
                    <a:gd name="connsiteY25" fmla="*/ 212660 h 762993"/>
                    <a:gd name="connsiteX26" fmla="*/ 25246 w 535943"/>
                    <a:gd name="connsiteY26" fmla="*/ 153793 h 762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35943" h="762993">
                      <a:moveTo>
                        <a:pt x="25246" y="153793"/>
                      </a:moveTo>
                      <a:cubicBezTo>
                        <a:pt x="40290" y="130900"/>
                        <a:pt x="72340" y="98851"/>
                        <a:pt x="99811" y="75304"/>
                      </a:cubicBezTo>
                      <a:cubicBezTo>
                        <a:pt x="127282" y="51757"/>
                        <a:pt x="155407" y="24940"/>
                        <a:pt x="190073" y="12513"/>
                      </a:cubicBezTo>
                      <a:cubicBezTo>
                        <a:pt x="224739" y="86"/>
                        <a:pt x="272487" y="-1223"/>
                        <a:pt x="307807" y="739"/>
                      </a:cubicBezTo>
                      <a:cubicBezTo>
                        <a:pt x="343127" y="2701"/>
                        <a:pt x="370598" y="85"/>
                        <a:pt x="401994" y="24286"/>
                      </a:cubicBezTo>
                      <a:cubicBezTo>
                        <a:pt x="433390" y="48487"/>
                        <a:pt x="474596" y="101467"/>
                        <a:pt x="496181" y="145944"/>
                      </a:cubicBezTo>
                      <a:cubicBezTo>
                        <a:pt x="517766" y="190421"/>
                        <a:pt x="524961" y="216585"/>
                        <a:pt x="531502" y="291150"/>
                      </a:cubicBezTo>
                      <a:cubicBezTo>
                        <a:pt x="538043" y="365715"/>
                        <a:pt x="535426" y="535774"/>
                        <a:pt x="535426" y="593333"/>
                      </a:cubicBezTo>
                      <a:cubicBezTo>
                        <a:pt x="535426" y="650892"/>
                        <a:pt x="536080" y="653508"/>
                        <a:pt x="531502" y="636502"/>
                      </a:cubicBezTo>
                      <a:cubicBezTo>
                        <a:pt x="526924" y="619496"/>
                        <a:pt x="515804" y="541007"/>
                        <a:pt x="507955" y="491297"/>
                      </a:cubicBezTo>
                      <a:cubicBezTo>
                        <a:pt x="500106" y="441587"/>
                        <a:pt x="494873" y="387299"/>
                        <a:pt x="484408" y="338243"/>
                      </a:cubicBezTo>
                      <a:cubicBezTo>
                        <a:pt x="473943" y="289187"/>
                        <a:pt x="461515" y="232282"/>
                        <a:pt x="445163" y="196962"/>
                      </a:cubicBezTo>
                      <a:cubicBezTo>
                        <a:pt x="428811" y="161642"/>
                        <a:pt x="401994" y="140712"/>
                        <a:pt x="386296" y="126322"/>
                      </a:cubicBezTo>
                      <a:cubicBezTo>
                        <a:pt x="370598" y="111932"/>
                        <a:pt x="349668" y="102775"/>
                        <a:pt x="350976" y="110624"/>
                      </a:cubicBezTo>
                      <a:cubicBezTo>
                        <a:pt x="352284" y="118473"/>
                        <a:pt x="382372" y="142020"/>
                        <a:pt x="394145" y="173416"/>
                      </a:cubicBezTo>
                      <a:cubicBezTo>
                        <a:pt x="405918" y="204812"/>
                        <a:pt x="422925" y="234900"/>
                        <a:pt x="421617" y="298999"/>
                      </a:cubicBezTo>
                      <a:cubicBezTo>
                        <a:pt x="420309" y="363098"/>
                        <a:pt x="403956" y="480832"/>
                        <a:pt x="386296" y="558013"/>
                      </a:cubicBezTo>
                      <a:cubicBezTo>
                        <a:pt x="368636" y="635194"/>
                        <a:pt x="322851" y="750966"/>
                        <a:pt x="315656" y="762085"/>
                      </a:cubicBezTo>
                      <a:cubicBezTo>
                        <a:pt x="308461" y="773204"/>
                        <a:pt x="333970" y="679672"/>
                        <a:pt x="343127" y="624729"/>
                      </a:cubicBezTo>
                      <a:cubicBezTo>
                        <a:pt x="352284" y="569787"/>
                        <a:pt x="366675" y="495876"/>
                        <a:pt x="370599" y="432430"/>
                      </a:cubicBezTo>
                      <a:cubicBezTo>
                        <a:pt x="374524" y="368985"/>
                        <a:pt x="372561" y="289187"/>
                        <a:pt x="366674" y="244056"/>
                      </a:cubicBezTo>
                      <a:cubicBezTo>
                        <a:pt x="360787" y="198925"/>
                        <a:pt x="347705" y="182572"/>
                        <a:pt x="335278" y="161642"/>
                      </a:cubicBezTo>
                      <a:cubicBezTo>
                        <a:pt x="322851" y="140712"/>
                        <a:pt x="309115" y="127630"/>
                        <a:pt x="292109" y="118473"/>
                      </a:cubicBezTo>
                      <a:cubicBezTo>
                        <a:pt x="275103" y="109316"/>
                        <a:pt x="258097" y="102776"/>
                        <a:pt x="233242" y="106700"/>
                      </a:cubicBezTo>
                      <a:cubicBezTo>
                        <a:pt x="208387" y="110624"/>
                        <a:pt x="180262" y="124360"/>
                        <a:pt x="142980" y="142020"/>
                      </a:cubicBezTo>
                      <a:cubicBezTo>
                        <a:pt x="105698" y="159680"/>
                        <a:pt x="32441" y="206119"/>
                        <a:pt x="9548" y="212660"/>
                      </a:cubicBezTo>
                      <a:cubicBezTo>
                        <a:pt x="-13345" y="219201"/>
                        <a:pt x="10202" y="176686"/>
                        <a:pt x="25246" y="153793"/>
                      </a:cubicBezTo>
                      <a:close/>
                    </a:path>
                  </a:pathLst>
                </a:custGeom>
                <a:solidFill>
                  <a:srgbClr val="F29D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Freeform 124"/>
                <p:cNvSpPr/>
                <p:nvPr/>
              </p:nvSpPr>
              <p:spPr>
                <a:xfrm flipH="1">
                  <a:off x="7331700" y="2799805"/>
                  <a:ext cx="535943" cy="762993"/>
                </a:xfrm>
                <a:custGeom>
                  <a:avLst/>
                  <a:gdLst>
                    <a:gd name="connsiteX0" fmla="*/ 25246 w 535943"/>
                    <a:gd name="connsiteY0" fmla="*/ 153793 h 762993"/>
                    <a:gd name="connsiteX1" fmla="*/ 99811 w 535943"/>
                    <a:gd name="connsiteY1" fmla="*/ 75304 h 762993"/>
                    <a:gd name="connsiteX2" fmla="*/ 190073 w 535943"/>
                    <a:gd name="connsiteY2" fmla="*/ 12513 h 762993"/>
                    <a:gd name="connsiteX3" fmla="*/ 307807 w 535943"/>
                    <a:gd name="connsiteY3" fmla="*/ 739 h 762993"/>
                    <a:gd name="connsiteX4" fmla="*/ 401994 w 535943"/>
                    <a:gd name="connsiteY4" fmla="*/ 24286 h 762993"/>
                    <a:gd name="connsiteX5" fmla="*/ 496181 w 535943"/>
                    <a:gd name="connsiteY5" fmla="*/ 145944 h 762993"/>
                    <a:gd name="connsiteX6" fmla="*/ 531502 w 535943"/>
                    <a:gd name="connsiteY6" fmla="*/ 291150 h 762993"/>
                    <a:gd name="connsiteX7" fmla="*/ 535426 w 535943"/>
                    <a:gd name="connsiteY7" fmla="*/ 593333 h 762993"/>
                    <a:gd name="connsiteX8" fmla="*/ 531502 w 535943"/>
                    <a:gd name="connsiteY8" fmla="*/ 636502 h 762993"/>
                    <a:gd name="connsiteX9" fmla="*/ 507955 w 535943"/>
                    <a:gd name="connsiteY9" fmla="*/ 491297 h 762993"/>
                    <a:gd name="connsiteX10" fmla="*/ 484408 w 535943"/>
                    <a:gd name="connsiteY10" fmla="*/ 338243 h 762993"/>
                    <a:gd name="connsiteX11" fmla="*/ 445163 w 535943"/>
                    <a:gd name="connsiteY11" fmla="*/ 196962 h 762993"/>
                    <a:gd name="connsiteX12" fmla="*/ 386296 w 535943"/>
                    <a:gd name="connsiteY12" fmla="*/ 126322 h 762993"/>
                    <a:gd name="connsiteX13" fmla="*/ 350976 w 535943"/>
                    <a:gd name="connsiteY13" fmla="*/ 110624 h 762993"/>
                    <a:gd name="connsiteX14" fmla="*/ 394145 w 535943"/>
                    <a:gd name="connsiteY14" fmla="*/ 173416 h 762993"/>
                    <a:gd name="connsiteX15" fmla="*/ 421617 w 535943"/>
                    <a:gd name="connsiteY15" fmla="*/ 298999 h 762993"/>
                    <a:gd name="connsiteX16" fmla="*/ 386296 w 535943"/>
                    <a:gd name="connsiteY16" fmla="*/ 558013 h 762993"/>
                    <a:gd name="connsiteX17" fmla="*/ 315656 w 535943"/>
                    <a:gd name="connsiteY17" fmla="*/ 762085 h 762993"/>
                    <a:gd name="connsiteX18" fmla="*/ 343127 w 535943"/>
                    <a:gd name="connsiteY18" fmla="*/ 624729 h 762993"/>
                    <a:gd name="connsiteX19" fmla="*/ 370599 w 535943"/>
                    <a:gd name="connsiteY19" fmla="*/ 432430 h 762993"/>
                    <a:gd name="connsiteX20" fmla="*/ 366674 w 535943"/>
                    <a:gd name="connsiteY20" fmla="*/ 244056 h 762993"/>
                    <a:gd name="connsiteX21" fmla="*/ 335278 w 535943"/>
                    <a:gd name="connsiteY21" fmla="*/ 161642 h 762993"/>
                    <a:gd name="connsiteX22" fmla="*/ 292109 w 535943"/>
                    <a:gd name="connsiteY22" fmla="*/ 118473 h 762993"/>
                    <a:gd name="connsiteX23" fmla="*/ 233242 w 535943"/>
                    <a:gd name="connsiteY23" fmla="*/ 106700 h 762993"/>
                    <a:gd name="connsiteX24" fmla="*/ 142980 w 535943"/>
                    <a:gd name="connsiteY24" fmla="*/ 142020 h 762993"/>
                    <a:gd name="connsiteX25" fmla="*/ 9548 w 535943"/>
                    <a:gd name="connsiteY25" fmla="*/ 212660 h 762993"/>
                    <a:gd name="connsiteX26" fmla="*/ 25246 w 535943"/>
                    <a:gd name="connsiteY26" fmla="*/ 153793 h 762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35943" h="762993">
                      <a:moveTo>
                        <a:pt x="25246" y="153793"/>
                      </a:moveTo>
                      <a:cubicBezTo>
                        <a:pt x="40290" y="130900"/>
                        <a:pt x="72340" y="98851"/>
                        <a:pt x="99811" y="75304"/>
                      </a:cubicBezTo>
                      <a:cubicBezTo>
                        <a:pt x="127282" y="51757"/>
                        <a:pt x="155407" y="24940"/>
                        <a:pt x="190073" y="12513"/>
                      </a:cubicBezTo>
                      <a:cubicBezTo>
                        <a:pt x="224739" y="86"/>
                        <a:pt x="272487" y="-1223"/>
                        <a:pt x="307807" y="739"/>
                      </a:cubicBezTo>
                      <a:cubicBezTo>
                        <a:pt x="343127" y="2701"/>
                        <a:pt x="370598" y="85"/>
                        <a:pt x="401994" y="24286"/>
                      </a:cubicBezTo>
                      <a:cubicBezTo>
                        <a:pt x="433390" y="48487"/>
                        <a:pt x="474596" y="101467"/>
                        <a:pt x="496181" y="145944"/>
                      </a:cubicBezTo>
                      <a:cubicBezTo>
                        <a:pt x="517766" y="190421"/>
                        <a:pt x="524961" y="216585"/>
                        <a:pt x="531502" y="291150"/>
                      </a:cubicBezTo>
                      <a:cubicBezTo>
                        <a:pt x="538043" y="365715"/>
                        <a:pt x="535426" y="535774"/>
                        <a:pt x="535426" y="593333"/>
                      </a:cubicBezTo>
                      <a:cubicBezTo>
                        <a:pt x="535426" y="650892"/>
                        <a:pt x="536080" y="653508"/>
                        <a:pt x="531502" y="636502"/>
                      </a:cubicBezTo>
                      <a:cubicBezTo>
                        <a:pt x="526924" y="619496"/>
                        <a:pt x="515804" y="541007"/>
                        <a:pt x="507955" y="491297"/>
                      </a:cubicBezTo>
                      <a:cubicBezTo>
                        <a:pt x="500106" y="441587"/>
                        <a:pt x="494873" y="387299"/>
                        <a:pt x="484408" y="338243"/>
                      </a:cubicBezTo>
                      <a:cubicBezTo>
                        <a:pt x="473943" y="289187"/>
                        <a:pt x="461515" y="232282"/>
                        <a:pt x="445163" y="196962"/>
                      </a:cubicBezTo>
                      <a:cubicBezTo>
                        <a:pt x="428811" y="161642"/>
                        <a:pt x="401994" y="140712"/>
                        <a:pt x="386296" y="126322"/>
                      </a:cubicBezTo>
                      <a:cubicBezTo>
                        <a:pt x="370598" y="111932"/>
                        <a:pt x="349668" y="102775"/>
                        <a:pt x="350976" y="110624"/>
                      </a:cubicBezTo>
                      <a:cubicBezTo>
                        <a:pt x="352284" y="118473"/>
                        <a:pt x="382372" y="142020"/>
                        <a:pt x="394145" y="173416"/>
                      </a:cubicBezTo>
                      <a:cubicBezTo>
                        <a:pt x="405918" y="204812"/>
                        <a:pt x="422925" y="234900"/>
                        <a:pt x="421617" y="298999"/>
                      </a:cubicBezTo>
                      <a:cubicBezTo>
                        <a:pt x="420309" y="363098"/>
                        <a:pt x="403956" y="480832"/>
                        <a:pt x="386296" y="558013"/>
                      </a:cubicBezTo>
                      <a:cubicBezTo>
                        <a:pt x="368636" y="635194"/>
                        <a:pt x="322851" y="750966"/>
                        <a:pt x="315656" y="762085"/>
                      </a:cubicBezTo>
                      <a:cubicBezTo>
                        <a:pt x="308461" y="773204"/>
                        <a:pt x="333970" y="679672"/>
                        <a:pt x="343127" y="624729"/>
                      </a:cubicBezTo>
                      <a:cubicBezTo>
                        <a:pt x="352284" y="569787"/>
                        <a:pt x="366675" y="495876"/>
                        <a:pt x="370599" y="432430"/>
                      </a:cubicBezTo>
                      <a:cubicBezTo>
                        <a:pt x="374524" y="368985"/>
                        <a:pt x="372561" y="289187"/>
                        <a:pt x="366674" y="244056"/>
                      </a:cubicBezTo>
                      <a:cubicBezTo>
                        <a:pt x="360787" y="198925"/>
                        <a:pt x="347705" y="182572"/>
                        <a:pt x="335278" y="161642"/>
                      </a:cubicBezTo>
                      <a:cubicBezTo>
                        <a:pt x="322851" y="140712"/>
                        <a:pt x="309115" y="127630"/>
                        <a:pt x="292109" y="118473"/>
                      </a:cubicBezTo>
                      <a:cubicBezTo>
                        <a:pt x="275103" y="109316"/>
                        <a:pt x="258097" y="102776"/>
                        <a:pt x="233242" y="106700"/>
                      </a:cubicBezTo>
                      <a:cubicBezTo>
                        <a:pt x="208387" y="110624"/>
                        <a:pt x="180262" y="124360"/>
                        <a:pt x="142980" y="142020"/>
                      </a:cubicBezTo>
                      <a:cubicBezTo>
                        <a:pt x="105698" y="159680"/>
                        <a:pt x="32441" y="206119"/>
                        <a:pt x="9548" y="212660"/>
                      </a:cubicBezTo>
                      <a:cubicBezTo>
                        <a:pt x="-13345" y="219201"/>
                        <a:pt x="10202" y="176686"/>
                        <a:pt x="25246" y="153793"/>
                      </a:cubicBezTo>
                      <a:close/>
                    </a:path>
                  </a:pathLst>
                </a:custGeom>
                <a:solidFill>
                  <a:srgbClr val="F29D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Freeform 125"/>
                <p:cNvSpPr/>
                <p:nvPr/>
              </p:nvSpPr>
              <p:spPr>
                <a:xfrm>
                  <a:off x="8110112" y="4020810"/>
                  <a:ext cx="269044" cy="727661"/>
                </a:xfrm>
                <a:custGeom>
                  <a:avLst/>
                  <a:gdLst>
                    <a:gd name="connsiteX0" fmla="*/ 122243 w 269044"/>
                    <a:gd name="connsiteY0" fmla="*/ 822 h 727661"/>
                    <a:gd name="connsiteX1" fmla="*/ 10730 w 269044"/>
                    <a:gd name="connsiteY1" fmla="*/ 112334 h 727661"/>
                    <a:gd name="connsiteX2" fmla="*/ 10730 w 269044"/>
                    <a:gd name="connsiteY2" fmla="*/ 335359 h 727661"/>
                    <a:gd name="connsiteX3" fmla="*/ 66486 w 269044"/>
                    <a:gd name="connsiteY3" fmla="*/ 524929 h 727661"/>
                    <a:gd name="connsiteX4" fmla="*/ 211452 w 269044"/>
                    <a:gd name="connsiteY4" fmla="*/ 725651 h 727661"/>
                    <a:gd name="connsiteX5" fmla="*/ 189150 w 269044"/>
                    <a:gd name="connsiteY5" fmla="*/ 614139 h 727661"/>
                    <a:gd name="connsiteX6" fmla="*/ 189150 w 269044"/>
                    <a:gd name="connsiteY6" fmla="*/ 391115 h 727661"/>
                    <a:gd name="connsiteX7" fmla="*/ 222604 w 269044"/>
                    <a:gd name="connsiteY7" fmla="*/ 168090 h 727661"/>
                    <a:gd name="connsiteX8" fmla="*/ 267208 w 269044"/>
                    <a:gd name="connsiteY8" fmla="*/ 67729 h 727661"/>
                    <a:gd name="connsiteX9" fmla="*/ 122243 w 269044"/>
                    <a:gd name="connsiteY9" fmla="*/ 822 h 727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69044" h="727661">
                      <a:moveTo>
                        <a:pt x="122243" y="822"/>
                      </a:moveTo>
                      <a:cubicBezTo>
                        <a:pt x="79497" y="8256"/>
                        <a:pt x="29315" y="56578"/>
                        <a:pt x="10730" y="112334"/>
                      </a:cubicBezTo>
                      <a:cubicBezTo>
                        <a:pt x="-7855" y="168090"/>
                        <a:pt x="1437" y="266593"/>
                        <a:pt x="10730" y="335359"/>
                      </a:cubicBezTo>
                      <a:cubicBezTo>
                        <a:pt x="20023" y="404125"/>
                        <a:pt x="33032" y="459880"/>
                        <a:pt x="66486" y="524929"/>
                      </a:cubicBezTo>
                      <a:cubicBezTo>
                        <a:pt x="99940" y="589978"/>
                        <a:pt x="191008" y="710783"/>
                        <a:pt x="211452" y="725651"/>
                      </a:cubicBezTo>
                      <a:cubicBezTo>
                        <a:pt x="231896" y="740519"/>
                        <a:pt x="192867" y="669895"/>
                        <a:pt x="189150" y="614139"/>
                      </a:cubicBezTo>
                      <a:cubicBezTo>
                        <a:pt x="185433" y="558383"/>
                        <a:pt x="183574" y="465457"/>
                        <a:pt x="189150" y="391115"/>
                      </a:cubicBezTo>
                      <a:cubicBezTo>
                        <a:pt x="194726" y="316773"/>
                        <a:pt x="209594" y="221988"/>
                        <a:pt x="222604" y="168090"/>
                      </a:cubicBezTo>
                      <a:cubicBezTo>
                        <a:pt x="235614" y="114192"/>
                        <a:pt x="278359" y="97465"/>
                        <a:pt x="267208" y="67729"/>
                      </a:cubicBezTo>
                      <a:cubicBezTo>
                        <a:pt x="256057" y="37993"/>
                        <a:pt x="164989" y="-6612"/>
                        <a:pt x="122243" y="822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Freeform 126"/>
                <p:cNvSpPr/>
                <p:nvPr/>
              </p:nvSpPr>
              <p:spPr>
                <a:xfrm>
                  <a:off x="8912579" y="4019397"/>
                  <a:ext cx="212994" cy="750669"/>
                </a:xfrm>
                <a:custGeom>
                  <a:avLst/>
                  <a:gdLst>
                    <a:gd name="connsiteX0" fmla="*/ 0 w 212994"/>
                    <a:gd name="connsiteY0" fmla="*/ 80294 h 750669"/>
                    <a:gd name="connsiteX1" fmla="*/ 33454 w 212994"/>
                    <a:gd name="connsiteY1" fmla="*/ 336772 h 750669"/>
                    <a:gd name="connsiteX2" fmla="*/ 44605 w 212994"/>
                    <a:gd name="connsiteY2" fmla="*/ 537494 h 750669"/>
                    <a:gd name="connsiteX3" fmla="*/ 33454 w 212994"/>
                    <a:gd name="connsiteY3" fmla="*/ 749367 h 750669"/>
                    <a:gd name="connsiteX4" fmla="*/ 133815 w 212994"/>
                    <a:gd name="connsiteY4" fmla="*/ 615552 h 750669"/>
                    <a:gd name="connsiteX5" fmla="*/ 211873 w 212994"/>
                    <a:gd name="connsiteY5" fmla="*/ 392528 h 750669"/>
                    <a:gd name="connsiteX6" fmla="*/ 178419 w 212994"/>
                    <a:gd name="connsiteY6" fmla="*/ 46840 h 750669"/>
                    <a:gd name="connsiteX7" fmla="*/ 156117 w 212994"/>
                    <a:gd name="connsiteY7" fmla="*/ 2235 h 750669"/>
                    <a:gd name="connsiteX8" fmla="*/ 33454 w 212994"/>
                    <a:gd name="connsiteY8" fmla="*/ 35689 h 750669"/>
                    <a:gd name="connsiteX9" fmla="*/ 0 w 212994"/>
                    <a:gd name="connsiteY9" fmla="*/ 80294 h 750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2994" h="750669">
                      <a:moveTo>
                        <a:pt x="0" y="80294"/>
                      </a:moveTo>
                      <a:cubicBezTo>
                        <a:pt x="0" y="130474"/>
                        <a:pt x="26020" y="260572"/>
                        <a:pt x="33454" y="336772"/>
                      </a:cubicBezTo>
                      <a:cubicBezTo>
                        <a:pt x="40888" y="412972"/>
                        <a:pt x="44605" y="468728"/>
                        <a:pt x="44605" y="537494"/>
                      </a:cubicBezTo>
                      <a:cubicBezTo>
                        <a:pt x="44605" y="606260"/>
                        <a:pt x="18586" y="736357"/>
                        <a:pt x="33454" y="749367"/>
                      </a:cubicBezTo>
                      <a:cubicBezTo>
                        <a:pt x="48322" y="762377"/>
                        <a:pt x="104079" y="675025"/>
                        <a:pt x="133815" y="615552"/>
                      </a:cubicBezTo>
                      <a:cubicBezTo>
                        <a:pt x="163552" y="556079"/>
                        <a:pt x="204439" y="487313"/>
                        <a:pt x="211873" y="392528"/>
                      </a:cubicBezTo>
                      <a:cubicBezTo>
                        <a:pt x="219307" y="297743"/>
                        <a:pt x="187712" y="111889"/>
                        <a:pt x="178419" y="46840"/>
                      </a:cubicBezTo>
                      <a:cubicBezTo>
                        <a:pt x="169126" y="-18209"/>
                        <a:pt x="180278" y="4093"/>
                        <a:pt x="156117" y="2235"/>
                      </a:cubicBezTo>
                      <a:cubicBezTo>
                        <a:pt x="131956" y="377"/>
                        <a:pt x="57615" y="26396"/>
                        <a:pt x="33454" y="35689"/>
                      </a:cubicBezTo>
                      <a:cubicBezTo>
                        <a:pt x="9293" y="44982"/>
                        <a:pt x="0" y="30114"/>
                        <a:pt x="0" y="80294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7708247" y="2482764"/>
                  <a:ext cx="1839952" cy="1728439"/>
                </a:xfrm>
                <a:prstGeom prst="ellipse">
                  <a:avLst/>
                </a:prstGeom>
                <a:solidFill>
                  <a:srgbClr val="FFDF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Freeform 128"/>
                <p:cNvSpPr/>
                <p:nvPr/>
              </p:nvSpPr>
              <p:spPr>
                <a:xfrm>
                  <a:off x="7790587" y="3597187"/>
                  <a:ext cx="1104638" cy="1623286"/>
                </a:xfrm>
                <a:custGeom>
                  <a:avLst/>
                  <a:gdLst>
                    <a:gd name="connsiteX0" fmla="*/ 575582 w 1104638"/>
                    <a:gd name="connsiteY0" fmla="*/ 268328 h 1623286"/>
                    <a:gd name="connsiteX1" fmla="*/ 642489 w 1104638"/>
                    <a:gd name="connsiteY1" fmla="*/ 825889 h 1623286"/>
                    <a:gd name="connsiteX2" fmla="*/ 609036 w 1104638"/>
                    <a:gd name="connsiteY2" fmla="*/ 1182728 h 1623286"/>
                    <a:gd name="connsiteX3" fmla="*/ 374860 w 1104638"/>
                    <a:gd name="connsiteY3" fmla="*/ 1349996 h 1623286"/>
                    <a:gd name="connsiteX4" fmla="*/ 73777 w 1104638"/>
                    <a:gd name="connsiteY4" fmla="*/ 1349996 h 1623286"/>
                    <a:gd name="connsiteX5" fmla="*/ 6870 w 1104638"/>
                    <a:gd name="connsiteY5" fmla="*/ 1506113 h 1623286"/>
                    <a:gd name="connsiteX6" fmla="*/ 196441 w 1104638"/>
                    <a:gd name="connsiteY6" fmla="*/ 1606474 h 1623286"/>
                    <a:gd name="connsiteX7" fmla="*/ 631338 w 1104638"/>
                    <a:gd name="connsiteY7" fmla="*/ 1595323 h 1623286"/>
                    <a:gd name="connsiteX8" fmla="*/ 954724 w 1104638"/>
                    <a:gd name="connsiteY8" fmla="*/ 1338845 h 1623286"/>
                    <a:gd name="connsiteX9" fmla="*/ 1066236 w 1104638"/>
                    <a:gd name="connsiteY9" fmla="*/ 970855 h 1623286"/>
                    <a:gd name="connsiteX10" fmla="*/ 1099689 w 1104638"/>
                    <a:gd name="connsiteY10" fmla="*/ 469050 h 1623286"/>
                    <a:gd name="connsiteX11" fmla="*/ 1077387 w 1104638"/>
                    <a:gd name="connsiteY11" fmla="*/ 179118 h 1623286"/>
                    <a:gd name="connsiteX12" fmla="*/ 854363 w 1104638"/>
                    <a:gd name="connsiteY12" fmla="*/ 699 h 1623286"/>
                    <a:gd name="connsiteX13" fmla="*/ 642489 w 1104638"/>
                    <a:gd name="connsiteY13" fmla="*/ 123362 h 1623286"/>
                    <a:gd name="connsiteX14" fmla="*/ 575582 w 1104638"/>
                    <a:gd name="connsiteY14" fmla="*/ 268328 h 1623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104638" h="1623286">
                      <a:moveTo>
                        <a:pt x="575582" y="268328"/>
                      </a:moveTo>
                      <a:cubicBezTo>
                        <a:pt x="575582" y="385416"/>
                        <a:pt x="636913" y="673489"/>
                        <a:pt x="642489" y="825889"/>
                      </a:cubicBezTo>
                      <a:cubicBezTo>
                        <a:pt x="648065" y="978289"/>
                        <a:pt x="653641" y="1095377"/>
                        <a:pt x="609036" y="1182728"/>
                      </a:cubicBezTo>
                      <a:cubicBezTo>
                        <a:pt x="564431" y="1270079"/>
                        <a:pt x="464070" y="1322118"/>
                        <a:pt x="374860" y="1349996"/>
                      </a:cubicBezTo>
                      <a:cubicBezTo>
                        <a:pt x="285650" y="1377874"/>
                        <a:pt x="135109" y="1323977"/>
                        <a:pt x="73777" y="1349996"/>
                      </a:cubicBezTo>
                      <a:cubicBezTo>
                        <a:pt x="12445" y="1376015"/>
                        <a:pt x="-13574" y="1463367"/>
                        <a:pt x="6870" y="1506113"/>
                      </a:cubicBezTo>
                      <a:cubicBezTo>
                        <a:pt x="27314" y="1548859"/>
                        <a:pt x="92363" y="1591606"/>
                        <a:pt x="196441" y="1606474"/>
                      </a:cubicBezTo>
                      <a:cubicBezTo>
                        <a:pt x="300519" y="1621342"/>
                        <a:pt x="504958" y="1639928"/>
                        <a:pt x="631338" y="1595323"/>
                      </a:cubicBezTo>
                      <a:cubicBezTo>
                        <a:pt x="757718" y="1550718"/>
                        <a:pt x="882241" y="1442923"/>
                        <a:pt x="954724" y="1338845"/>
                      </a:cubicBezTo>
                      <a:cubicBezTo>
                        <a:pt x="1027207" y="1234767"/>
                        <a:pt x="1042075" y="1115821"/>
                        <a:pt x="1066236" y="970855"/>
                      </a:cubicBezTo>
                      <a:cubicBezTo>
                        <a:pt x="1090397" y="825889"/>
                        <a:pt x="1097831" y="601006"/>
                        <a:pt x="1099689" y="469050"/>
                      </a:cubicBezTo>
                      <a:cubicBezTo>
                        <a:pt x="1101547" y="337094"/>
                        <a:pt x="1118275" y="257177"/>
                        <a:pt x="1077387" y="179118"/>
                      </a:cubicBezTo>
                      <a:cubicBezTo>
                        <a:pt x="1036499" y="101059"/>
                        <a:pt x="926846" y="9992"/>
                        <a:pt x="854363" y="699"/>
                      </a:cubicBezTo>
                      <a:cubicBezTo>
                        <a:pt x="781880" y="-8594"/>
                        <a:pt x="687094" y="76899"/>
                        <a:pt x="642489" y="123362"/>
                      </a:cubicBezTo>
                      <a:cubicBezTo>
                        <a:pt x="597884" y="169825"/>
                        <a:pt x="575582" y="151240"/>
                        <a:pt x="575582" y="268328"/>
                      </a:cubicBezTo>
                      <a:close/>
                    </a:path>
                  </a:pathLst>
                </a:custGeom>
                <a:solidFill>
                  <a:srgbClr val="FFDF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8253257" y="3520973"/>
                  <a:ext cx="125899" cy="125899"/>
                </a:xfrm>
                <a:prstGeom prst="ellipse">
                  <a:avLst/>
                </a:prstGeom>
                <a:solidFill>
                  <a:srgbClr val="514C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Oval 130"/>
                <p:cNvSpPr/>
                <p:nvPr/>
              </p:nvSpPr>
              <p:spPr>
                <a:xfrm>
                  <a:off x="8851704" y="3528410"/>
                  <a:ext cx="125899" cy="125899"/>
                </a:xfrm>
                <a:prstGeom prst="ellipse">
                  <a:avLst/>
                </a:prstGeom>
                <a:solidFill>
                  <a:srgbClr val="514C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8947245" y="3658057"/>
                  <a:ext cx="215257" cy="215257"/>
                </a:xfrm>
                <a:prstGeom prst="ellipse">
                  <a:avLst/>
                </a:prstGeom>
                <a:solidFill>
                  <a:srgbClr val="C253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8086164" y="3654309"/>
                  <a:ext cx="215257" cy="215257"/>
                </a:xfrm>
                <a:prstGeom prst="ellipse">
                  <a:avLst/>
                </a:prstGeom>
                <a:solidFill>
                  <a:srgbClr val="C253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Moon 133"/>
                <p:cNvSpPr/>
                <p:nvPr/>
              </p:nvSpPr>
              <p:spPr>
                <a:xfrm rot="5400000">
                  <a:off x="8569475" y="3595629"/>
                  <a:ext cx="106556" cy="357248"/>
                </a:xfrm>
                <a:prstGeom prst="moon">
                  <a:avLst/>
                </a:prstGeom>
                <a:solidFill>
                  <a:srgbClr val="F29D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Moon 134"/>
                <p:cNvSpPr/>
                <p:nvPr/>
              </p:nvSpPr>
              <p:spPr>
                <a:xfrm rot="5400000">
                  <a:off x="8569475" y="3777888"/>
                  <a:ext cx="106556" cy="357248"/>
                </a:xfrm>
                <a:prstGeom prst="moon">
                  <a:avLst/>
                </a:prstGeom>
                <a:solidFill>
                  <a:srgbClr val="F29D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Moon 135"/>
                <p:cNvSpPr/>
                <p:nvPr/>
              </p:nvSpPr>
              <p:spPr>
                <a:xfrm rot="5400000">
                  <a:off x="8579301" y="3950570"/>
                  <a:ext cx="76477" cy="255175"/>
                </a:xfrm>
                <a:prstGeom prst="moon">
                  <a:avLst/>
                </a:prstGeom>
                <a:solidFill>
                  <a:srgbClr val="F29D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5" name="Picture 14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2486" y="4158751"/>
                <a:ext cx="2521860" cy="2722248"/>
              </a:xfrm>
              <a:prstGeom prst="rect">
                <a:avLst/>
              </a:prstGeom>
            </p:spPr>
          </p:pic>
          <p:grpSp>
            <p:nvGrpSpPr>
              <p:cNvPr id="69" name="Group 68"/>
              <p:cNvGrpSpPr/>
              <p:nvPr/>
            </p:nvGrpSpPr>
            <p:grpSpPr>
              <a:xfrm>
                <a:off x="703376" y="2001075"/>
                <a:ext cx="2790189" cy="4592113"/>
                <a:chOff x="7556382" y="646592"/>
                <a:chExt cx="3349743" cy="5513034"/>
              </a:xfrm>
            </p:grpSpPr>
            <p:sp>
              <p:nvSpPr>
                <p:cNvPr id="70" name="Freeform 69"/>
                <p:cNvSpPr/>
                <p:nvPr/>
              </p:nvSpPr>
              <p:spPr>
                <a:xfrm>
                  <a:off x="7577270" y="4099983"/>
                  <a:ext cx="492333" cy="1051590"/>
                </a:xfrm>
                <a:custGeom>
                  <a:avLst/>
                  <a:gdLst>
                    <a:gd name="connsiteX0" fmla="*/ 190113 w 492333"/>
                    <a:gd name="connsiteY0" fmla="*/ 420 h 1051590"/>
                    <a:gd name="connsiteX1" fmla="*/ 259915 w 492333"/>
                    <a:gd name="connsiteY1" fmla="*/ 126063 h 1051590"/>
                    <a:gd name="connsiteX2" fmla="*/ 259915 w 492333"/>
                    <a:gd name="connsiteY2" fmla="*/ 237746 h 1051590"/>
                    <a:gd name="connsiteX3" fmla="*/ 176153 w 492333"/>
                    <a:gd name="connsiteY3" fmla="*/ 391309 h 1051590"/>
                    <a:gd name="connsiteX4" fmla="*/ 92391 w 492333"/>
                    <a:gd name="connsiteY4" fmla="*/ 530912 h 1051590"/>
                    <a:gd name="connsiteX5" fmla="*/ 15609 w 492333"/>
                    <a:gd name="connsiteY5" fmla="*/ 705416 h 1051590"/>
                    <a:gd name="connsiteX6" fmla="*/ 8629 w 492333"/>
                    <a:gd name="connsiteY6" fmla="*/ 893880 h 1051590"/>
                    <a:gd name="connsiteX7" fmla="*/ 113331 w 492333"/>
                    <a:gd name="connsiteY7" fmla="*/ 1019523 h 1051590"/>
                    <a:gd name="connsiteX8" fmla="*/ 294815 w 492333"/>
                    <a:gd name="connsiteY8" fmla="*/ 1047443 h 1051590"/>
                    <a:gd name="connsiteX9" fmla="*/ 441399 w 492333"/>
                    <a:gd name="connsiteY9" fmla="*/ 949721 h 1051590"/>
                    <a:gd name="connsiteX10" fmla="*/ 490260 w 492333"/>
                    <a:gd name="connsiteY10" fmla="*/ 768237 h 1051590"/>
                    <a:gd name="connsiteX11" fmla="*/ 476299 w 492333"/>
                    <a:gd name="connsiteY11" fmla="*/ 502991 h 1051590"/>
                    <a:gd name="connsiteX12" fmla="*/ 413478 w 492333"/>
                    <a:gd name="connsiteY12" fmla="*/ 258686 h 1051590"/>
                    <a:gd name="connsiteX13" fmla="*/ 301795 w 492333"/>
                    <a:gd name="connsiteY13" fmla="*/ 91162 h 1051590"/>
                    <a:gd name="connsiteX14" fmla="*/ 190113 w 492333"/>
                    <a:gd name="connsiteY14" fmla="*/ 420 h 1051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92333" h="1051590">
                      <a:moveTo>
                        <a:pt x="190113" y="420"/>
                      </a:moveTo>
                      <a:cubicBezTo>
                        <a:pt x="183133" y="6237"/>
                        <a:pt x="248281" y="86509"/>
                        <a:pt x="259915" y="126063"/>
                      </a:cubicBezTo>
                      <a:cubicBezTo>
                        <a:pt x="271549" y="165617"/>
                        <a:pt x="273875" y="193538"/>
                        <a:pt x="259915" y="237746"/>
                      </a:cubicBezTo>
                      <a:cubicBezTo>
                        <a:pt x="245955" y="281954"/>
                        <a:pt x="204074" y="342448"/>
                        <a:pt x="176153" y="391309"/>
                      </a:cubicBezTo>
                      <a:cubicBezTo>
                        <a:pt x="148232" y="440170"/>
                        <a:pt x="119148" y="478561"/>
                        <a:pt x="92391" y="530912"/>
                      </a:cubicBezTo>
                      <a:cubicBezTo>
                        <a:pt x="65634" y="583263"/>
                        <a:pt x="29569" y="644921"/>
                        <a:pt x="15609" y="705416"/>
                      </a:cubicBezTo>
                      <a:cubicBezTo>
                        <a:pt x="1649" y="765911"/>
                        <a:pt x="-7658" y="841529"/>
                        <a:pt x="8629" y="893880"/>
                      </a:cubicBezTo>
                      <a:cubicBezTo>
                        <a:pt x="24916" y="946231"/>
                        <a:pt x="65633" y="993929"/>
                        <a:pt x="113331" y="1019523"/>
                      </a:cubicBezTo>
                      <a:cubicBezTo>
                        <a:pt x="161029" y="1045117"/>
                        <a:pt x="240137" y="1059077"/>
                        <a:pt x="294815" y="1047443"/>
                      </a:cubicBezTo>
                      <a:cubicBezTo>
                        <a:pt x="349493" y="1035809"/>
                        <a:pt x="408825" y="996255"/>
                        <a:pt x="441399" y="949721"/>
                      </a:cubicBezTo>
                      <a:cubicBezTo>
                        <a:pt x="473973" y="903187"/>
                        <a:pt x="484443" y="842692"/>
                        <a:pt x="490260" y="768237"/>
                      </a:cubicBezTo>
                      <a:cubicBezTo>
                        <a:pt x="496077" y="693782"/>
                        <a:pt x="489096" y="587916"/>
                        <a:pt x="476299" y="502991"/>
                      </a:cubicBezTo>
                      <a:cubicBezTo>
                        <a:pt x="463502" y="418066"/>
                        <a:pt x="442562" y="327324"/>
                        <a:pt x="413478" y="258686"/>
                      </a:cubicBezTo>
                      <a:cubicBezTo>
                        <a:pt x="384394" y="190048"/>
                        <a:pt x="337859" y="131880"/>
                        <a:pt x="301795" y="91162"/>
                      </a:cubicBezTo>
                      <a:cubicBezTo>
                        <a:pt x="265731" y="50444"/>
                        <a:pt x="197093" y="-5397"/>
                        <a:pt x="190113" y="420"/>
                      </a:cubicBezTo>
                      <a:close/>
                    </a:path>
                  </a:pathLst>
                </a:custGeom>
                <a:solidFill>
                  <a:srgbClr val="C253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Freeform 70"/>
                <p:cNvSpPr/>
                <p:nvPr/>
              </p:nvSpPr>
              <p:spPr>
                <a:xfrm>
                  <a:off x="7668511" y="4775241"/>
                  <a:ext cx="737212" cy="977950"/>
                </a:xfrm>
                <a:custGeom>
                  <a:avLst/>
                  <a:gdLst>
                    <a:gd name="connsiteX0" fmla="*/ 699165 w 737212"/>
                    <a:gd name="connsiteY0" fmla="*/ 818915 h 977950"/>
                    <a:gd name="connsiteX1" fmla="*/ 371098 w 737212"/>
                    <a:gd name="connsiteY1" fmla="*/ 811935 h 977950"/>
                    <a:gd name="connsiteX2" fmla="*/ 259416 w 737212"/>
                    <a:gd name="connsiteY2" fmla="*/ 742133 h 977950"/>
                    <a:gd name="connsiteX3" fmla="*/ 182634 w 737212"/>
                    <a:gd name="connsiteY3" fmla="*/ 651391 h 977950"/>
                    <a:gd name="connsiteX4" fmla="*/ 126793 w 737212"/>
                    <a:gd name="connsiteY4" fmla="*/ 546689 h 977950"/>
                    <a:gd name="connsiteX5" fmla="*/ 98872 w 737212"/>
                    <a:gd name="connsiteY5" fmla="*/ 372185 h 977950"/>
                    <a:gd name="connsiteX6" fmla="*/ 112832 w 737212"/>
                    <a:gd name="connsiteY6" fmla="*/ 134860 h 977950"/>
                    <a:gd name="connsiteX7" fmla="*/ 154713 w 737212"/>
                    <a:gd name="connsiteY7" fmla="*/ 2237 h 977950"/>
                    <a:gd name="connsiteX8" fmla="*/ 36051 w 737212"/>
                    <a:gd name="connsiteY8" fmla="*/ 239562 h 977950"/>
                    <a:gd name="connsiteX9" fmla="*/ 1150 w 737212"/>
                    <a:gd name="connsiteY9" fmla="*/ 428027 h 977950"/>
                    <a:gd name="connsiteX10" fmla="*/ 22090 w 737212"/>
                    <a:gd name="connsiteY10" fmla="*/ 672332 h 977950"/>
                    <a:gd name="connsiteX11" fmla="*/ 147733 w 737212"/>
                    <a:gd name="connsiteY11" fmla="*/ 853816 h 977950"/>
                    <a:gd name="connsiteX12" fmla="*/ 392038 w 737212"/>
                    <a:gd name="connsiteY12" fmla="*/ 958518 h 977950"/>
                    <a:gd name="connsiteX13" fmla="*/ 692185 w 737212"/>
                    <a:gd name="connsiteY13" fmla="*/ 965498 h 977950"/>
                    <a:gd name="connsiteX14" fmla="*/ 699165 w 737212"/>
                    <a:gd name="connsiteY14" fmla="*/ 818915 h 977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37212" h="977950">
                      <a:moveTo>
                        <a:pt x="699165" y="818915"/>
                      </a:moveTo>
                      <a:cubicBezTo>
                        <a:pt x="645651" y="793321"/>
                        <a:pt x="444389" y="824732"/>
                        <a:pt x="371098" y="811935"/>
                      </a:cubicBezTo>
                      <a:cubicBezTo>
                        <a:pt x="297807" y="799138"/>
                        <a:pt x="290827" y="768890"/>
                        <a:pt x="259416" y="742133"/>
                      </a:cubicBezTo>
                      <a:cubicBezTo>
                        <a:pt x="228005" y="715376"/>
                        <a:pt x="204738" y="683965"/>
                        <a:pt x="182634" y="651391"/>
                      </a:cubicBezTo>
                      <a:cubicBezTo>
                        <a:pt x="160530" y="618817"/>
                        <a:pt x="140753" y="593223"/>
                        <a:pt x="126793" y="546689"/>
                      </a:cubicBezTo>
                      <a:cubicBezTo>
                        <a:pt x="112833" y="500155"/>
                        <a:pt x="101199" y="440823"/>
                        <a:pt x="98872" y="372185"/>
                      </a:cubicBezTo>
                      <a:cubicBezTo>
                        <a:pt x="96545" y="303547"/>
                        <a:pt x="103525" y="196518"/>
                        <a:pt x="112832" y="134860"/>
                      </a:cubicBezTo>
                      <a:cubicBezTo>
                        <a:pt x="122139" y="73202"/>
                        <a:pt x="167510" y="-15213"/>
                        <a:pt x="154713" y="2237"/>
                      </a:cubicBezTo>
                      <a:cubicBezTo>
                        <a:pt x="141916" y="19687"/>
                        <a:pt x="61645" y="168597"/>
                        <a:pt x="36051" y="239562"/>
                      </a:cubicBezTo>
                      <a:cubicBezTo>
                        <a:pt x="10457" y="310527"/>
                        <a:pt x="3477" y="355899"/>
                        <a:pt x="1150" y="428027"/>
                      </a:cubicBezTo>
                      <a:cubicBezTo>
                        <a:pt x="-1177" y="500155"/>
                        <a:pt x="-2340" y="601367"/>
                        <a:pt x="22090" y="672332"/>
                      </a:cubicBezTo>
                      <a:cubicBezTo>
                        <a:pt x="46520" y="743297"/>
                        <a:pt x="86075" y="806118"/>
                        <a:pt x="147733" y="853816"/>
                      </a:cubicBezTo>
                      <a:cubicBezTo>
                        <a:pt x="209391" y="901514"/>
                        <a:pt x="301296" y="939904"/>
                        <a:pt x="392038" y="958518"/>
                      </a:cubicBezTo>
                      <a:cubicBezTo>
                        <a:pt x="482780" y="977132"/>
                        <a:pt x="635180" y="987602"/>
                        <a:pt x="692185" y="965498"/>
                      </a:cubicBezTo>
                      <a:cubicBezTo>
                        <a:pt x="749190" y="943394"/>
                        <a:pt x="752679" y="844509"/>
                        <a:pt x="699165" y="818915"/>
                      </a:cubicBezTo>
                      <a:close/>
                    </a:path>
                  </a:pathLst>
                </a:custGeom>
                <a:solidFill>
                  <a:srgbClr val="C57B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Freeform 71"/>
                <p:cNvSpPr/>
                <p:nvPr/>
              </p:nvSpPr>
              <p:spPr>
                <a:xfrm>
                  <a:off x="8377226" y="3444164"/>
                  <a:ext cx="842619" cy="2656216"/>
                </a:xfrm>
                <a:custGeom>
                  <a:avLst/>
                  <a:gdLst>
                    <a:gd name="connsiteX0" fmla="*/ 164954 w 842619"/>
                    <a:gd name="connsiteY0" fmla="*/ 105 h 2656216"/>
                    <a:gd name="connsiteX1" fmla="*/ 11391 w 842619"/>
                    <a:gd name="connsiteY1" fmla="*/ 642279 h 2656216"/>
                    <a:gd name="connsiteX2" fmla="*/ 25351 w 842619"/>
                    <a:gd name="connsiteY2" fmla="*/ 1102969 h 2656216"/>
                    <a:gd name="connsiteX3" fmla="*/ 137033 w 842619"/>
                    <a:gd name="connsiteY3" fmla="*/ 1514798 h 2656216"/>
                    <a:gd name="connsiteX4" fmla="*/ 290597 w 842619"/>
                    <a:gd name="connsiteY4" fmla="*/ 1800984 h 2656216"/>
                    <a:gd name="connsiteX5" fmla="*/ 402279 w 842619"/>
                    <a:gd name="connsiteY5" fmla="*/ 2115091 h 2656216"/>
                    <a:gd name="connsiteX6" fmla="*/ 486041 w 842619"/>
                    <a:gd name="connsiteY6" fmla="*/ 2478059 h 2656216"/>
                    <a:gd name="connsiteX7" fmla="*/ 493021 w 842619"/>
                    <a:gd name="connsiteY7" fmla="*/ 2540881 h 2656216"/>
                    <a:gd name="connsiteX8" fmla="*/ 465101 w 842619"/>
                    <a:gd name="connsiteY8" fmla="*/ 2533901 h 2656216"/>
                    <a:gd name="connsiteX9" fmla="*/ 430200 w 842619"/>
                    <a:gd name="connsiteY9" fmla="*/ 2582762 h 2656216"/>
                    <a:gd name="connsiteX10" fmla="*/ 465101 w 842619"/>
                    <a:gd name="connsiteY10" fmla="*/ 2652563 h 2656216"/>
                    <a:gd name="connsiteX11" fmla="*/ 597723 w 842619"/>
                    <a:gd name="connsiteY11" fmla="*/ 2645583 h 2656216"/>
                    <a:gd name="connsiteX12" fmla="*/ 667525 w 842619"/>
                    <a:gd name="connsiteY12" fmla="*/ 2638603 h 2656216"/>
                    <a:gd name="connsiteX13" fmla="*/ 702426 w 842619"/>
                    <a:gd name="connsiteY13" fmla="*/ 2582762 h 2656216"/>
                    <a:gd name="connsiteX14" fmla="*/ 730346 w 842619"/>
                    <a:gd name="connsiteY14" fmla="*/ 2547861 h 2656216"/>
                    <a:gd name="connsiteX15" fmla="*/ 793168 w 842619"/>
                    <a:gd name="connsiteY15" fmla="*/ 2387317 h 2656216"/>
                    <a:gd name="connsiteX16" fmla="*/ 835049 w 842619"/>
                    <a:gd name="connsiteY16" fmla="*/ 2149992 h 2656216"/>
                    <a:gd name="connsiteX17" fmla="*/ 835049 w 842619"/>
                    <a:gd name="connsiteY17" fmla="*/ 1905687 h 2656216"/>
                    <a:gd name="connsiteX18" fmla="*/ 758267 w 842619"/>
                    <a:gd name="connsiteY18" fmla="*/ 1563659 h 2656216"/>
                    <a:gd name="connsiteX19" fmla="*/ 730346 w 842619"/>
                    <a:gd name="connsiteY19" fmla="*/ 1507818 h 2656216"/>
                    <a:gd name="connsiteX20" fmla="*/ 688465 w 842619"/>
                    <a:gd name="connsiteY20" fmla="*/ 1270493 h 2656216"/>
                    <a:gd name="connsiteX21" fmla="*/ 744307 w 842619"/>
                    <a:gd name="connsiteY21" fmla="*/ 691140 h 2656216"/>
                    <a:gd name="connsiteX22" fmla="*/ 164954 w 842619"/>
                    <a:gd name="connsiteY22" fmla="*/ 105 h 2656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842619" h="2656216">
                      <a:moveTo>
                        <a:pt x="164954" y="105"/>
                      </a:moveTo>
                      <a:cubicBezTo>
                        <a:pt x="42801" y="-8039"/>
                        <a:pt x="34658" y="458468"/>
                        <a:pt x="11391" y="642279"/>
                      </a:cubicBezTo>
                      <a:cubicBezTo>
                        <a:pt x="-11876" y="826090"/>
                        <a:pt x="4411" y="957549"/>
                        <a:pt x="25351" y="1102969"/>
                      </a:cubicBezTo>
                      <a:cubicBezTo>
                        <a:pt x="46291" y="1248389"/>
                        <a:pt x="92825" y="1398462"/>
                        <a:pt x="137033" y="1514798"/>
                      </a:cubicBezTo>
                      <a:cubicBezTo>
                        <a:pt x="181241" y="1631134"/>
                        <a:pt x="246389" y="1700935"/>
                        <a:pt x="290597" y="1800984"/>
                      </a:cubicBezTo>
                      <a:cubicBezTo>
                        <a:pt x="334805" y="1901033"/>
                        <a:pt x="369705" y="2002245"/>
                        <a:pt x="402279" y="2115091"/>
                      </a:cubicBezTo>
                      <a:cubicBezTo>
                        <a:pt x="434853" y="2227937"/>
                        <a:pt x="470917" y="2407094"/>
                        <a:pt x="486041" y="2478059"/>
                      </a:cubicBezTo>
                      <a:cubicBezTo>
                        <a:pt x="501165" y="2549024"/>
                        <a:pt x="496511" y="2531574"/>
                        <a:pt x="493021" y="2540881"/>
                      </a:cubicBezTo>
                      <a:cubicBezTo>
                        <a:pt x="489531" y="2550188"/>
                        <a:pt x="475571" y="2526921"/>
                        <a:pt x="465101" y="2533901"/>
                      </a:cubicBezTo>
                      <a:cubicBezTo>
                        <a:pt x="454631" y="2540881"/>
                        <a:pt x="430200" y="2562985"/>
                        <a:pt x="430200" y="2582762"/>
                      </a:cubicBezTo>
                      <a:cubicBezTo>
                        <a:pt x="430200" y="2602539"/>
                        <a:pt x="437181" y="2642093"/>
                        <a:pt x="465101" y="2652563"/>
                      </a:cubicBezTo>
                      <a:cubicBezTo>
                        <a:pt x="493021" y="2663033"/>
                        <a:pt x="563986" y="2647910"/>
                        <a:pt x="597723" y="2645583"/>
                      </a:cubicBezTo>
                      <a:cubicBezTo>
                        <a:pt x="631460" y="2643256"/>
                        <a:pt x="650075" y="2649073"/>
                        <a:pt x="667525" y="2638603"/>
                      </a:cubicBezTo>
                      <a:cubicBezTo>
                        <a:pt x="684976" y="2628133"/>
                        <a:pt x="691956" y="2597886"/>
                        <a:pt x="702426" y="2582762"/>
                      </a:cubicBezTo>
                      <a:cubicBezTo>
                        <a:pt x="712896" y="2567638"/>
                        <a:pt x="715222" y="2580435"/>
                        <a:pt x="730346" y="2547861"/>
                      </a:cubicBezTo>
                      <a:cubicBezTo>
                        <a:pt x="745470" y="2515287"/>
                        <a:pt x="775718" y="2453628"/>
                        <a:pt x="793168" y="2387317"/>
                      </a:cubicBezTo>
                      <a:cubicBezTo>
                        <a:pt x="810618" y="2321006"/>
                        <a:pt x="828069" y="2230264"/>
                        <a:pt x="835049" y="2149992"/>
                      </a:cubicBezTo>
                      <a:cubicBezTo>
                        <a:pt x="842029" y="2069720"/>
                        <a:pt x="847846" y="2003409"/>
                        <a:pt x="835049" y="1905687"/>
                      </a:cubicBezTo>
                      <a:cubicBezTo>
                        <a:pt x="822252" y="1807965"/>
                        <a:pt x="775717" y="1629970"/>
                        <a:pt x="758267" y="1563659"/>
                      </a:cubicBezTo>
                      <a:cubicBezTo>
                        <a:pt x="740817" y="1497348"/>
                        <a:pt x="741980" y="1556679"/>
                        <a:pt x="730346" y="1507818"/>
                      </a:cubicBezTo>
                      <a:cubicBezTo>
                        <a:pt x="718712" y="1458957"/>
                        <a:pt x="686138" y="1406606"/>
                        <a:pt x="688465" y="1270493"/>
                      </a:cubicBezTo>
                      <a:cubicBezTo>
                        <a:pt x="690792" y="1134380"/>
                        <a:pt x="831559" y="904035"/>
                        <a:pt x="744307" y="691140"/>
                      </a:cubicBezTo>
                      <a:cubicBezTo>
                        <a:pt x="657055" y="478245"/>
                        <a:pt x="287107" y="8249"/>
                        <a:pt x="164954" y="105"/>
                      </a:cubicBezTo>
                      <a:close/>
                    </a:path>
                  </a:pathLst>
                </a:custGeom>
                <a:solidFill>
                  <a:srgbClr val="F29D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reeform 72"/>
                <p:cNvSpPr/>
                <p:nvPr/>
              </p:nvSpPr>
              <p:spPr>
                <a:xfrm>
                  <a:off x="8016958" y="4350381"/>
                  <a:ext cx="1938045" cy="1610113"/>
                </a:xfrm>
                <a:custGeom>
                  <a:avLst/>
                  <a:gdLst>
                    <a:gd name="connsiteX0" fmla="*/ 440039 w 1938045"/>
                    <a:gd name="connsiteY0" fmla="*/ 43189 h 1610113"/>
                    <a:gd name="connsiteX1" fmla="*/ 405138 w 1938045"/>
                    <a:gd name="connsiteY1" fmla="*/ 315415 h 1610113"/>
                    <a:gd name="connsiteX2" fmla="*/ 412119 w 1938045"/>
                    <a:gd name="connsiteY2" fmla="*/ 650462 h 1610113"/>
                    <a:gd name="connsiteX3" fmla="*/ 405138 w 1938045"/>
                    <a:gd name="connsiteY3" fmla="*/ 880807 h 1610113"/>
                    <a:gd name="connsiteX4" fmla="*/ 405138 w 1938045"/>
                    <a:gd name="connsiteY4" fmla="*/ 915708 h 1610113"/>
                    <a:gd name="connsiteX5" fmla="*/ 377218 w 1938045"/>
                    <a:gd name="connsiteY5" fmla="*/ 852887 h 1610113"/>
                    <a:gd name="connsiteX6" fmla="*/ 265535 w 1938045"/>
                    <a:gd name="connsiteY6" fmla="*/ 790065 h 1610113"/>
                    <a:gd name="connsiteX7" fmla="*/ 104992 w 1938045"/>
                    <a:gd name="connsiteY7" fmla="*/ 783085 h 1610113"/>
                    <a:gd name="connsiteX8" fmla="*/ 14250 w 1938045"/>
                    <a:gd name="connsiteY8" fmla="*/ 866847 h 1610113"/>
                    <a:gd name="connsiteX9" fmla="*/ 7270 w 1938045"/>
                    <a:gd name="connsiteY9" fmla="*/ 1076251 h 1610113"/>
                    <a:gd name="connsiteX10" fmla="*/ 84051 w 1938045"/>
                    <a:gd name="connsiteY10" fmla="*/ 1243775 h 1610113"/>
                    <a:gd name="connsiteX11" fmla="*/ 251575 w 1938045"/>
                    <a:gd name="connsiteY11" fmla="*/ 1404319 h 1610113"/>
                    <a:gd name="connsiteX12" fmla="*/ 251575 w 1938045"/>
                    <a:gd name="connsiteY12" fmla="*/ 1411299 h 1610113"/>
                    <a:gd name="connsiteX13" fmla="*/ 209694 w 1938045"/>
                    <a:gd name="connsiteY13" fmla="*/ 1446200 h 1610113"/>
                    <a:gd name="connsiteX14" fmla="*/ 181774 w 1938045"/>
                    <a:gd name="connsiteY14" fmla="*/ 1550902 h 1610113"/>
                    <a:gd name="connsiteX15" fmla="*/ 195734 w 1938045"/>
                    <a:gd name="connsiteY15" fmla="*/ 1606743 h 1610113"/>
                    <a:gd name="connsiteX16" fmla="*/ 307416 w 1938045"/>
                    <a:gd name="connsiteY16" fmla="*/ 1592783 h 1610113"/>
                    <a:gd name="connsiteX17" fmla="*/ 565682 w 1938045"/>
                    <a:gd name="connsiteY17" fmla="*/ 1502041 h 1610113"/>
                    <a:gd name="connsiteX18" fmla="*/ 705285 w 1938045"/>
                    <a:gd name="connsiteY18" fmla="*/ 1404319 h 1610113"/>
                    <a:gd name="connsiteX19" fmla="*/ 789047 w 1938045"/>
                    <a:gd name="connsiteY19" fmla="*/ 1397338 h 1610113"/>
                    <a:gd name="connsiteX20" fmla="*/ 1026372 w 1938045"/>
                    <a:gd name="connsiteY20" fmla="*/ 1390358 h 1610113"/>
                    <a:gd name="connsiteX21" fmla="*/ 1256717 w 1938045"/>
                    <a:gd name="connsiteY21" fmla="*/ 1404319 h 1610113"/>
                    <a:gd name="connsiteX22" fmla="*/ 1340479 w 1938045"/>
                    <a:gd name="connsiteY22" fmla="*/ 1432239 h 1610113"/>
                    <a:gd name="connsiteX23" fmla="*/ 1480082 w 1938045"/>
                    <a:gd name="connsiteY23" fmla="*/ 1460160 h 1610113"/>
                    <a:gd name="connsiteX24" fmla="*/ 1654586 w 1938045"/>
                    <a:gd name="connsiteY24" fmla="*/ 1529961 h 1610113"/>
                    <a:gd name="connsiteX25" fmla="*/ 1759288 w 1938045"/>
                    <a:gd name="connsiteY25" fmla="*/ 1592783 h 1610113"/>
                    <a:gd name="connsiteX26" fmla="*/ 1857010 w 1938045"/>
                    <a:gd name="connsiteY26" fmla="*/ 1557882 h 1610113"/>
                    <a:gd name="connsiteX27" fmla="*/ 1933792 w 1938045"/>
                    <a:gd name="connsiteY27" fmla="*/ 1543922 h 1610113"/>
                    <a:gd name="connsiteX28" fmla="*/ 1919832 w 1938045"/>
                    <a:gd name="connsiteY28" fmla="*/ 1453180 h 1610113"/>
                    <a:gd name="connsiteX29" fmla="*/ 1850030 w 1938045"/>
                    <a:gd name="connsiteY29" fmla="*/ 1334517 h 1610113"/>
                    <a:gd name="connsiteX30" fmla="*/ 1780229 w 1938045"/>
                    <a:gd name="connsiteY30" fmla="*/ 1292636 h 1610113"/>
                    <a:gd name="connsiteX31" fmla="*/ 1710427 w 1938045"/>
                    <a:gd name="connsiteY31" fmla="*/ 1313577 h 1610113"/>
                    <a:gd name="connsiteX32" fmla="*/ 1647606 w 1938045"/>
                    <a:gd name="connsiteY32" fmla="*/ 1271696 h 1610113"/>
                    <a:gd name="connsiteX33" fmla="*/ 1682506 w 1938045"/>
                    <a:gd name="connsiteY33" fmla="*/ 1208874 h 1610113"/>
                    <a:gd name="connsiteX34" fmla="*/ 1745328 w 1938045"/>
                    <a:gd name="connsiteY34" fmla="*/ 1076251 h 1610113"/>
                    <a:gd name="connsiteX35" fmla="*/ 1689487 w 1938045"/>
                    <a:gd name="connsiteY35" fmla="*/ 441058 h 1610113"/>
                    <a:gd name="connsiteX36" fmla="*/ 1103154 w 1938045"/>
                    <a:gd name="connsiteY36" fmla="*/ 43189 h 1610113"/>
                    <a:gd name="connsiteX37" fmla="*/ 440039 w 1938045"/>
                    <a:gd name="connsiteY37" fmla="*/ 43189 h 1610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938045" h="1610113">
                      <a:moveTo>
                        <a:pt x="440039" y="43189"/>
                      </a:moveTo>
                      <a:cubicBezTo>
                        <a:pt x="323703" y="88560"/>
                        <a:pt x="409791" y="214203"/>
                        <a:pt x="405138" y="315415"/>
                      </a:cubicBezTo>
                      <a:cubicBezTo>
                        <a:pt x="400485" y="416627"/>
                        <a:pt x="412119" y="556230"/>
                        <a:pt x="412119" y="650462"/>
                      </a:cubicBezTo>
                      <a:cubicBezTo>
                        <a:pt x="412119" y="744694"/>
                        <a:pt x="406302" y="836599"/>
                        <a:pt x="405138" y="880807"/>
                      </a:cubicBezTo>
                      <a:cubicBezTo>
                        <a:pt x="403974" y="925015"/>
                        <a:pt x="409791" y="920361"/>
                        <a:pt x="405138" y="915708"/>
                      </a:cubicBezTo>
                      <a:cubicBezTo>
                        <a:pt x="400485" y="911055"/>
                        <a:pt x="400485" y="873828"/>
                        <a:pt x="377218" y="852887"/>
                      </a:cubicBezTo>
                      <a:cubicBezTo>
                        <a:pt x="353951" y="831947"/>
                        <a:pt x="310906" y="801699"/>
                        <a:pt x="265535" y="790065"/>
                      </a:cubicBezTo>
                      <a:cubicBezTo>
                        <a:pt x="220164" y="778431"/>
                        <a:pt x="146873" y="770288"/>
                        <a:pt x="104992" y="783085"/>
                      </a:cubicBezTo>
                      <a:cubicBezTo>
                        <a:pt x="63111" y="795882"/>
                        <a:pt x="30537" y="817986"/>
                        <a:pt x="14250" y="866847"/>
                      </a:cubicBezTo>
                      <a:cubicBezTo>
                        <a:pt x="-2037" y="915708"/>
                        <a:pt x="-4363" y="1013430"/>
                        <a:pt x="7270" y="1076251"/>
                      </a:cubicBezTo>
                      <a:cubicBezTo>
                        <a:pt x="18903" y="1139072"/>
                        <a:pt x="43334" y="1189097"/>
                        <a:pt x="84051" y="1243775"/>
                      </a:cubicBezTo>
                      <a:cubicBezTo>
                        <a:pt x="124768" y="1298453"/>
                        <a:pt x="223654" y="1376398"/>
                        <a:pt x="251575" y="1404319"/>
                      </a:cubicBezTo>
                      <a:cubicBezTo>
                        <a:pt x="279496" y="1432240"/>
                        <a:pt x="258555" y="1404319"/>
                        <a:pt x="251575" y="1411299"/>
                      </a:cubicBezTo>
                      <a:cubicBezTo>
                        <a:pt x="244595" y="1418279"/>
                        <a:pt x="221327" y="1422933"/>
                        <a:pt x="209694" y="1446200"/>
                      </a:cubicBezTo>
                      <a:cubicBezTo>
                        <a:pt x="198061" y="1469467"/>
                        <a:pt x="184101" y="1524145"/>
                        <a:pt x="181774" y="1550902"/>
                      </a:cubicBezTo>
                      <a:cubicBezTo>
                        <a:pt x="179447" y="1577659"/>
                        <a:pt x="174794" y="1599763"/>
                        <a:pt x="195734" y="1606743"/>
                      </a:cubicBezTo>
                      <a:cubicBezTo>
                        <a:pt x="216674" y="1613723"/>
                        <a:pt x="245758" y="1610233"/>
                        <a:pt x="307416" y="1592783"/>
                      </a:cubicBezTo>
                      <a:cubicBezTo>
                        <a:pt x="369074" y="1575333"/>
                        <a:pt x="499371" y="1533452"/>
                        <a:pt x="565682" y="1502041"/>
                      </a:cubicBezTo>
                      <a:cubicBezTo>
                        <a:pt x="631993" y="1470630"/>
                        <a:pt x="668058" y="1421770"/>
                        <a:pt x="705285" y="1404319"/>
                      </a:cubicBezTo>
                      <a:cubicBezTo>
                        <a:pt x="742513" y="1386869"/>
                        <a:pt x="735533" y="1399665"/>
                        <a:pt x="789047" y="1397338"/>
                      </a:cubicBezTo>
                      <a:cubicBezTo>
                        <a:pt x="842561" y="1395011"/>
                        <a:pt x="948427" y="1389195"/>
                        <a:pt x="1026372" y="1390358"/>
                      </a:cubicBezTo>
                      <a:cubicBezTo>
                        <a:pt x="1104317" y="1391522"/>
                        <a:pt x="1204366" y="1397339"/>
                        <a:pt x="1256717" y="1404319"/>
                      </a:cubicBezTo>
                      <a:cubicBezTo>
                        <a:pt x="1309068" y="1411299"/>
                        <a:pt x="1303252" y="1422932"/>
                        <a:pt x="1340479" y="1432239"/>
                      </a:cubicBezTo>
                      <a:cubicBezTo>
                        <a:pt x="1377706" y="1441546"/>
                        <a:pt x="1427731" y="1443873"/>
                        <a:pt x="1480082" y="1460160"/>
                      </a:cubicBezTo>
                      <a:cubicBezTo>
                        <a:pt x="1532433" y="1476447"/>
                        <a:pt x="1608052" y="1507857"/>
                        <a:pt x="1654586" y="1529961"/>
                      </a:cubicBezTo>
                      <a:cubicBezTo>
                        <a:pt x="1701120" y="1552065"/>
                        <a:pt x="1725551" y="1588130"/>
                        <a:pt x="1759288" y="1592783"/>
                      </a:cubicBezTo>
                      <a:cubicBezTo>
                        <a:pt x="1793025" y="1597436"/>
                        <a:pt x="1827926" y="1566026"/>
                        <a:pt x="1857010" y="1557882"/>
                      </a:cubicBezTo>
                      <a:cubicBezTo>
                        <a:pt x="1886094" y="1549739"/>
                        <a:pt x="1923322" y="1561372"/>
                        <a:pt x="1933792" y="1543922"/>
                      </a:cubicBezTo>
                      <a:cubicBezTo>
                        <a:pt x="1944262" y="1526472"/>
                        <a:pt x="1933792" y="1488081"/>
                        <a:pt x="1919832" y="1453180"/>
                      </a:cubicBezTo>
                      <a:cubicBezTo>
                        <a:pt x="1905872" y="1418279"/>
                        <a:pt x="1873297" y="1361274"/>
                        <a:pt x="1850030" y="1334517"/>
                      </a:cubicBezTo>
                      <a:cubicBezTo>
                        <a:pt x="1826763" y="1307760"/>
                        <a:pt x="1803496" y="1296126"/>
                        <a:pt x="1780229" y="1292636"/>
                      </a:cubicBezTo>
                      <a:cubicBezTo>
                        <a:pt x="1756962" y="1289146"/>
                        <a:pt x="1732531" y="1317067"/>
                        <a:pt x="1710427" y="1313577"/>
                      </a:cubicBezTo>
                      <a:cubicBezTo>
                        <a:pt x="1688323" y="1310087"/>
                        <a:pt x="1652259" y="1289146"/>
                        <a:pt x="1647606" y="1271696"/>
                      </a:cubicBezTo>
                      <a:cubicBezTo>
                        <a:pt x="1642953" y="1254246"/>
                        <a:pt x="1666219" y="1241448"/>
                        <a:pt x="1682506" y="1208874"/>
                      </a:cubicBezTo>
                      <a:cubicBezTo>
                        <a:pt x="1698793" y="1176300"/>
                        <a:pt x="1744165" y="1204220"/>
                        <a:pt x="1745328" y="1076251"/>
                      </a:cubicBezTo>
                      <a:cubicBezTo>
                        <a:pt x="1746491" y="948282"/>
                        <a:pt x="1796516" y="613235"/>
                        <a:pt x="1689487" y="441058"/>
                      </a:cubicBezTo>
                      <a:cubicBezTo>
                        <a:pt x="1582458" y="268881"/>
                        <a:pt x="1311395" y="111827"/>
                        <a:pt x="1103154" y="43189"/>
                      </a:cubicBezTo>
                      <a:cubicBezTo>
                        <a:pt x="894913" y="-25449"/>
                        <a:pt x="556375" y="-2182"/>
                        <a:pt x="440039" y="43189"/>
                      </a:cubicBezTo>
                      <a:close/>
                    </a:path>
                  </a:pathLst>
                </a:custGeom>
                <a:solidFill>
                  <a:srgbClr val="F29D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Freeform 73"/>
                <p:cNvSpPr/>
                <p:nvPr/>
              </p:nvSpPr>
              <p:spPr>
                <a:xfrm>
                  <a:off x="9315552" y="3687269"/>
                  <a:ext cx="1204859" cy="2472357"/>
                </a:xfrm>
                <a:custGeom>
                  <a:avLst/>
                  <a:gdLst>
                    <a:gd name="connsiteX0" fmla="*/ 797162 w 1204859"/>
                    <a:gd name="connsiteY0" fmla="*/ 43186 h 2472357"/>
                    <a:gd name="connsiteX1" fmla="*/ 832063 w 1204859"/>
                    <a:gd name="connsiteY1" fmla="*/ 873825 h 2472357"/>
                    <a:gd name="connsiteX2" fmla="*/ 859984 w 1204859"/>
                    <a:gd name="connsiteY2" fmla="*/ 1369415 h 2472357"/>
                    <a:gd name="connsiteX3" fmla="*/ 964686 w 1204859"/>
                    <a:gd name="connsiteY3" fmla="*/ 1885947 h 2472357"/>
                    <a:gd name="connsiteX4" fmla="*/ 1090329 w 1204859"/>
                    <a:gd name="connsiteY4" fmla="*/ 2283815 h 2472357"/>
                    <a:gd name="connsiteX5" fmla="*/ 1132210 w 1204859"/>
                    <a:gd name="connsiteY5" fmla="*/ 2269855 h 2472357"/>
                    <a:gd name="connsiteX6" fmla="*/ 1188051 w 1204859"/>
                    <a:gd name="connsiteY6" fmla="*/ 2311736 h 2472357"/>
                    <a:gd name="connsiteX7" fmla="*/ 1195031 w 1204859"/>
                    <a:gd name="connsiteY7" fmla="*/ 2416438 h 2472357"/>
                    <a:gd name="connsiteX8" fmla="*/ 1062408 w 1204859"/>
                    <a:gd name="connsiteY8" fmla="*/ 2472279 h 2472357"/>
                    <a:gd name="connsiteX9" fmla="*/ 950726 w 1204859"/>
                    <a:gd name="connsiteY9" fmla="*/ 2423418 h 2472357"/>
                    <a:gd name="connsiteX10" fmla="*/ 769242 w 1204859"/>
                    <a:gd name="connsiteY10" fmla="*/ 2241934 h 2472357"/>
                    <a:gd name="connsiteX11" fmla="*/ 517956 w 1204859"/>
                    <a:gd name="connsiteY11" fmla="*/ 1948768 h 2472357"/>
                    <a:gd name="connsiteX12" fmla="*/ 217810 w 1204859"/>
                    <a:gd name="connsiteY12" fmla="*/ 1509018 h 2472357"/>
                    <a:gd name="connsiteX13" fmla="*/ 78207 w 1204859"/>
                    <a:gd name="connsiteY13" fmla="*/ 1194912 h 2472357"/>
                    <a:gd name="connsiteX14" fmla="*/ 22365 w 1204859"/>
                    <a:gd name="connsiteY14" fmla="*/ 538777 h 2472357"/>
                    <a:gd name="connsiteX15" fmla="*/ 455135 w 1204859"/>
                    <a:gd name="connsiteY15" fmla="*/ 161849 h 2472357"/>
                    <a:gd name="connsiteX16" fmla="*/ 797162 w 1204859"/>
                    <a:gd name="connsiteY16" fmla="*/ 43186 h 2472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204859" h="2472357">
                      <a:moveTo>
                        <a:pt x="797162" y="43186"/>
                      </a:moveTo>
                      <a:cubicBezTo>
                        <a:pt x="859983" y="161849"/>
                        <a:pt x="821593" y="652787"/>
                        <a:pt x="832063" y="873825"/>
                      </a:cubicBezTo>
                      <a:cubicBezTo>
                        <a:pt x="842533" y="1094863"/>
                        <a:pt x="837880" y="1200728"/>
                        <a:pt x="859984" y="1369415"/>
                      </a:cubicBezTo>
                      <a:cubicBezTo>
                        <a:pt x="882088" y="1538102"/>
                        <a:pt x="926295" y="1733547"/>
                        <a:pt x="964686" y="1885947"/>
                      </a:cubicBezTo>
                      <a:cubicBezTo>
                        <a:pt x="1003077" y="2038347"/>
                        <a:pt x="1062408" y="2219830"/>
                        <a:pt x="1090329" y="2283815"/>
                      </a:cubicBezTo>
                      <a:cubicBezTo>
                        <a:pt x="1118250" y="2347800"/>
                        <a:pt x="1115923" y="2265202"/>
                        <a:pt x="1132210" y="2269855"/>
                      </a:cubicBezTo>
                      <a:cubicBezTo>
                        <a:pt x="1148497" y="2274508"/>
                        <a:pt x="1177581" y="2287306"/>
                        <a:pt x="1188051" y="2311736"/>
                      </a:cubicBezTo>
                      <a:cubicBezTo>
                        <a:pt x="1198521" y="2336166"/>
                        <a:pt x="1215971" y="2389681"/>
                        <a:pt x="1195031" y="2416438"/>
                      </a:cubicBezTo>
                      <a:cubicBezTo>
                        <a:pt x="1174091" y="2443195"/>
                        <a:pt x="1103125" y="2471116"/>
                        <a:pt x="1062408" y="2472279"/>
                      </a:cubicBezTo>
                      <a:cubicBezTo>
                        <a:pt x="1021691" y="2473442"/>
                        <a:pt x="999587" y="2461809"/>
                        <a:pt x="950726" y="2423418"/>
                      </a:cubicBezTo>
                      <a:cubicBezTo>
                        <a:pt x="901865" y="2385027"/>
                        <a:pt x="841370" y="2321042"/>
                        <a:pt x="769242" y="2241934"/>
                      </a:cubicBezTo>
                      <a:cubicBezTo>
                        <a:pt x="697114" y="2162826"/>
                        <a:pt x="609861" y="2070921"/>
                        <a:pt x="517956" y="1948768"/>
                      </a:cubicBezTo>
                      <a:cubicBezTo>
                        <a:pt x="426051" y="1826615"/>
                        <a:pt x="291101" y="1634661"/>
                        <a:pt x="217810" y="1509018"/>
                      </a:cubicBezTo>
                      <a:cubicBezTo>
                        <a:pt x="144519" y="1383375"/>
                        <a:pt x="110781" y="1356619"/>
                        <a:pt x="78207" y="1194912"/>
                      </a:cubicBezTo>
                      <a:cubicBezTo>
                        <a:pt x="45633" y="1033205"/>
                        <a:pt x="-40456" y="710954"/>
                        <a:pt x="22365" y="538777"/>
                      </a:cubicBezTo>
                      <a:cubicBezTo>
                        <a:pt x="85186" y="366600"/>
                        <a:pt x="326002" y="244447"/>
                        <a:pt x="455135" y="161849"/>
                      </a:cubicBezTo>
                      <a:cubicBezTo>
                        <a:pt x="584268" y="79251"/>
                        <a:pt x="734341" y="-75477"/>
                        <a:pt x="797162" y="43186"/>
                      </a:cubicBezTo>
                      <a:close/>
                    </a:path>
                  </a:pathLst>
                </a:custGeom>
                <a:solidFill>
                  <a:srgbClr val="F29D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Freeform 74"/>
                <p:cNvSpPr/>
                <p:nvPr/>
              </p:nvSpPr>
              <p:spPr>
                <a:xfrm>
                  <a:off x="8378677" y="3755994"/>
                  <a:ext cx="1775045" cy="1791032"/>
                </a:xfrm>
                <a:custGeom>
                  <a:avLst/>
                  <a:gdLst>
                    <a:gd name="connsiteX0" fmla="*/ 72761 w 1775045"/>
                    <a:gd name="connsiteY0" fmla="*/ 2382 h 1791032"/>
                    <a:gd name="connsiteX1" fmla="*/ 23900 w 1775045"/>
                    <a:gd name="connsiteY1" fmla="*/ 218767 h 1791032"/>
                    <a:gd name="connsiteX2" fmla="*/ 2959 w 1775045"/>
                    <a:gd name="connsiteY2" fmla="*/ 428171 h 1791032"/>
                    <a:gd name="connsiteX3" fmla="*/ 86721 w 1775045"/>
                    <a:gd name="connsiteY3" fmla="*/ 525893 h 1791032"/>
                    <a:gd name="connsiteX4" fmla="*/ 331027 w 1775045"/>
                    <a:gd name="connsiteY4" fmla="*/ 728318 h 1791032"/>
                    <a:gd name="connsiteX5" fmla="*/ 680034 w 1775045"/>
                    <a:gd name="connsiteY5" fmla="*/ 1042425 h 1791032"/>
                    <a:gd name="connsiteX6" fmla="*/ 847558 w 1775045"/>
                    <a:gd name="connsiteY6" fmla="*/ 1384452 h 1791032"/>
                    <a:gd name="connsiteX7" fmla="*/ 924340 w 1775045"/>
                    <a:gd name="connsiteY7" fmla="*/ 1517075 h 1791032"/>
                    <a:gd name="connsiteX8" fmla="*/ 1077903 w 1775045"/>
                    <a:gd name="connsiteY8" fmla="*/ 1489154 h 1791032"/>
                    <a:gd name="connsiteX9" fmla="*/ 1133744 w 1775045"/>
                    <a:gd name="connsiteY9" fmla="*/ 1496135 h 1791032"/>
                    <a:gd name="connsiteX10" fmla="*/ 1140724 w 1775045"/>
                    <a:gd name="connsiteY10" fmla="*/ 1635738 h 1791032"/>
                    <a:gd name="connsiteX11" fmla="*/ 1168645 w 1775045"/>
                    <a:gd name="connsiteY11" fmla="*/ 1775341 h 1791032"/>
                    <a:gd name="connsiteX12" fmla="*/ 1259387 w 1775045"/>
                    <a:gd name="connsiteY12" fmla="*/ 1775341 h 1791032"/>
                    <a:gd name="connsiteX13" fmla="*/ 1315228 w 1775045"/>
                    <a:gd name="connsiteY13" fmla="*/ 1691579 h 1791032"/>
                    <a:gd name="connsiteX14" fmla="*/ 1336169 w 1775045"/>
                    <a:gd name="connsiteY14" fmla="*/ 1670638 h 1791032"/>
                    <a:gd name="connsiteX15" fmla="*/ 1392010 w 1775045"/>
                    <a:gd name="connsiteY15" fmla="*/ 1789301 h 1791032"/>
                    <a:gd name="connsiteX16" fmla="*/ 1385030 w 1775045"/>
                    <a:gd name="connsiteY16" fmla="*/ 1565936 h 1791032"/>
                    <a:gd name="connsiteX17" fmla="*/ 1398990 w 1775045"/>
                    <a:gd name="connsiteY17" fmla="*/ 1391432 h 1791032"/>
                    <a:gd name="connsiteX18" fmla="*/ 1468792 w 1775045"/>
                    <a:gd name="connsiteY18" fmla="*/ 1182028 h 1791032"/>
                    <a:gd name="connsiteX19" fmla="*/ 1594434 w 1775045"/>
                    <a:gd name="connsiteY19" fmla="*/ 1000544 h 1791032"/>
                    <a:gd name="connsiteX20" fmla="*/ 1727057 w 1775045"/>
                    <a:gd name="connsiteY20" fmla="*/ 860941 h 1791032"/>
                    <a:gd name="connsiteX21" fmla="*/ 1768938 w 1775045"/>
                    <a:gd name="connsiteY21" fmla="*/ 749258 h 1791032"/>
                    <a:gd name="connsiteX22" fmla="*/ 1761958 w 1775045"/>
                    <a:gd name="connsiteY22" fmla="*/ 567774 h 1791032"/>
                    <a:gd name="connsiteX23" fmla="*/ 1650275 w 1775045"/>
                    <a:gd name="connsiteY23" fmla="*/ 344409 h 1791032"/>
                    <a:gd name="connsiteX24" fmla="*/ 1189585 w 1775045"/>
                    <a:gd name="connsiteY24" fmla="*/ 686437 h 1791032"/>
                    <a:gd name="connsiteX25" fmla="*/ 589292 w 1775045"/>
                    <a:gd name="connsiteY25" fmla="*/ 365350 h 1791032"/>
                    <a:gd name="connsiteX26" fmla="*/ 72761 w 1775045"/>
                    <a:gd name="connsiteY26" fmla="*/ 2382 h 1791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775045" h="1791032">
                      <a:moveTo>
                        <a:pt x="72761" y="2382"/>
                      </a:moveTo>
                      <a:cubicBezTo>
                        <a:pt x="-21471" y="-22048"/>
                        <a:pt x="35534" y="147802"/>
                        <a:pt x="23900" y="218767"/>
                      </a:cubicBezTo>
                      <a:cubicBezTo>
                        <a:pt x="12266" y="289732"/>
                        <a:pt x="-7511" y="376983"/>
                        <a:pt x="2959" y="428171"/>
                      </a:cubicBezTo>
                      <a:cubicBezTo>
                        <a:pt x="13429" y="479359"/>
                        <a:pt x="32043" y="475869"/>
                        <a:pt x="86721" y="525893"/>
                      </a:cubicBezTo>
                      <a:cubicBezTo>
                        <a:pt x="141399" y="575917"/>
                        <a:pt x="232142" y="642229"/>
                        <a:pt x="331027" y="728318"/>
                      </a:cubicBezTo>
                      <a:cubicBezTo>
                        <a:pt x="429912" y="814407"/>
                        <a:pt x="593946" y="933069"/>
                        <a:pt x="680034" y="1042425"/>
                      </a:cubicBezTo>
                      <a:cubicBezTo>
                        <a:pt x="766122" y="1151781"/>
                        <a:pt x="806840" y="1305344"/>
                        <a:pt x="847558" y="1384452"/>
                      </a:cubicBezTo>
                      <a:cubicBezTo>
                        <a:pt x="888276" y="1463560"/>
                        <a:pt x="885949" y="1499625"/>
                        <a:pt x="924340" y="1517075"/>
                      </a:cubicBezTo>
                      <a:cubicBezTo>
                        <a:pt x="962731" y="1534525"/>
                        <a:pt x="1043002" y="1492644"/>
                        <a:pt x="1077903" y="1489154"/>
                      </a:cubicBezTo>
                      <a:cubicBezTo>
                        <a:pt x="1112804" y="1485664"/>
                        <a:pt x="1123274" y="1471704"/>
                        <a:pt x="1133744" y="1496135"/>
                      </a:cubicBezTo>
                      <a:cubicBezTo>
                        <a:pt x="1144214" y="1520566"/>
                        <a:pt x="1134907" y="1589204"/>
                        <a:pt x="1140724" y="1635738"/>
                      </a:cubicBezTo>
                      <a:cubicBezTo>
                        <a:pt x="1146541" y="1682272"/>
                        <a:pt x="1148868" y="1752074"/>
                        <a:pt x="1168645" y="1775341"/>
                      </a:cubicBezTo>
                      <a:cubicBezTo>
                        <a:pt x="1188422" y="1798608"/>
                        <a:pt x="1234957" y="1789301"/>
                        <a:pt x="1259387" y="1775341"/>
                      </a:cubicBezTo>
                      <a:cubicBezTo>
                        <a:pt x="1283817" y="1761381"/>
                        <a:pt x="1302431" y="1709029"/>
                        <a:pt x="1315228" y="1691579"/>
                      </a:cubicBezTo>
                      <a:cubicBezTo>
                        <a:pt x="1328025" y="1674129"/>
                        <a:pt x="1323372" y="1654351"/>
                        <a:pt x="1336169" y="1670638"/>
                      </a:cubicBezTo>
                      <a:cubicBezTo>
                        <a:pt x="1348966" y="1686925"/>
                        <a:pt x="1383867" y="1806751"/>
                        <a:pt x="1392010" y="1789301"/>
                      </a:cubicBezTo>
                      <a:cubicBezTo>
                        <a:pt x="1400153" y="1771851"/>
                        <a:pt x="1383867" y="1632247"/>
                        <a:pt x="1385030" y="1565936"/>
                      </a:cubicBezTo>
                      <a:cubicBezTo>
                        <a:pt x="1386193" y="1499625"/>
                        <a:pt x="1385030" y="1455417"/>
                        <a:pt x="1398990" y="1391432"/>
                      </a:cubicBezTo>
                      <a:cubicBezTo>
                        <a:pt x="1412950" y="1327447"/>
                        <a:pt x="1436218" y="1247176"/>
                        <a:pt x="1468792" y="1182028"/>
                      </a:cubicBezTo>
                      <a:cubicBezTo>
                        <a:pt x="1501366" y="1116880"/>
                        <a:pt x="1551390" y="1054058"/>
                        <a:pt x="1594434" y="1000544"/>
                      </a:cubicBezTo>
                      <a:cubicBezTo>
                        <a:pt x="1637478" y="947030"/>
                        <a:pt x="1697973" y="902822"/>
                        <a:pt x="1727057" y="860941"/>
                      </a:cubicBezTo>
                      <a:cubicBezTo>
                        <a:pt x="1756141" y="819060"/>
                        <a:pt x="1763121" y="798119"/>
                        <a:pt x="1768938" y="749258"/>
                      </a:cubicBezTo>
                      <a:cubicBezTo>
                        <a:pt x="1774755" y="700397"/>
                        <a:pt x="1781735" y="635249"/>
                        <a:pt x="1761958" y="567774"/>
                      </a:cubicBezTo>
                      <a:cubicBezTo>
                        <a:pt x="1742181" y="500299"/>
                        <a:pt x="1745670" y="324632"/>
                        <a:pt x="1650275" y="344409"/>
                      </a:cubicBezTo>
                      <a:cubicBezTo>
                        <a:pt x="1554880" y="364186"/>
                        <a:pt x="1366415" y="682947"/>
                        <a:pt x="1189585" y="686437"/>
                      </a:cubicBezTo>
                      <a:cubicBezTo>
                        <a:pt x="1012755" y="689927"/>
                        <a:pt x="775429" y="480522"/>
                        <a:pt x="589292" y="365350"/>
                      </a:cubicBezTo>
                      <a:cubicBezTo>
                        <a:pt x="403155" y="250178"/>
                        <a:pt x="166993" y="26812"/>
                        <a:pt x="72761" y="2382"/>
                      </a:cubicBezTo>
                      <a:close/>
                    </a:path>
                  </a:pathLst>
                </a:custGeom>
                <a:solidFill>
                  <a:srgbClr val="C57B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Freeform 75"/>
                <p:cNvSpPr/>
                <p:nvPr/>
              </p:nvSpPr>
              <p:spPr>
                <a:xfrm>
                  <a:off x="10048772" y="1515880"/>
                  <a:ext cx="329221" cy="417426"/>
                </a:xfrm>
                <a:custGeom>
                  <a:avLst/>
                  <a:gdLst>
                    <a:gd name="connsiteX0" fmla="*/ 15081 w 329221"/>
                    <a:gd name="connsiteY0" fmla="*/ 176371 h 417426"/>
                    <a:gd name="connsiteX1" fmla="*/ 189585 w 329221"/>
                    <a:gd name="connsiteY1" fmla="*/ 64688 h 417426"/>
                    <a:gd name="connsiteX2" fmla="*/ 280327 w 329221"/>
                    <a:gd name="connsiteY2" fmla="*/ 1867 h 417426"/>
                    <a:gd name="connsiteX3" fmla="*/ 329188 w 329221"/>
                    <a:gd name="connsiteY3" fmla="*/ 134490 h 417426"/>
                    <a:gd name="connsiteX4" fmla="*/ 287307 w 329221"/>
                    <a:gd name="connsiteY4" fmla="*/ 343894 h 417426"/>
                    <a:gd name="connsiteX5" fmla="*/ 245426 w 329221"/>
                    <a:gd name="connsiteY5" fmla="*/ 413696 h 417426"/>
                    <a:gd name="connsiteX6" fmla="*/ 36022 w 329221"/>
                    <a:gd name="connsiteY6" fmla="*/ 246172 h 417426"/>
                    <a:gd name="connsiteX7" fmla="*/ 15081 w 329221"/>
                    <a:gd name="connsiteY7" fmla="*/ 176371 h 4174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9221" h="417426">
                      <a:moveTo>
                        <a:pt x="15081" y="176371"/>
                      </a:moveTo>
                      <a:cubicBezTo>
                        <a:pt x="40675" y="146124"/>
                        <a:pt x="145377" y="93772"/>
                        <a:pt x="189585" y="64688"/>
                      </a:cubicBezTo>
                      <a:cubicBezTo>
                        <a:pt x="233793" y="35604"/>
                        <a:pt x="257060" y="-9767"/>
                        <a:pt x="280327" y="1867"/>
                      </a:cubicBezTo>
                      <a:cubicBezTo>
                        <a:pt x="303594" y="13501"/>
                        <a:pt x="328025" y="77486"/>
                        <a:pt x="329188" y="134490"/>
                      </a:cubicBezTo>
                      <a:cubicBezTo>
                        <a:pt x="330351" y="191494"/>
                        <a:pt x="301267" y="297360"/>
                        <a:pt x="287307" y="343894"/>
                      </a:cubicBezTo>
                      <a:cubicBezTo>
                        <a:pt x="273347" y="390428"/>
                        <a:pt x="287307" y="429983"/>
                        <a:pt x="245426" y="413696"/>
                      </a:cubicBezTo>
                      <a:cubicBezTo>
                        <a:pt x="203545" y="397409"/>
                        <a:pt x="75576" y="286890"/>
                        <a:pt x="36022" y="246172"/>
                      </a:cubicBezTo>
                      <a:cubicBezTo>
                        <a:pt x="-3532" y="205455"/>
                        <a:pt x="-10513" y="206618"/>
                        <a:pt x="15081" y="176371"/>
                      </a:cubicBezTo>
                      <a:close/>
                    </a:path>
                  </a:pathLst>
                </a:custGeom>
                <a:solidFill>
                  <a:srgbClr val="F29D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Freeform 76"/>
                <p:cNvSpPr/>
                <p:nvPr/>
              </p:nvSpPr>
              <p:spPr>
                <a:xfrm>
                  <a:off x="8546352" y="646592"/>
                  <a:ext cx="2270774" cy="2495313"/>
                </a:xfrm>
                <a:custGeom>
                  <a:avLst/>
                  <a:gdLst>
                    <a:gd name="connsiteX0" fmla="*/ 3435 w 2270774"/>
                    <a:gd name="connsiteY0" fmla="*/ 788020 h 2495313"/>
                    <a:gd name="connsiteX1" fmla="*/ 179281 w 2270774"/>
                    <a:gd name="connsiteY1" fmla="*/ 354266 h 2495313"/>
                    <a:gd name="connsiteX2" fmla="*/ 484081 w 2270774"/>
                    <a:gd name="connsiteY2" fmla="*/ 119804 h 2495313"/>
                    <a:gd name="connsiteX3" fmla="*/ 870942 w 2270774"/>
                    <a:gd name="connsiteY3" fmla="*/ 2573 h 2495313"/>
                    <a:gd name="connsiteX4" fmla="*/ 1421927 w 2270774"/>
                    <a:gd name="connsiteY4" fmla="*/ 225312 h 2495313"/>
                    <a:gd name="connsiteX5" fmla="*/ 1644665 w 2270774"/>
                    <a:gd name="connsiteY5" fmla="*/ 659066 h 2495313"/>
                    <a:gd name="connsiteX6" fmla="*/ 1644665 w 2270774"/>
                    <a:gd name="connsiteY6" fmla="*/ 1022481 h 2495313"/>
                    <a:gd name="connsiteX7" fmla="*/ 1703281 w 2270774"/>
                    <a:gd name="connsiteY7" fmla="*/ 1034204 h 2495313"/>
                    <a:gd name="connsiteX8" fmla="*/ 1879127 w 2270774"/>
                    <a:gd name="connsiteY8" fmla="*/ 1010758 h 2495313"/>
                    <a:gd name="connsiteX9" fmla="*/ 2090142 w 2270774"/>
                    <a:gd name="connsiteY9" fmla="*/ 1092820 h 2495313"/>
                    <a:gd name="connsiteX10" fmla="*/ 2254265 w 2270774"/>
                    <a:gd name="connsiteY10" fmla="*/ 1315558 h 2495313"/>
                    <a:gd name="connsiteX11" fmla="*/ 2242542 w 2270774"/>
                    <a:gd name="connsiteY11" fmla="*/ 1667250 h 2495313"/>
                    <a:gd name="connsiteX12" fmla="*/ 2054973 w 2270774"/>
                    <a:gd name="connsiteY12" fmla="*/ 2065835 h 2495313"/>
                    <a:gd name="connsiteX13" fmla="*/ 1164019 w 2270774"/>
                    <a:gd name="connsiteY13" fmla="*/ 2487866 h 2495313"/>
                    <a:gd name="connsiteX14" fmla="*/ 331681 w 2270774"/>
                    <a:gd name="connsiteY14" fmla="*/ 1690696 h 2495313"/>
                    <a:gd name="connsiteX15" fmla="*/ 3435 w 2270774"/>
                    <a:gd name="connsiteY15" fmla="*/ 788020 h 2495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270774" h="2495313">
                      <a:moveTo>
                        <a:pt x="3435" y="788020"/>
                      </a:moveTo>
                      <a:cubicBezTo>
                        <a:pt x="-21965" y="565282"/>
                        <a:pt x="99173" y="465635"/>
                        <a:pt x="179281" y="354266"/>
                      </a:cubicBezTo>
                      <a:cubicBezTo>
                        <a:pt x="259389" y="242897"/>
                        <a:pt x="368804" y="178419"/>
                        <a:pt x="484081" y="119804"/>
                      </a:cubicBezTo>
                      <a:cubicBezTo>
                        <a:pt x="599358" y="61189"/>
                        <a:pt x="714634" y="-15012"/>
                        <a:pt x="870942" y="2573"/>
                      </a:cubicBezTo>
                      <a:cubicBezTo>
                        <a:pt x="1027250" y="20158"/>
                        <a:pt x="1292973" y="115896"/>
                        <a:pt x="1421927" y="225312"/>
                      </a:cubicBezTo>
                      <a:cubicBezTo>
                        <a:pt x="1550881" y="334727"/>
                        <a:pt x="1607542" y="526205"/>
                        <a:pt x="1644665" y="659066"/>
                      </a:cubicBezTo>
                      <a:cubicBezTo>
                        <a:pt x="1681788" y="791927"/>
                        <a:pt x="1634896" y="959958"/>
                        <a:pt x="1644665" y="1022481"/>
                      </a:cubicBezTo>
                      <a:cubicBezTo>
                        <a:pt x="1654434" y="1085004"/>
                        <a:pt x="1664204" y="1036158"/>
                        <a:pt x="1703281" y="1034204"/>
                      </a:cubicBezTo>
                      <a:cubicBezTo>
                        <a:pt x="1742358" y="1032250"/>
                        <a:pt x="1814650" y="1000989"/>
                        <a:pt x="1879127" y="1010758"/>
                      </a:cubicBezTo>
                      <a:cubicBezTo>
                        <a:pt x="1943604" y="1020527"/>
                        <a:pt x="2027619" y="1042020"/>
                        <a:pt x="2090142" y="1092820"/>
                      </a:cubicBezTo>
                      <a:cubicBezTo>
                        <a:pt x="2152665" y="1143620"/>
                        <a:pt x="2228865" y="1219820"/>
                        <a:pt x="2254265" y="1315558"/>
                      </a:cubicBezTo>
                      <a:cubicBezTo>
                        <a:pt x="2279665" y="1411296"/>
                        <a:pt x="2275757" y="1542204"/>
                        <a:pt x="2242542" y="1667250"/>
                      </a:cubicBezTo>
                      <a:cubicBezTo>
                        <a:pt x="2209327" y="1792296"/>
                        <a:pt x="2234727" y="1929066"/>
                        <a:pt x="2054973" y="2065835"/>
                      </a:cubicBezTo>
                      <a:cubicBezTo>
                        <a:pt x="1875219" y="2202604"/>
                        <a:pt x="1451234" y="2550389"/>
                        <a:pt x="1164019" y="2487866"/>
                      </a:cubicBezTo>
                      <a:cubicBezTo>
                        <a:pt x="876804" y="2425343"/>
                        <a:pt x="523158" y="1974004"/>
                        <a:pt x="331681" y="1690696"/>
                      </a:cubicBezTo>
                      <a:cubicBezTo>
                        <a:pt x="140204" y="1407388"/>
                        <a:pt x="28835" y="1010758"/>
                        <a:pt x="3435" y="788020"/>
                      </a:cubicBezTo>
                      <a:close/>
                    </a:path>
                  </a:pathLst>
                </a:custGeom>
                <a:solidFill>
                  <a:srgbClr val="A747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Freeform 77"/>
                <p:cNvSpPr/>
                <p:nvPr/>
              </p:nvSpPr>
              <p:spPr>
                <a:xfrm>
                  <a:off x="7556382" y="1059908"/>
                  <a:ext cx="3331314" cy="4268083"/>
                </a:xfrm>
                <a:custGeom>
                  <a:avLst/>
                  <a:gdLst>
                    <a:gd name="connsiteX0" fmla="*/ 2130543 w 3331314"/>
                    <a:gd name="connsiteY0" fmla="*/ 726396 h 4268083"/>
                    <a:gd name="connsiteX1" fmla="*/ 2036758 w 3331314"/>
                    <a:gd name="connsiteY1" fmla="*/ 409873 h 4268083"/>
                    <a:gd name="connsiteX2" fmla="*/ 1872635 w 3331314"/>
                    <a:gd name="connsiteY2" fmla="*/ 198857 h 4268083"/>
                    <a:gd name="connsiteX3" fmla="*/ 1520943 w 3331314"/>
                    <a:gd name="connsiteY3" fmla="*/ 34734 h 4268083"/>
                    <a:gd name="connsiteX4" fmla="*/ 981681 w 3331314"/>
                    <a:gd name="connsiteY4" fmla="*/ 11288 h 4268083"/>
                    <a:gd name="connsiteX5" fmla="*/ 489312 w 3331314"/>
                    <a:gd name="connsiteY5" fmla="*/ 175411 h 4268083"/>
                    <a:gd name="connsiteX6" fmla="*/ 184512 w 3331314"/>
                    <a:gd name="connsiteY6" fmla="*/ 515380 h 4268083"/>
                    <a:gd name="connsiteX7" fmla="*/ 8666 w 3331314"/>
                    <a:gd name="connsiteY7" fmla="*/ 1148427 h 4268083"/>
                    <a:gd name="connsiteX8" fmla="*/ 55558 w 3331314"/>
                    <a:gd name="connsiteY8" fmla="*/ 1793196 h 4268083"/>
                    <a:gd name="connsiteX9" fmla="*/ 301743 w 3331314"/>
                    <a:gd name="connsiteY9" fmla="*/ 2344180 h 4268083"/>
                    <a:gd name="connsiteX10" fmla="*/ 594820 w 3331314"/>
                    <a:gd name="connsiteY10" fmla="*/ 2695873 h 4268083"/>
                    <a:gd name="connsiteX11" fmla="*/ 981681 w 3331314"/>
                    <a:gd name="connsiteY11" fmla="*/ 3059288 h 4268083"/>
                    <a:gd name="connsiteX12" fmla="*/ 1415435 w 3331314"/>
                    <a:gd name="connsiteY12" fmla="*/ 3504765 h 4268083"/>
                    <a:gd name="connsiteX13" fmla="*/ 1649897 w 3331314"/>
                    <a:gd name="connsiteY13" fmla="*/ 3891627 h 4268083"/>
                    <a:gd name="connsiteX14" fmla="*/ 1767128 w 3331314"/>
                    <a:gd name="connsiteY14" fmla="*/ 4255042 h 4268083"/>
                    <a:gd name="connsiteX15" fmla="*/ 1837466 w 3331314"/>
                    <a:gd name="connsiteY15" fmla="*/ 4172980 h 4268083"/>
                    <a:gd name="connsiteX16" fmla="*/ 1989866 w 3331314"/>
                    <a:gd name="connsiteY16" fmla="*/ 4032304 h 4268083"/>
                    <a:gd name="connsiteX17" fmla="*/ 2212605 w 3331314"/>
                    <a:gd name="connsiteY17" fmla="*/ 3821288 h 4268083"/>
                    <a:gd name="connsiteX18" fmla="*/ 2529128 w 3331314"/>
                    <a:gd name="connsiteY18" fmla="*/ 3469596 h 4268083"/>
                    <a:gd name="connsiteX19" fmla="*/ 2845651 w 3331314"/>
                    <a:gd name="connsiteY19" fmla="*/ 3000673 h 4268083"/>
                    <a:gd name="connsiteX20" fmla="*/ 3197343 w 3331314"/>
                    <a:gd name="connsiteY20" fmla="*/ 2344180 h 4268083"/>
                    <a:gd name="connsiteX21" fmla="*/ 3326297 w 3331314"/>
                    <a:gd name="connsiteY21" fmla="*/ 1804919 h 4268083"/>
                    <a:gd name="connsiteX22" fmla="*/ 3291128 w 3331314"/>
                    <a:gd name="connsiteY22" fmla="*/ 1406334 h 4268083"/>
                    <a:gd name="connsiteX23" fmla="*/ 3162174 w 3331314"/>
                    <a:gd name="connsiteY23" fmla="*/ 1160150 h 4268083"/>
                    <a:gd name="connsiteX24" fmla="*/ 2962881 w 3331314"/>
                    <a:gd name="connsiteY24" fmla="*/ 972580 h 4268083"/>
                    <a:gd name="connsiteX25" fmla="*/ 2716697 w 3331314"/>
                    <a:gd name="connsiteY25" fmla="*/ 843627 h 4268083"/>
                    <a:gd name="connsiteX26" fmla="*/ 2329835 w 3331314"/>
                    <a:gd name="connsiteY26" fmla="*/ 808457 h 4268083"/>
                    <a:gd name="connsiteX27" fmla="*/ 2130543 w 3331314"/>
                    <a:gd name="connsiteY27" fmla="*/ 902242 h 4268083"/>
                    <a:gd name="connsiteX28" fmla="*/ 2130543 w 3331314"/>
                    <a:gd name="connsiteY28" fmla="*/ 726396 h 4268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3331314" h="4268083">
                      <a:moveTo>
                        <a:pt x="2130543" y="726396"/>
                      </a:moveTo>
                      <a:cubicBezTo>
                        <a:pt x="2114912" y="644334"/>
                        <a:pt x="2079743" y="497796"/>
                        <a:pt x="2036758" y="409873"/>
                      </a:cubicBezTo>
                      <a:cubicBezTo>
                        <a:pt x="1993773" y="321950"/>
                        <a:pt x="1958604" y="261380"/>
                        <a:pt x="1872635" y="198857"/>
                      </a:cubicBezTo>
                      <a:cubicBezTo>
                        <a:pt x="1786666" y="136334"/>
                        <a:pt x="1669435" y="65995"/>
                        <a:pt x="1520943" y="34734"/>
                      </a:cubicBezTo>
                      <a:cubicBezTo>
                        <a:pt x="1372451" y="3472"/>
                        <a:pt x="1153619" y="-12158"/>
                        <a:pt x="981681" y="11288"/>
                      </a:cubicBezTo>
                      <a:cubicBezTo>
                        <a:pt x="809743" y="34734"/>
                        <a:pt x="622173" y="91396"/>
                        <a:pt x="489312" y="175411"/>
                      </a:cubicBezTo>
                      <a:cubicBezTo>
                        <a:pt x="356451" y="259426"/>
                        <a:pt x="264620" y="353211"/>
                        <a:pt x="184512" y="515380"/>
                      </a:cubicBezTo>
                      <a:cubicBezTo>
                        <a:pt x="104404" y="677549"/>
                        <a:pt x="30158" y="935458"/>
                        <a:pt x="8666" y="1148427"/>
                      </a:cubicBezTo>
                      <a:cubicBezTo>
                        <a:pt x="-12826" y="1361396"/>
                        <a:pt x="6712" y="1593904"/>
                        <a:pt x="55558" y="1793196"/>
                      </a:cubicBezTo>
                      <a:cubicBezTo>
                        <a:pt x="104404" y="1992488"/>
                        <a:pt x="211866" y="2193734"/>
                        <a:pt x="301743" y="2344180"/>
                      </a:cubicBezTo>
                      <a:cubicBezTo>
                        <a:pt x="391620" y="2494626"/>
                        <a:pt x="481497" y="2576688"/>
                        <a:pt x="594820" y="2695873"/>
                      </a:cubicBezTo>
                      <a:cubicBezTo>
                        <a:pt x="708143" y="2815058"/>
                        <a:pt x="844912" y="2924473"/>
                        <a:pt x="981681" y="3059288"/>
                      </a:cubicBezTo>
                      <a:cubicBezTo>
                        <a:pt x="1118450" y="3194103"/>
                        <a:pt x="1304066" y="3366042"/>
                        <a:pt x="1415435" y="3504765"/>
                      </a:cubicBezTo>
                      <a:cubicBezTo>
                        <a:pt x="1526804" y="3643488"/>
                        <a:pt x="1591281" y="3766581"/>
                        <a:pt x="1649897" y="3891627"/>
                      </a:cubicBezTo>
                      <a:cubicBezTo>
                        <a:pt x="1708512" y="4016673"/>
                        <a:pt x="1735867" y="4208150"/>
                        <a:pt x="1767128" y="4255042"/>
                      </a:cubicBezTo>
                      <a:cubicBezTo>
                        <a:pt x="1798389" y="4301934"/>
                        <a:pt x="1800343" y="4210103"/>
                        <a:pt x="1837466" y="4172980"/>
                      </a:cubicBezTo>
                      <a:cubicBezTo>
                        <a:pt x="1874589" y="4135857"/>
                        <a:pt x="1989866" y="4032304"/>
                        <a:pt x="1989866" y="4032304"/>
                      </a:cubicBezTo>
                      <a:cubicBezTo>
                        <a:pt x="2052389" y="3973689"/>
                        <a:pt x="2122728" y="3915073"/>
                        <a:pt x="2212605" y="3821288"/>
                      </a:cubicBezTo>
                      <a:cubicBezTo>
                        <a:pt x="2302482" y="3727503"/>
                        <a:pt x="2423620" y="3606365"/>
                        <a:pt x="2529128" y="3469596"/>
                      </a:cubicBezTo>
                      <a:cubicBezTo>
                        <a:pt x="2634636" y="3332827"/>
                        <a:pt x="2734282" y="3188242"/>
                        <a:pt x="2845651" y="3000673"/>
                      </a:cubicBezTo>
                      <a:cubicBezTo>
                        <a:pt x="2957020" y="2813104"/>
                        <a:pt x="3117235" y="2543472"/>
                        <a:pt x="3197343" y="2344180"/>
                      </a:cubicBezTo>
                      <a:cubicBezTo>
                        <a:pt x="3277451" y="2144888"/>
                        <a:pt x="3310666" y="1961227"/>
                        <a:pt x="3326297" y="1804919"/>
                      </a:cubicBezTo>
                      <a:cubicBezTo>
                        <a:pt x="3341928" y="1648611"/>
                        <a:pt x="3318482" y="1513795"/>
                        <a:pt x="3291128" y="1406334"/>
                      </a:cubicBezTo>
                      <a:cubicBezTo>
                        <a:pt x="3263774" y="1298873"/>
                        <a:pt x="3216882" y="1232442"/>
                        <a:pt x="3162174" y="1160150"/>
                      </a:cubicBezTo>
                      <a:cubicBezTo>
                        <a:pt x="3107466" y="1087858"/>
                        <a:pt x="3037127" y="1025334"/>
                        <a:pt x="2962881" y="972580"/>
                      </a:cubicBezTo>
                      <a:cubicBezTo>
                        <a:pt x="2888635" y="919826"/>
                        <a:pt x="2822205" y="870981"/>
                        <a:pt x="2716697" y="843627"/>
                      </a:cubicBezTo>
                      <a:cubicBezTo>
                        <a:pt x="2611189" y="816273"/>
                        <a:pt x="2427527" y="798688"/>
                        <a:pt x="2329835" y="808457"/>
                      </a:cubicBezTo>
                      <a:cubicBezTo>
                        <a:pt x="2232143" y="818226"/>
                        <a:pt x="2161805" y="912011"/>
                        <a:pt x="2130543" y="902242"/>
                      </a:cubicBezTo>
                      <a:cubicBezTo>
                        <a:pt x="2099281" y="892473"/>
                        <a:pt x="2146174" y="808458"/>
                        <a:pt x="2130543" y="726396"/>
                      </a:cubicBezTo>
                      <a:close/>
                    </a:path>
                  </a:pathLst>
                </a:custGeom>
                <a:solidFill>
                  <a:srgbClr val="C253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Freeform 78"/>
                <p:cNvSpPr/>
                <p:nvPr/>
              </p:nvSpPr>
              <p:spPr>
                <a:xfrm>
                  <a:off x="8820966" y="1776013"/>
                  <a:ext cx="1254003" cy="929439"/>
                </a:xfrm>
                <a:custGeom>
                  <a:avLst/>
                  <a:gdLst>
                    <a:gd name="connsiteX0" fmla="*/ 754277 w 1254003"/>
                    <a:gd name="connsiteY0" fmla="*/ 76781 h 929439"/>
                    <a:gd name="connsiteX1" fmla="*/ 635614 w 1254003"/>
                    <a:gd name="connsiteY1" fmla="*/ 48861 h 929439"/>
                    <a:gd name="connsiteX2" fmla="*/ 509971 w 1254003"/>
                    <a:gd name="connsiteY2" fmla="*/ 13960 h 929439"/>
                    <a:gd name="connsiteX3" fmla="*/ 328487 w 1254003"/>
                    <a:gd name="connsiteY3" fmla="*/ 27920 h 929439"/>
                    <a:gd name="connsiteX4" fmla="*/ 160964 w 1254003"/>
                    <a:gd name="connsiteY4" fmla="*/ 97722 h 929439"/>
                    <a:gd name="connsiteX5" fmla="*/ 42301 w 1254003"/>
                    <a:gd name="connsiteY5" fmla="*/ 216384 h 929439"/>
                    <a:gd name="connsiteX6" fmla="*/ 420 w 1254003"/>
                    <a:gd name="connsiteY6" fmla="*/ 376928 h 929439"/>
                    <a:gd name="connsiteX7" fmla="*/ 63241 w 1254003"/>
                    <a:gd name="connsiteY7" fmla="*/ 495590 h 929439"/>
                    <a:gd name="connsiteX8" fmla="*/ 216805 w 1254003"/>
                    <a:gd name="connsiteY8" fmla="*/ 551432 h 929439"/>
                    <a:gd name="connsiteX9" fmla="*/ 335467 w 1254003"/>
                    <a:gd name="connsiteY9" fmla="*/ 565392 h 929439"/>
                    <a:gd name="connsiteX10" fmla="*/ 468090 w 1254003"/>
                    <a:gd name="connsiteY10" fmla="*/ 628213 h 929439"/>
                    <a:gd name="connsiteX11" fmla="*/ 600713 w 1254003"/>
                    <a:gd name="connsiteY11" fmla="*/ 774797 h 929439"/>
                    <a:gd name="connsiteX12" fmla="*/ 670515 w 1254003"/>
                    <a:gd name="connsiteY12" fmla="*/ 893459 h 929439"/>
                    <a:gd name="connsiteX13" fmla="*/ 831058 w 1254003"/>
                    <a:gd name="connsiteY13" fmla="*/ 928360 h 929439"/>
                    <a:gd name="connsiteX14" fmla="*/ 991602 w 1254003"/>
                    <a:gd name="connsiteY14" fmla="*/ 900439 h 929439"/>
                    <a:gd name="connsiteX15" fmla="*/ 1096304 w 1254003"/>
                    <a:gd name="connsiteY15" fmla="*/ 718955 h 929439"/>
                    <a:gd name="connsiteX16" fmla="*/ 1096304 w 1254003"/>
                    <a:gd name="connsiteY16" fmla="*/ 572372 h 929439"/>
                    <a:gd name="connsiteX17" fmla="*/ 1103284 w 1254003"/>
                    <a:gd name="connsiteY17" fmla="*/ 474650 h 929439"/>
                    <a:gd name="connsiteX18" fmla="*/ 1089324 w 1254003"/>
                    <a:gd name="connsiteY18" fmla="*/ 453710 h 929439"/>
                    <a:gd name="connsiteX19" fmla="*/ 1187046 w 1254003"/>
                    <a:gd name="connsiteY19" fmla="*/ 383908 h 929439"/>
                    <a:gd name="connsiteX20" fmla="*/ 1249867 w 1254003"/>
                    <a:gd name="connsiteY20" fmla="*/ 307126 h 929439"/>
                    <a:gd name="connsiteX21" fmla="*/ 1235907 w 1254003"/>
                    <a:gd name="connsiteY21" fmla="*/ 188464 h 929439"/>
                    <a:gd name="connsiteX22" fmla="*/ 1138185 w 1254003"/>
                    <a:gd name="connsiteY22" fmla="*/ 55841 h 929439"/>
                    <a:gd name="connsiteX23" fmla="*/ 1012542 w 1254003"/>
                    <a:gd name="connsiteY23" fmla="*/ 0 h 929439"/>
                    <a:gd name="connsiteX24" fmla="*/ 865959 w 1254003"/>
                    <a:gd name="connsiteY24" fmla="*/ 55841 h 929439"/>
                    <a:gd name="connsiteX25" fmla="*/ 754277 w 1254003"/>
                    <a:gd name="connsiteY25" fmla="*/ 76781 h 929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254003" h="929439">
                      <a:moveTo>
                        <a:pt x="754277" y="76781"/>
                      </a:moveTo>
                      <a:cubicBezTo>
                        <a:pt x="715886" y="75618"/>
                        <a:pt x="676331" y="59331"/>
                        <a:pt x="635614" y="48861"/>
                      </a:cubicBezTo>
                      <a:cubicBezTo>
                        <a:pt x="594897" y="38391"/>
                        <a:pt x="561159" y="17450"/>
                        <a:pt x="509971" y="13960"/>
                      </a:cubicBezTo>
                      <a:cubicBezTo>
                        <a:pt x="458783" y="10470"/>
                        <a:pt x="386655" y="13960"/>
                        <a:pt x="328487" y="27920"/>
                      </a:cubicBezTo>
                      <a:cubicBezTo>
                        <a:pt x="270319" y="41880"/>
                        <a:pt x="208662" y="66311"/>
                        <a:pt x="160964" y="97722"/>
                      </a:cubicBezTo>
                      <a:cubicBezTo>
                        <a:pt x="113266" y="129133"/>
                        <a:pt x="69058" y="169850"/>
                        <a:pt x="42301" y="216384"/>
                      </a:cubicBezTo>
                      <a:cubicBezTo>
                        <a:pt x="15544" y="262918"/>
                        <a:pt x="-3070" y="330394"/>
                        <a:pt x="420" y="376928"/>
                      </a:cubicBezTo>
                      <a:cubicBezTo>
                        <a:pt x="3910" y="423462"/>
                        <a:pt x="27177" y="466506"/>
                        <a:pt x="63241" y="495590"/>
                      </a:cubicBezTo>
                      <a:cubicBezTo>
                        <a:pt x="99305" y="524674"/>
                        <a:pt x="171434" y="539798"/>
                        <a:pt x="216805" y="551432"/>
                      </a:cubicBezTo>
                      <a:cubicBezTo>
                        <a:pt x="262176" y="563066"/>
                        <a:pt x="293586" y="552595"/>
                        <a:pt x="335467" y="565392"/>
                      </a:cubicBezTo>
                      <a:cubicBezTo>
                        <a:pt x="377348" y="578189"/>
                        <a:pt x="423882" y="593312"/>
                        <a:pt x="468090" y="628213"/>
                      </a:cubicBezTo>
                      <a:cubicBezTo>
                        <a:pt x="512298" y="663114"/>
                        <a:pt x="566976" y="730589"/>
                        <a:pt x="600713" y="774797"/>
                      </a:cubicBezTo>
                      <a:cubicBezTo>
                        <a:pt x="634450" y="819005"/>
                        <a:pt x="632124" y="867865"/>
                        <a:pt x="670515" y="893459"/>
                      </a:cubicBezTo>
                      <a:cubicBezTo>
                        <a:pt x="708906" y="919053"/>
                        <a:pt x="777544" y="927197"/>
                        <a:pt x="831058" y="928360"/>
                      </a:cubicBezTo>
                      <a:cubicBezTo>
                        <a:pt x="884573" y="929523"/>
                        <a:pt x="947394" y="935340"/>
                        <a:pt x="991602" y="900439"/>
                      </a:cubicBezTo>
                      <a:cubicBezTo>
                        <a:pt x="1035810" y="865538"/>
                        <a:pt x="1078854" y="773633"/>
                        <a:pt x="1096304" y="718955"/>
                      </a:cubicBezTo>
                      <a:cubicBezTo>
                        <a:pt x="1113754" y="664277"/>
                        <a:pt x="1095141" y="613089"/>
                        <a:pt x="1096304" y="572372"/>
                      </a:cubicBezTo>
                      <a:cubicBezTo>
                        <a:pt x="1097467" y="531655"/>
                        <a:pt x="1104447" y="494427"/>
                        <a:pt x="1103284" y="474650"/>
                      </a:cubicBezTo>
                      <a:cubicBezTo>
                        <a:pt x="1102121" y="454873"/>
                        <a:pt x="1075364" y="468834"/>
                        <a:pt x="1089324" y="453710"/>
                      </a:cubicBezTo>
                      <a:cubicBezTo>
                        <a:pt x="1103284" y="438586"/>
                        <a:pt x="1160289" y="408339"/>
                        <a:pt x="1187046" y="383908"/>
                      </a:cubicBezTo>
                      <a:cubicBezTo>
                        <a:pt x="1213803" y="359477"/>
                        <a:pt x="1241724" y="339700"/>
                        <a:pt x="1249867" y="307126"/>
                      </a:cubicBezTo>
                      <a:cubicBezTo>
                        <a:pt x="1258010" y="274552"/>
                        <a:pt x="1254521" y="230345"/>
                        <a:pt x="1235907" y="188464"/>
                      </a:cubicBezTo>
                      <a:cubicBezTo>
                        <a:pt x="1217293" y="146583"/>
                        <a:pt x="1175412" y="87252"/>
                        <a:pt x="1138185" y="55841"/>
                      </a:cubicBezTo>
                      <a:cubicBezTo>
                        <a:pt x="1100958" y="24430"/>
                        <a:pt x="1057913" y="0"/>
                        <a:pt x="1012542" y="0"/>
                      </a:cubicBezTo>
                      <a:cubicBezTo>
                        <a:pt x="967171" y="0"/>
                        <a:pt x="904350" y="43044"/>
                        <a:pt x="865959" y="55841"/>
                      </a:cubicBezTo>
                      <a:cubicBezTo>
                        <a:pt x="827568" y="68638"/>
                        <a:pt x="792668" y="77944"/>
                        <a:pt x="754277" y="76781"/>
                      </a:cubicBezTo>
                      <a:close/>
                    </a:path>
                  </a:pathLst>
                </a:custGeom>
                <a:solidFill>
                  <a:srgbClr val="F29D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Freeform 79"/>
                <p:cNvSpPr/>
                <p:nvPr/>
              </p:nvSpPr>
              <p:spPr>
                <a:xfrm>
                  <a:off x="8378013" y="1688943"/>
                  <a:ext cx="243059" cy="370608"/>
                </a:xfrm>
                <a:custGeom>
                  <a:avLst/>
                  <a:gdLst>
                    <a:gd name="connsiteX0" fmla="*/ 10604 w 243059"/>
                    <a:gd name="connsiteY0" fmla="*/ 366276 h 370608"/>
                    <a:gd name="connsiteX1" fmla="*/ 10604 w 243059"/>
                    <a:gd name="connsiteY1" fmla="*/ 212712 h 370608"/>
                    <a:gd name="connsiteX2" fmla="*/ 17584 w 243059"/>
                    <a:gd name="connsiteY2" fmla="*/ 101030 h 370608"/>
                    <a:gd name="connsiteX3" fmla="*/ 59465 w 243059"/>
                    <a:gd name="connsiteY3" fmla="*/ 3308 h 370608"/>
                    <a:gd name="connsiteX4" fmla="*/ 115306 w 243059"/>
                    <a:gd name="connsiteY4" fmla="*/ 38209 h 370608"/>
                    <a:gd name="connsiteX5" fmla="*/ 206048 w 243059"/>
                    <a:gd name="connsiteY5" fmla="*/ 184792 h 370608"/>
                    <a:gd name="connsiteX6" fmla="*/ 240949 w 243059"/>
                    <a:gd name="connsiteY6" fmla="*/ 282514 h 370608"/>
                    <a:gd name="connsiteX7" fmla="*/ 150207 w 243059"/>
                    <a:gd name="connsiteY7" fmla="*/ 324395 h 370608"/>
                    <a:gd name="connsiteX8" fmla="*/ 10604 w 243059"/>
                    <a:gd name="connsiteY8" fmla="*/ 366276 h 370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3059" h="370608">
                      <a:moveTo>
                        <a:pt x="10604" y="366276"/>
                      </a:moveTo>
                      <a:cubicBezTo>
                        <a:pt x="-12663" y="347662"/>
                        <a:pt x="9441" y="256920"/>
                        <a:pt x="10604" y="212712"/>
                      </a:cubicBezTo>
                      <a:cubicBezTo>
                        <a:pt x="11767" y="168504"/>
                        <a:pt x="9441" y="135931"/>
                        <a:pt x="17584" y="101030"/>
                      </a:cubicBezTo>
                      <a:cubicBezTo>
                        <a:pt x="25727" y="66129"/>
                        <a:pt x="43178" y="13778"/>
                        <a:pt x="59465" y="3308"/>
                      </a:cubicBezTo>
                      <a:cubicBezTo>
                        <a:pt x="75752" y="-7162"/>
                        <a:pt x="90876" y="7962"/>
                        <a:pt x="115306" y="38209"/>
                      </a:cubicBezTo>
                      <a:cubicBezTo>
                        <a:pt x="139736" y="68456"/>
                        <a:pt x="185108" y="144074"/>
                        <a:pt x="206048" y="184792"/>
                      </a:cubicBezTo>
                      <a:cubicBezTo>
                        <a:pt x="226989" y="225509"/>
                        <a:pt x="250256" y="259247"/>
                        <a:pt x="240949" y="282514"/>
                      </a:cubicBezTo>
                      <a:cubicBezTo>
                        <a:pt x="231642" y="305781"/>
                        <a:pt x="185108" y="310435"/>
                        <a:pt x="150207" y="324395"/>
                      </a:cubicBezTo>
                      <a:cubicBezTo>
                        <a:pt x="115306" y="338355"/>
                        <a:pt x="33871" y="384890"/>
                        <a:pt x="10604" y="366276"/>
                      </a:cubicBezTo>
                      <a:close/>
                    </a:path>
                  </a:pathLst>
                </a:custGeom>
                <a:solidFill>
                  <a:srgbClr val="F29D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Freeform 80"/>
                <p:cNvSpPr/>
                <p:nvPr/>
              </p:nvSpPr>
              <p:spPr>
                <a:xfrm>
                  <a:off x="9135378" y="1975838"/>
                  <a:ext cx="253356" cy="103212"/>
                </a:xfrm>
                <a:custGeom>
                  <a:avLst/>
                  <a:gdLst>
                    <a:gd name="connsiteX0" fmla="*/ 115 w 253356"/>
                    <a:gd name="connsiteY0" fmla="*/ 44480 h 103212"/>
                    <a:gd name="connsiteX1" fmla="*/ 104817 w 253356"/>
                    <a:gd name="connsiteY1" fmla="*/ 2599 h 103212"/>
                    <a:gd name="connsiteX2" fmla="*/ 188579 w 253356"/>
                    <a:gd name="connsiteY2" fmla="*/ 9579 h 103212"/>
                    <a:gd name="connsiteX3" fmla="*/ 251400 w 253356"/>
                    <a:gd name="connsiteY3" fmla="*/ 51460 h 103212"/>
                    <a:gd name="connsiteX4" fmla="*/ 230460 w 253356"/>
                    <a:gd name="connsiteY4" fmla="*/ 100321 h 103212"/>
                    <a:gd name="connsiteX5" fmla="*/ 160658 w 253356"/>
                    <a:gd name="connsiteY5" fmla="*/ 93341 h 103212"/>
                    <a:gd name="connsiteX6" fmla="*/ 125758 w 253356"/>
                    <a:gd name="connsiteY6" fmla="*/ 58440 h 103212"/>
                    <a:gd name="connsiteX7" fmla="*/ 115 w 253356"/>
                    <a:gd name="connsiteY7" fmla="*/ 44480 h 103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3356" h="103212">
                      <a:moveTo>
                        <a:pt x="115" y="44480"/>
                      </a:moveTo>
                      <a:cubicBezTo>
                        <a:pt x="-3375" y="35173"/>
                        <a:pt x="73406" y="8416"/>
                        <a:pt x="104817" y="2599"/>
                      </a:cubicBezTo>
                      <a:cubicBezTo>
                        <a:pt x="136228" y="-3218"/>
                        <a:pt x="164149" y="1436"/>
                        <a:pt x="188579" y="9579"/>
                      </a:cubicBezTo>
                      <a:cubicBezTo>
                        <a:pt x="213009" y="17722"/>
                        <a:pt x="244420" y="36336"/>
                        <a:pt x="251400" y="51460"/>
                      </a:cubicBezTo>
                      <a:cubicBezTo>
                        <a:pt x="258380" y="66584"/>
                        <a:pt x="245584" y="93341"/>
                        <a:pt x="230460" y="100321"/>
                      </a:cubicBezTo>
                      <a:cubicBezTo>
                        <a:pt x="215336" y="107301"/>
                        <a:pt x="178108" y="100321"/>
                        <a:pt x="160658" y="93341"/>
                      </a:cubicBezTo>
                      <a:cubicBezTo>
                        <a:pt x="143208" y="86361"/>
                        <a:pt x="147862" y="66583"/>
                        <a:pt x="125758" y="58440"/>
                      </a:cubicBezTo>
                      <a:cubicBezTo>
                        <a:pt x="103654" y="50297"/>
                        <a:pt x="3605" y="53787"/>
                        <a:pt x="115" y="44480"/>
                      </a:cubicBezTo>
                      <a:close/>
                    </a:path>
                  </a:pathLst>
                </a:custGeom>
                <a:solidFill>
                  <a:srgbClr val="514C57"/>
                </a:solidFill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Freeform 81"/>
                <p:cNvSpPr/>
                <p:nvPr/>
              </p:nvSpPr>
              <p:spPr>
                <a:xfrm>
                  <a:off x="9736561" y="1947084"/>
                  <a:ext cx="172922" cy="70643"/>
                </a:xfrm>
                <a:custGeom>
                  <a:avLst/>
                  <a:gdLst>
                    <a:gd name="connsiteX0" fmla="*/ 172916 w 172922"/>
                    <a:gd name="connsiteY0" fmla="*/ 29580 h 70643"/>
                    <a:gd name="connsiteX1" fmla="*/ 80993 w 172922"/>
                    <a:gd name="connsiteY1" fmla="*/ 552 h 70643"/>
                    <a:gd name="connsiteX2" fmla="*/ 13259 w 172922"/>
                    <a:gd name="connsiteY2" fmla="*/ 15066 h 70643"/>
                    <a:gd name="connsiteX3" fmla="*/ 3583 w 172922"/>
                    <a:gd name="connsiteY3" fmla="*/ 68285 h 70643"/>
                    <a:gd name="connsiteX4" fmla="*/ 56802 w 172922"/>
                    <a:gd name="connsiteY4" fmla="*/ 58609 h 70643"/>
                    <a:gd name="connsiteX5" fmla="*/ 85831 w 172922"/>
                    <a:gd name="connsiteY5" fmla="*/ 34418 h 70643"/>
                    <a:gd name="connsiteX6" fmla="*/ 172916 w 172922"/>
                    <a:gd name="connsiteY6" fmla="*/ 29580 h 706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2922" h="70643">
                      <a:moveTo>
                        <a:pt x="172916" y="29580"/>
                      </a:moveTo>
                      <a:cubicBezTo>
                        <a:pt x="172110" y="23936"/>
                        <a:pt x="107602" y="2971"/>
                        <a:pt x="80993" y="552"/>
                      </a:cubicBezTo>
                      <a:cubicBezTo>
                        <a:pt x="54383" y="-1867"/>
                        <a:pt x="26161" y="3777"/>
                        <a:pt x="13259" y="15066"/>
                      </a:cubicBezTo>
                      <a:cubicBezTo>
                        <a:pt x="357" y="26355"/>
                        <a:pt x="-3674" y="61028"/>
                        <a:pt x="3583" y="68285"/>
                      </a:cubicBezTo>
                      <a:cubicBezTo>
                        <a:pt x="10840" y="75542"/>
                        <a:pt x="43094" y="64254"/>
                        <a:pt x="56802" y="58609"/>
                      </a:cubicBezTo>
                      <a:cubicBezTo>
                        <a:pt x="70510" y="52964"/>
                        <a:pt x="68091" y="38450"/>
                        <a:pt x="85831" y="34418"/>
                      </a:cubicBezTo>
                      <a:cubicBezTo>
                        <a:pt x="103571" y="30386"/>
                        <a:pt x="173722" y="35224"/>
                        <a:pt x="172916" y="29580"/>
                      </a:cubicBezTo>
                      <a:close/>
                    </a:path>
                  </a:pathLst>
                </a:custGeom>
                <a:solidFill>
                  <a:srgbClr val="514C57"/>
                </a:solidFill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reeform 82"/>
                <p:cNvSpPr/>
                <p:nvPr/>
              </p:nvSpPr>
              <p:spPr>
                <a:xfrm>
                  <a:off x="9454419" y="2049090"/>
                  <a:ext cx="401951" cy="217921"/>
                </a:xfrm>
                <a:custGeom>
                  <a:avLst/>
                  <a:gdLst>
                    <a:gd name="connsiteX0" fmla="*/ 277 w 401951"/>
                    <a:gd name="connsiteY0" fmla="*/ 92070 h 217921"/>
                    <a:gd name="connsiteX1" fmla="*/ 111554 w 401951"/>
                    <a:gd name="connsiteY1" fmla="*/ 48527 h 217921"/>
                    <a:gd name="connsiteX2" fmla="*/ 203477 w 401951"/>
                    <a:gd name="connsiteY2" fmla="*/ 9822 h 217921"/>
                    <a:gd name="connsiteX3" fmla="*/ 309916 w 401951"/>
                    <a:gd name="connsiteY3" fmla="*/ 146 h 217921"/>
                    <a:gd name="connsiteX4" fmla="*/ 382487 w 401951"/>
                    <a:gd name="connsiteY4" fmla="*/ 14660 h 217921"/>
                    <a:gd name="connsiteX5" fmla="*/ 397001 w 401951"/>
                    <a:gd name="connsiteY5" fmla="*/ 87231 h 217921"/>
                    <a:gd name="connsiteX6" fmla="*/ 309916 w 401951"/>
                    <a:gd name="connsiteY6" fmla="*/ 179155 h 217921"/>
                    <a:gd name="connsiteX7" fmla="*/ 266373 w 401951"/>
                    <a:gd name="connsiteY7" fmla="*/ 217860 h 217921"/>
                    <a:gd name="connsiteX8" fmla="*/ 188963 w 401951"/>
                    <a:gd name="connsiteY8" fmla="*/ 188831 h 217921"/>
                    <a:gd name="connsiteX9" fmla="*/ 82525 w 401951"/>
                    <a:gd name="connsiteY9" fmla="*/ 150127 h 217921"/>
                    <a:gd name="connsiteX10" fmla="*/ 277 w 401951"/>
                    <a:gd name="connsiteY10" fmla="*/ 92070 h 217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01951" h="217921">
                      <a:moveTo>
                        <a:pt x="277" y="92070"/>
                      </a:moveTo>
                      <a:cubicBezTo>
                        <a:pt x="5115" y="75137"/>
                        <a:pt x="77687" y="62235"/>
                        <a:pt x="111554" y="48527"/>
                      </a:cubicBezTo>
                      <a:cubicBezTo>
                        <a:pt x="145421" y="34819"/>
                        <a:pt x="170417" y="17885"/>
                        <a:pt x="203477" y="9822"/>
                      </a:cubicBezTo>
                      <a:cubicBezTo>
                        <a:pt x="236537" y="1759"/>
                        <a:pt x="280081" y="-660"/>
                        <a:pt x="309916" y="146"/>
                      </a:cubicBezTo>
                      <a:cubicBezTo>
                        <a:pt x="339751" y="952"/>
                        <a:pt x="367973" y="146"/>
                        <a:pt x="382487" y="14660"/>
                      </a:cubicBezTo>
                      <a:cubicBezTo>
                        <a:pt x="397001" y="29174"/>
                        <a:pt x="409096" y="59815"/>
                        <a:pt x="397001" y="87231"/>
                      </a:cubicBezTo>
                      <a:cubicBezTo>
                        <a:pt x="384906" y="114647"/>
                        <a:pt x="331687" y="157384"/>
                        <a:pt x="309916" y="179155"/>
                      </a:cubicBezTo>
                      <a:cubicBezTo>
                        <a:pt x="288145" y="200926"/>
                        <a:pt x="286532" y="216247"/>
                        <a:pt x="266373" y="217860"/>
                      </a:cubicBezTo>
                      <a:cubicBezTo>
                        <a:pt x="246214" y="219473"/>
                        <a:pt x="188963" y="188831"/>
                        <a:pt x="188963" y="188831"/>
                      </a:cubicBezTo>
                      <a:lnTo>
                        <a:pt x="82525" y="150127"/>
                      </a:lnTo>
                      <a:cubicBezTo>
                        <a:pt x="55109" y="140451"/>
                        <a:pt x="-4561" y="109003"/>
                        <a:pt x="277" y="92070"/>
                      </a:cubicBezTo>
                      <a:close/>
                    </a:path>
                  </a:pathLst>
                </a:custGeom>
                <a:solidFill>
                  <a:srgbClr val="514C57"/>
                </a:solidFill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 83"/>
                <p:cNvSpPr/>
                <p:nvPr/>
              </p:nvSpPr>
              <p:spPr>
                <a:xfrm>
                  <a:off x="9730468" y="2281464"/>
                  <a:ext cx="183847" cy="122010"/>
                </a:xfrm>
                <a:custGeom>
                  <a:avLst/>
                  <a:gdLst>
                    <a:gd name="connsiteX0" fmla="*/ 0 w 183847"/>
                    <a:gd name="connsiteY0" fmla="*/ 0 h 122010"/>
                    <a:gd name="connsiteX1" fmla="*/ 33867 w 183847"/>
                    <a:gd name="connsiteY1" fmla="*/ 82248 h 122010"/>
                    <a:gd name="connsiteX2" fmla="*/ 96762 w 183847"/>
                    <a:gd name="connsiteY2" fmla="*/ 120953 h 122010"/>
                    <a:gd name="connsiteX3" fmla="*/ 169333 w 183847"/>
                    <a:gd name="connsiteY3" fmla="*/ 106438 h 122010"/>
                    <a:gd name="connsiteX4" fmla="*/ 183847 w 183847"/>
                    <a:gd name="connsiteY4" fmla="*/ 58057 h 122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3847" h="122010">
                      <a:moveTo>
                        <a:pt x="0" y="0"/>
                      </a:moveTo>
                      <a:cubicBezTo>
                        <a:pt x="8870" y="31044"/>
                        <a:pt x="17740" y="62089"/>
                        <a:pt x="33867" y="82248"/>
                      </a:cubicBezTo>
                      <a:cubicBezTo>
                        <a:pt x="49994" y="102407"/>
                        <a:pt x="74184" y="116921"/>
                        <a:pt x="96762" y="120953"/>
                      </a:cubicBezTo>
                      <a:cubicBezTo>
                        <a:pt x="119340" y="124985"/>
                        <a:pt x="154819" y="116921"/>
                        <a:pt x="169333" y="106438"/>
                      </a:cubicBezTo>
                      <a:cubicBezTo>
                        <a:pt x="183847" y="95955"/>
                        <a:pt x="183847" y="58057"/>
                        <a:pt x="183847" y="58057"/>
                      </a:cubicBezTo>
                    </a:path>
                  </a:pathLst>
                </a:custGeom>
                <a:noFill/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Freeform 84"/>
                <p:cNvSpPr/>
                <p:nvPr/>
              </p:nvSpPr>
              <p:spPr>
                <a:xfrm>
                  <a:off x="9309375" y="2271788"/>
                  <a:ext cx="401740" cy="217258"/>
                </a:xfrm>
                <a:custGeom>
                  <a:avLst/>
                  <a:gdLst>
                    <a:gd name="connsiteX0" fmla="*/ 401740 w 401740"/>
                    <a:gd name="connsiteY0" fmla="*/ 0 h 217258"/>
                    <a:gd name="connsiteX1" fmla="*/ 353360 w 401740"/>
                    <a:gd name="connsiteY1" fmla="*/ 67733 h 217258"/>
                    <a:gd name="connsiteX2" fmla="*/ 246921 w 401740"/>
                    <a:gd name="connsiteY2" fmla="*/ 159657 h 217258"/>
                    <a:gd name="connsiteX3" fmla="*/ 135645 w 401740"/>
                    <a:gd name="connsiteY3" fmla="*/ 212876 h 217258"/>
                    <a:gd name="connsiteX4" fmla="*/ 38883 w 401740"/>
                    <a:gd name="connsiteY4" fmla="*/ 203200 h 217258"/>
                    <a:gd name="connsiteX5" fmla="*/ 5017 w 401740"/>
                    <a:gd name="connsiteY5" fmla="*/ 116114 h 217258"/>
                    <a:gd name="connsiteX6" fmla="*/ 179 w 401740"/>
                    <a:gd name="connsiteY6" fmla="*/ 43543 h 2172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1740" h="217258">
                      <a:moveTo>
                        <a:pt x="401740" y="0"/>
                      </a:moveTo>
                      <a:cubicBezTo>
                        <a:pt x="390451" y="20562"/>
                        <a:pt x="379163" y="41124"/>
                        <a:pt x="353360" y="67733"/>
                      </a:cubicBezTo>
                      <a:cubicBezTo>
                        <a:pt x="327557" y="94342"/>
                        <a:pt x="283207" y="135467"/>
                        <a:pt x="246921" y="159657"/>
                      </a:cubicBezTo>
                      <a:cubicBezTo>
                        <a:pt x="210635" y="183847"/>
                        <a:pt x="170318" y="205619"/>
                        <a:pt x="135645" y="212876"/>
                      </a:cubicBezTo>
                      <a:cubicBezTo>
                        <a:pt x="100972" y="220133"/>
                        <a:pt x="60654" y="219327"/>
                        <a:pt x="38883" y="203200"/>
                      </a:cubicBezTo>
                      <a:cubicBezTo>
                        <a:pt x="17112" y="187073"/>
                        <a:pt x="11468" y="142723"/>
                        <a:pt x="5017" y="116114"/>
                      </a:cubicBezTo>
                      <a:cubicBezTo>
                        <a:pt x="-1434" y="89505"/>
                        <a:pt x="179" y="43543"/>
                        <a:pt x="179" y="43543"/>
                      </a:cubicBezTo>
                    </a:path>
                  </a:pathLst>
                </a:custGeom>
                <a:noFill/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Freeform 85"/>
                <p:cNvSpPr/>
                <p:nvPr/>
              </p:nvSpPr>
              <p:spPr>
                <a:xfrm>
                  <a:off x="8443535" y="2245619"/>
                  <a:ext cx="1059542" cy="166474"/>
                </a:xfrm>
                <a:custGeom>
                  <a:avLst/>
                  <a:gdLst>
                    <a:gd name="connsiteX0" fmla="*/ 1059542 w 1059542"/>
                    <a:gd name="connsiteY0" fmla="*/ 60036 h 166474"/>
                    <a:gd name="connsiteX1" fmla="*/ 827314 w 1059542"/>
                    <a:gd name="connsiteY1" fmla="*/ 16493 h 166474"/>
                    <a:gd name="connsiteX2" fmla="*/ 483809 w 1059542"/>
                    <a:gd name="connsiteY2" fmla="*/ 11655 h 166474"/>
                    <a:gd name="connsiteX3" fmla="*/ 0 w 1059542"/>
                    <a:gd name="connsiteY3" fmla="*/ 166474 h 1664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59542" h="166474">
                      <a:moveTo>
                        <a:pt x="1059542" y="60036"/>
                      </a:moveTo>
                      <a:cubicBezTo>
                        <a:pt x="991405" y="42296"/>
                        <a:pt x="923269" y="24556"/>
                        <a:pt x="827314" y="16493"/>
                      </a:cubicBezTo>
                      <a:cubicBezTo>
                        <a:pt x="731359" y="8430"/>
                        <a:pt x="621695" y="-13342"/>
                        <a:pt x="483809" y="11655"/>
                      </a:cubicBezTo>
                      <a:cubicBezTo>
                        <a:pt x="345923" y="36652"/>
                        <a:pt x="0" y="166474"/>
                        <a:pt x="0" y="166474"/>
                      </a:cubicBezTo>
                    </a:path>
                  </a:pathLst>
                </a:custGeom>
                <a:noFill/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Freeform 86"/>
                <p:cNvSpPr/>
                <p:nvPr/>
              </p:nvSpPr>
              <p:spPr>
                <a:xfrm>
                  <a:off x="7950049" y="2318588"/>
                  <a:ext cx="1567543" cy="606343"/>
                </a:xfrm>
                <a:custGeom>
                  <a:avLst/>
                  <a:gdLst>
                    <a:gd name="connsiteX0" fmla="*/ 1567543 w 1567543"/>
                    <a:gd name="connsiteY0" fmla="*/ 6419 h 606343"/>
                    <a:gd name="connsiteX1" fmla="*/ 1407886 w 1567543"/>
                    <a:gd name="connsiteY1" fmla="*/ 1581 h 606343"/>
                    <a:gd name="connsiteX2" fmla="*/ 1054705 w 1567543"/>
                    <a:gd name="connsiteY2" fmla="*/ 30610 h 606343"/>
                    <a:gd name="connsiteX3" fmla="*/ 619276 w 1567543"/>
                    <a:gd name="connsiteY3" fmla="*/ 180591 h 606343"/>
                    <a:gd name="connsiteX4" fmla="*/ 149981 w 1567543"/>
                    <a:gd name="connsiteY4" fmla="*/ 485391 h 606343"/>
                    <a:gd name="connsiteX5" fmla="*/ 0 w 1567543"/>
                    <a:gd name="connsiteY5" fmla="*/ 606343 h 606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67543" h="606343">
                      <a:moveTo>
                        <a:pt x="1567543" y="6419"/>
                      </a:moveTo>
                      <a:cubicBezTo>
                        <a:pt x="1530451" y="1984"/>
                        <a:pt x="1493359" y="-2451"/>
                        <a:pt x="1407886" y="1581"/>
                      </a:cubicBezTo>
                      <a:cubicBezTo>
                        <a:pt x="1322413" y="5613"/>
                        <a:pt x="1186140" y="775"/>
                        <a:pt x="1054705" y="30610"/>
                      </a:cubicBezTo>
                      <a:cubicBezTo>
                        <a:pt x="923270" y="60445"/>
                        <a:pt x="770063" y="104794"/>
                        <a:pt x="619276" y="180591"/>
                      </a:cubicBezTo>
                      <a:cubicBezTo>
                        <a:pt x="468489" y="256388"/>
                        <a:pt x="253194" y="414432"/>
                        <a:pt x="149981" y="485391"/>
                      </a:cubicBezTo>
                      <a:cubicBezTo>
                        <a:pt x="46768" y="556350"/>
                        <a:pt x="0" y="606343"/>
                        <a:pt x="0" y="606343"/>
                      </a:cubicBezTo>
                    </a:path>
                  </a:pathLst>
                </a:custGeom>
                <a:noFill/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Freeform 87"/>
                <p:cNvSpPr/>
                <p:nvPr/>
              </p:nvSpPr>
              <p:spPr>
                <a:xfrm>
                  <a:off x="8322582" y="2354036"/>
                  <a:ext cx="1146629" cy="991809"/>
                </a:xfrm>
                <a:custGeom>
                  <a:avLst/>
                  <a:gdLst>
                    <a:gd name="connsiteX0" fmla="*/ 1146629 w 1146629"/>
                    <a:gd name="connsiteY0" fmla="*/ 0 h 991809"/>
                    <a:gd name="connsiteX1" fmla="*/ 1006324 w 1146629"/>
                    <a:gd name="connsiteY1" fmla="*/ 19352 h 991809"/>
                    <a:gd name="connsiteX2" fmla="*/ 812800 w 1146629"/>
                    <a:gd name="connsiteY2" fmla="*/ 111276 h 991809"/>
                    <a:gd name="connsiteX3" fmla="*/ 474133 w 1146629"/>
                    <a:gd name="connsiteY3" fmla="*/ 358019 h 991809"/>
                    <a:gd name="connsiteX4" fmla="*/ 130629 w 1146629"/>
                    <a:gd name="connsiteY4" fmla="*/ 754743 h 991809"/>
                    <a:gd name="connsiteX5" fmla="*/ 0 w 1146629"/>
                    <a:gd name="connsiteY5" fmla="*/ 991809 h 991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6629" h="991809">
                      <a:moveTo>
                        <a:pt x="1146629" y="0"/>
                      </a:moveTo>
                      <a:cubicBezTo>
                        <a:pt x="1104295" y="403"/>
                        <a:pt x="1061962" y="806"/>
                        <a:pt x="1006324" y="19352"/>
                      </a:cubicBezTo>
                      <a:cubicBezTo>
                        <a:pt x="950686" y="37898"/>
                        <a:pt x="901498" y="54832"/>
                        <a:pt x="812800" y="111276"/>
                      </a:cubicBezTo>
                      <a:cubicBezTo>
                        <a:pt x="724102" y="167720"/>
                        <a:pt x="587828" y="250775"/>
                        <a:pt x="474133" y="358019"/>
                      </a:cubicBezTo>
                      <a:cubicBezTo>
                        <a:pt x="360438" y="465263"/>
                        <a:pt x="209651" y="649111"/>
                        <a:pt x="130629" y="754743"/>
                      </a:cubicBezTo>
                      <a:cubicBezTo>
                        <a:pt x="51607" y="860375"/>
                        <a:pt x="0" y="991809"/>
                        <a:pt x="0" y="991809"/>
                      </a:cubicBezTo>
                    </a:path>
                  </a:pathLst>
                </a:custGeom>
                <a:noFill/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 88"/>
                <p:cNvSpPr/>
                <p:nvPr/>
              </p:nvSpPr>
              <p:spPr>
                <a:xfrm>
                  <a:off x="8869287" y="2392740"/>
                  <a:ext cx="556381" cy="803124"/>
                </a:xfrm>
                <a:custGeom>
                  <a:avLst/>
                  <a:gdLst>
                    <a:gd name="connsiteX0" fmla="*/ 556381 w 556381"/>
                    <a:gd name="connsiteY0" fmla="*/ 0 h 803124"/>
                    <a:gd name="connsiteX1" fmla="*/ 406400 w 556381"/>
                    <a:gd name="connsiteY1" fmla="*/ 82248 h 803124"/>
                    <a:gd name="connsiteX2" fmla="*/ 237067 w 556381"/>
                    <a:gd name="connsiteY2" fmla="*/ 285448 h 803124"/>
                    <a:gd name="connsiteX3" fmla="*/ 77409 w 556381"/>
                    <a:gd name="connsiteY3" fmla="*/ 551543 h 803124"/>
                    <a:gd name="connsiteX4" fmla="*/ 0 w 556381"/>
                    <a:gd name="connsiteY4" fmla="*/ 803124 h 803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6381" h="803124">
                      <a:moveTo>
                        <a:pt x="556381" y="0"/>
                      </a:moveTo>
                      <a:cubicBezTo>
                        <a:pt x="508000" y="17336"/>
                        <a:pt x="459619" y="34673"/>
                        <a:pt x="406400" y="82248"/>
                      </a:cubicBezTo>
                      <a:cubicBezTo>
                        <a:pt x="353181" y="129823"/>
                        <a:pt x="291899" y="207232"/>
                        <a:pt x="237067" y="285448"/>
                      </a:cubicBezTo>
                      <a:cubicBezTo>
                        <a:pt x="182235" y="363664"/>
                        <a:pt x="116920" y="465264"/>
                        <a:pt x="77409" y="551543"/>
                      </a:cubicBezTo>
                      <a:cubicBezTo>
                        <a:pt x="37898" y="637822"/>
                        <a:pt x="0" y="803124"/>
                        <a:pt x="0" y="803124"/>
                      </a:cubicBezTo>
                    </a:path>
                  </a:pathLst>
                </a:custGeom>
                <a:noFill/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Freeform 89"/>
                <p:cNvSpPr/>
                <p:nvPr/>
              </p:nvSpPr>
              <p:spPr>
                <a:xfrm>
                  <a:off x="9856258" y="1971710"/>
                  <a:ext cx="1001486" cy="271050"/>
                </a:xfrm>
                <a:custGeom>
                  <a:avLst/>
                  <a:gdLst>
                    <a:gd name="connsiteX0" fmla="*/ 0 w 1001486"/>
                    <a:gd name="connsiteY0" fmla="*/ 271050 h 271050"/>
                    <a:gd name="connsiteX1" fmla="*/ 285448 w 1001486"/>
                    <a:gd name="connsiteY1" fmla="*/ 164611 h 271050"/>
                    <a:gd name="connsiteX2" fmla="*/ 672496 w 1001486"/>
                    <a:gd name="connsiteY2" fmla="*/ 24307 h 271050"/>
                    <a:gd name="connsiteX3" fmla="*/ 1001486 w 1001486"/>
                    <a:gd name="connsiteY3" fmla="*/ 116 h 271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1486" h="271050">
                      <a:moveTo>
                        <a:pt x="0" y="271050"/>
                      </a:moveTo>
                      <a:lnTo>
                        <a:pt x="285448" y="164611"/>
                      </a:lnTo>
                      <a:cubicBezTo>
                        <a:pt x="397531" y="123487"/>
                        <a:pt x="553156" y="51723"/>
                        <a:pt x="672496" y="24307"/>
                      </a:cubicBezTo>
                      <a:cubicBezTo>
                        <a:pt x="791836" y="-3109"/>
                        <a:pt x="1001486" y="116"/>
                        <a:pt x="1001486" y="116"/>
                      </a:cubicBezTo>
                    </a:path>
                  </a:pathLst>
                </a:custGeom>
                <a:noFill/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Freeform 90"/>
                <p:cNvSpPr/>
                <p:nvPr/>
              </p:nvSpPr>
              <p:spPr>
                <a:xfrm>
                  <a:off x="9861096" y="2213731"/>
                  <a:ext cx="972458" cy="67733"/>
                </a:xfrm>
                <a:custGeom>
                  <a:avLst/>
                  <a:gdLst>
                    <a:gd name="connsiteX0" fmla="*/ 0 w 972458"/>
                    <a:gd name="connsiteY0" fmla="*/ 67733 h 67733"/>
                    <a:gd name="connsiteX1" fmla="*/ 208039 w 972458"/>
                    <a:gd name="connsiteY1" fmla="*/ 29029 h 67733"/>
                    <a:gd name="connsiteX2" fmla="*/ 648305 w 972458"/>
                    <a:gd name="connsiteY2" fmla="*/ 4838 h 67733"/>
                    <a:gd name="connsiteX3" fmla="*/ 972458 w 972458"/>
                    <a:gd name="connsiteY3" fmla="*/ 0 h 67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72458" h="67733">
                      <a:moveTo>
                        <a:pt x="0" y="67733"/>
                      </a:moveTo>
                      <a:cubicBezTo>
                        <a:pt x="49994" y="53622"/>
                        <a:pt x="99988" y="39511"/>
                        <a:pt x="208039" y="29029"/>
                      </a:cubicBezTo>
                      <a:cubicBezTo>
                        <a:pt x="316090" y="18547"/>
                        <a:pt x="520902" y="9676"/>
                        <a:pt x="648305" y="4838"/>
                      </a:cubicBezTo>
                      <a:cubicBezTo>
                        <a:pt x="775708" y="0"/>
                        <a:pt x="972458" y="0"/>
                        <a:pt x="972458" y="0"/>
                      </a:cubicBezTo>
                    </a:path>
                  </a:pathLst>
                </a:custGeom>
                <a:noFill/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Freeform 91"/>
                <p:cNvSpPr/>
                <p:nvPr/>
              </p:nvSpPr>
              <p:spPr>
                <a:xfrm>
                  <a:off x="9836906" y="2320169"/>
                  <a:ext cx="1069219" cy="174171"/>
                </a:xfrm>
                <a:custGeom>
                  <a:avLst/>
                  <a:gdLst>
                    <a:gd name="connsiteX0" fmla="*/ 0 w 1069219"/>
                    <a:gd name="connsiteY0" fmla="*/ 0 h 174171"/>
                    <a:gd name="connsiteX1" fmla="*/ 251581 w 1069219"/>
                    <a:gd name="connsiteY1" fmla="*/ 9676 h 174171"/>
                    <a:gd name="connsiteX2" fmla="*/ 604762 w 1069219"/>
                    <a:gd name="connsiteY2" fmla="*/ 43543 h 174171"/>
                    <a:gd name="connsiteX3" fmla="*/ 1069219 w 1069219"/>
                    <a:gd name="connsiteY3" fmla="*/ 174171 h 1741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69219" h="174171">
                      <a:moveTo>
                        <a:pt x="0" y="0"/>
                      </a:moveTo>
                      <a:cubicBezTo>
                        <a:pt x="75393" y="1209"/>
                        <a:pt x="150787" y="2419"/>
                        <a:pt x="251581" y="9676"/>
                      </a:cubicBezTo>
                      <a:cubicBezTo>
                        <a:pt x="352375" y="16933"/>
                        <a:pt x="468489" y="16127"/>
                        <a:pt x="604762" y="43543"/>
                      </a:cubicBezTo>
                      <a:cubicBezTo>
                        <a:pt x="741035" y="70959"/>
                        <a:pt x="1069219" y="174171"/>
                        <a:pt x="1069219" y="174171"/>
                      </a:cubicBezTo>
                    </a:path>
                  </a:pathLst>
                </a:custGeom>
                <a:noFill/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Freeform 92"/>
                <p:cNvSpPr/>
                <p:nvPr/>
              </p:nvSpPr>
              <p:spPr>
                <a:xfrm>
                  <a:off x="9856258" y="2363712"/>
                  <a:ext cx="508000" cy="687009"/>
                </a:xfrm>
                <a:custGeom>
                  <a:avLst/>
                  <a:gdLst>
                    <a:gd name="connsiteX0" fmla="*/ 0 w 508000"/>
                    <a:gd name="connsiteY0" fmla="*/ 0 h 687009"/>
                    <a:gd name="connsiteX1" fmla="*/ 188686 w 508000"/>
                    <a:gd name="connsiteY1" fmla="*/ 179009 h 687009"/>
                    <a:gd name="connsiteX2" fmla="*/ 396724 w 508000"/>
                    <a:gd name="connsiteY2" fmla="*/ 425752 h 687009"/>
                    <a:gd name="connsiteX3" fmla="*/ 508000 w 508000"/>
                    <a:gd name="connsiteY3" fmla="*/ 687009 h 68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8000" h="687009">
                      <a:moveTo>
                        <a:pt x="0" y="0"/>
                      </a:moveTo>
                      <a:cubicBezTo>
                        <a:pt x="61282" y="54025"/>
                        <a:pt x="122565" y="108050"/>
                        <a:pt x="188686" y="179009"/>
                      </a:cubicBezTo>
                      <a:cubicBezTo>
                        <a:pt x="254807" y="249968"/>
                        <a:pt x="343505" y="341085"/>
                        <a:pt x="396724" y="425752"/>
                      </a:cubicBezTo>
                      <a:cubicBezTo>
                        <a:pt x="449943" y="510419"/>
                        <a:pt x="508000" y="687009"/>
                        <a:pt x="508000" y="687009"/>
                      </a:cubicBezTo>
                    </a:path>
                  </a:pathLst>
                </a:custGeom>
                <a:noFill/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9449859" y="2242760"/>
                  <a:ext cx="53219" cy="53219"/>
                </a:xfrm>
                <a:prstGeom prst="ellipse">
                  <a:avLst/>
                </a:prstGeom>
                <a:solidFill>
                  <a:srgbClr val="514C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9534527" y="2269372"/>
                  <a:ext cx="45719" cy="45719"/>
                </a:xfrm>
                <a:prstGeom prst="ellipse">
                  <a:avLst/>
                </a:prstGeom>
                <a:solidFill>
                  <a:srgbClr val="514C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9459541" y="2339526"/>
                  <a:ext cx="45719" cy="45719"/>
                </a:xfrm>
                <a:prstGeom prst="ellipse">
                  <a:avLst/>
                </a:prstGeom>
                <a:solidFill>
                  <a:srgbClr val="514C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9522435" y="2329850"/>
                  <a:ext cx="45719" cy="45719"/>
                </a:xfrm>
                <a:prstGeom prst="ellipse">
                  <a:avLst/>
                </a:prstGeom>
                <a:solidFill>
                  <a:srgbClr val="514C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9757081" y="2293568"/>
                  <a:ext cx="45719" cy="45719"/>
                </a:xfrm>
                <a:prstGeom prst="ellipse">
                  <a:avLst/>
                </a:prstGeom>
                <a:solidFill>
                  <a:srgbClr val="514C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9841749" y="2286314"/>
                  <a:ext cx="45719" cy="45719"/>
                </a:xfrm>
                <a:prstGeom prst="ellipse">
                  <a:avLst/>
                </a:prstGeom>
                <a:solidFill>
                  <a:srgbClr val="514C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9790953" y="2235518"/>
                  <a:ext cx="45719" cy="45719"/>
                </a:xfrm>
                <a:prstGeom prst="ellipse">
                  <a:avLst/>
                </a:prstGeom>
                <a:solidFill>
                  <a:srgbClr val="514C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2285849" y="3475299"/>
                <a:ext cx="2971788" cy="3204546"/>
                <a:chOff x="7581874" y="1595684"/>
                <a:chExt cx="3666696" cy="3953881"/>
              </a:xfrm>
            </p:grpSpPr>
            <p:sp>
              <p:nvSpPr>
                <p:cNvPr id="102" name="Freeform 101"/>
                <p:cNvSpPr/>
                <p:nvPr/>
              </p:nvSpPr>
              <p:spPr>
                <a:xfrm>
                  <a:off x="9598627" y="1922966"/>
                  <a:ext cx="336734" cy="227675"/>
                </a:xfrm>
                <a:custGeom>
                  <a:avLst/>
                  <a:gdLst>
                    <a:gd name="connsiteX0" fmla="*/ 839 w 336734"/>
                    <a:gd name="connsiteY0" fmla="*/ 203200 h 227675"/>
                    <a:gd name="connsiteX1" fmla="*/ 112599 w 336734"/>
                    <a:gd name="connsiteY1" fmla="*/ 71120 h 227675"/>
                    <a:gd name="connsiteX2" fmla="*/ 224359 w 336734"/>
                    <a:gd name="connsiteY2" fmla="*/ 0 h 227675"/>
                    <a:gd name="connsiteX3" fmla="*/ 336119 w 336734"/>
                    <a:gd name="connsiteY3" fmla="*/ 71120 h 227675"/>
                    <a:gd name="connsiteX4" fmla="*/ 264999 w 336734"/>
                    <a:gd name="connsiteY4" fmla="*/ 193040 h 227675"/>
                    <a:gd name="connsiteX5" fmla="*/ 173559 w 336734"/>
                    <a:gd name="connsiteY5" fmla="*/ 223520 h 227675"/>
                    <a:gd name="connsiteX6" fmla="*/ 839 w 336734"/>
                    <a:gd name="connsiteY6" fmla="*/ 203200 h 227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6734" h="227675">
                      <a:moveTo>
                        <a:pt x="839" y="203200"/>
                      </a:moveTo>
                      <a:cubicBezTo>
                        <a:pt x="-9321" y="177800"/>
                        <a:pt x="75346" y="104987"/>
                        <a:pt x="112599" y="71120"/>
                      </a:cubicBezTo>
                      <a:cubicBezTo>
                        <a:pt x="149852" y="37253"/>
                        <a:pt x="187106" y="0"/>
                        <a:pt x="224359" y="0"/>
                      </a:cubicBezTo>
                      <a:cubicBezTo>
                        <a:pt x="261612" y="0"/>
                        <a:pt x="329346" y="38947"/>
                        <a:pt x="336119" y="71120"/>
                      </a:cubicBezTo>
                      <a:cubicBezTo>
                        <a:pt x="342892" y="103293"/>
                        <a:pt x="292092" y="167640"/>
                        <a:pt x="264999" y="193040"/>
                      </a:cubicBezTo>
                      <a:cubicBezTo>
                        <a:pt x="237906" y="218440"/>
                        <a:pt x="214199" y="215053"/>
                        <a:pt x="173559" y="223520"/>
                      </a:cubicBezTo>
                      <a:cubicBezTo>
                        <a:pt x="132919" y="231987"/>
                        <a:pt x="10999" y="228600"/>
                        <a:pt x="839" y="203200"/>
                      </a:cubicBezTo>
                      <a:close/>
                    </a:path>
                  </a:pathLst>
                </a:custGeom>
                <a:solidFill>
                  <a:srgbClr val="3097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Freeform 102"/>
                <p:cNvSpPr/>
                <p:nvPr/>
              </p:nvSpPr>
              <p:spPr>
                <a:xfrm>
                  <a:off x="8993959" y="1595684"/>
                  <a:ext cx="236433" cy="419387"/>
                </a:xfrm>
                <a:custGeom>
                  <a:avLst/>
                  <a:gdLst>
                    <a:gd name="connsiteX0" fmla="*/ 148307 w 236433"/>
                    <a:gd name="connsiteY0" fmla="*/ 317122 h 419387"/>
                    <a:gd name="connsiteX1" fmla="*/ 26387 w 236433"/>
                    <a:gd name="connsiteY1" fmla="*/ 205362 h 419387"/>
                    <a:gd name="connsiteX2" fmla="*/ 6067 w 236433"/>
                    <a:gd name="connsiteY2" fmla="*/ 52962 h 419387"/>
                    <a:gd name="connsiteX3" fmla="*/ 107667 w 236433"/>
                    <a:gd name="connsiteY3" fmla="*/ 2162 h 419387"/>
                    <a:gd name="connsiteX4" fmla="*/ 209267 w 236433"/>
                    <a:gd name="connsiteY4" fmla="*/ 113922 h 419387"/>
                    <a:gd name="connsiteX5" fmla="*/ 229587 w 236433"/>
                    <a:gd name="connsiteY5" fmla="*/ 256162 h 419387"/>
                    <a:gd name="connsiteX6" fmla="*/ 229587 w 236433"/>
                    <a:gd name="connsiteY6" fmla="*/ 418722 h 419387"/>
                    <a:gd name="connsiteX7" fmla="*/ 148307 w 236433"/>
                    <a:gd name="connsiteY7" fmla="*/ 317122 h 419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6433" h="419387">
                      <a:moveTo>
                        <a:pt x="148307" y="317122"/>
                      </a:moveTo>
                      <a:cubicBezTo>
                        <a:pt x="114440" y="281562"/>
                        <a:pt x="50094" y="249389"/>
                        <a:pt x="26387" y="205362"/>
                      </a:cubicBezTo>
                      <a:cubicBezTo>
                        <a:pt x="2680" y="161335"/>
                        <a:pt x="-7480" y="86829"/>
                        <a:pt x="6067" y="52962"/>
                      </a:cubicBezTo>
                      <a:cubicBezTo>
                        <a:pt x="19614" y="19095"/>
                        <a:pt x="73800" y="-7998"/>
                        <a:pt x="107667" y="2162"/>
                      </a:cubicBezTo>
                      <a:cubicBezTo>
                        <a:pt x="141534" y="12322"/>
                        <a:pt x="188947" y="71589"/>
                        <a:pt x="209267" y="113922"/>
                      </a:cubicBezTo>
                      <a:cubicBezTo>
                        <a:pt x="229587" y="156255"/>
                        <a:pt x="226200" y="205362"/>
                        <a:pt x="229587" y="256162"/>
                      </a:cubicBezTo>
                      <a:cubicBezTo>
                        <a:pt x="232974" y="306962"/>
                        <a:pt x="243134" y="410255"/>
                        <a:pt x="229587" y="418722"/>
                      </a:cubicBezTo>
                      <a:cubicBezTo>
                        <a:pt x="216040" y="427189"/>
                        <a:pt x="182174" y="352682"/>
                        <a:pt x="148307" y="317122"/>
                      </a:cubicBezTo>
                      <a:close/>
                    </a:path>
                  </a:pathLst>
                </a:custGeom>
                <a:solidFill>
                  <a:srgbClr val="3097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Freeform 103"/>
                <p:cNvSpPr/>
                <p:nvPr/>
              </p:nvSpPr>
              <p:spPr>
                <a:xfrm>
                  <a:off x="8710710" y="2503062"/>
                  <a:ext cx="1833712" cy="1850522"/>
                </a:xfrm>
                <a:custGeom>
                  <a:avLst/>
                  <a:gdLst>
                    <a:gd name="connsiteX0" fmla="*/ 136916 w 1833712"/>
                    <a:gd name="connsiteY0" fmla="*/ 222544 h 1850522"/>
                    <a:gd name="connsiteX1" fmla="*/ 35316 w 1833712"/>
                    <a:gd name="connsiteY1" fmla="*/ 628944 h 1850522"/>
                    <a:gd name="connsiteX2" fmla="*/ 4836 w 1833712"/>
                    <a:gd name="connsiteY2" fmla="*/ 994704 h 1850522"/>
                    <a:gd name="connsiteX3" fmla="*/ 126756 w 1833712"/>
                    <a:gd name="connsiteY3" fmla="*/ 1411264 h 1850522"/>
                    <a:gd name="connsiteX4" fmla="*/ 370596 w 1833712"/>
                    <a:gd name="connsiteY4" fmla="*/ 1685584 h 1850522"/>
                    <a:gd name="connsiteX5" fmla="*/ 726196 w 1833712"/>
                    <a:gd name="connsiteY5" fmla="*/ 1827824 h 1850522"/>
                    <a:gd name="connsiteX6" fmla="*/ 1132596 w 1833712"/>
                    <a:gd name="connsiteY6" fmla="*/ 1837984 h 1850522"/>
                    <a:gd name="connsiteX7" fmla="*/ 1417076 w 1833712"/>
                    <a:gd name="connsiteY7" fmla="*/ 1705904 h 1850522"/>
                    <a:gd name="connsiteX8" fmla="*/ 1660916 w 1833712"/>
                    <a:gd name="connsiteY8" fmla="*/ 1451904 h 1850522"/>
                    <a:gd name="connsiteX9" fmla="*/ 1833636 w 1833712"/>
                    <a:gd name="connsiteY9" fmla="*/ 984544 h 1850522"/>
                    <a:gd name="connsiteX10" fmla="*/ 1681236 w 1833712"/>
                    <a:gd name="connsiteY10" fmla="*/ 781344 h 1850522"/>
                    <a:gd name="connsiteX11" fmla="*/ 1559316 w 1833712"/>
                    <a:gd name="connsiteY11" fmla="*/ 639104 h 1850522"/>
                    <a:gd name="connsiteX12" fmla="*/ 1274836 w 1833712"/>
                    <a:gd name="connsiteY12" fmla="*/ 283504 h 1850522"/>
                    <a:gd name="connsiteX13" fmla="*/ 959876 w 1833712"/>
                    <a:gd name="connsiteY13" fmla="*/ 70144 h 1850522"/>
                    <a:gd name="connsiteX14" fmla="*/ 512836 w 1833712"/>
                    <a:gd name="connsiteY14" fmla="*/ 9184 h 1850522"/>
                    <a:gd name="connsiteX15" fmla="*/ 136916 w 1833712"/>
                    <a:gd name="connsiteY15" fmla="*/ 222544 h 18505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33712" h="1850522">
                      <a:moveTo>
                        <a:pt x="136916" y="222544"/>
                      </a:moveTo>
                      <a:cubicBezTo>
                        <a:pt x="57329" y="325837"/>
                        <a:pt x="57329" y="500251"/>
                        <a:pt x="35316" y="628944"/>
                      </a:cubicBezTo>
                      <a:cubicBezTo>
                        <a:pt x="13303" y="757637"/>
                        <a:pt x="-10404" y="864317"/>
                        <a:pt x="4836" y="994704"/>
                      </a:cubicBezTo>
                      <a:cubicBezTo>
                        <a:pt x="20076" y="1125091"/>
                        <a:pt x="65796" y="1296118"/>
                        <a:pt x="126756" y="1411264"/>
                      </a:cubicBezTo>
                      <a:cubicBezTo>
                        <a:pt x="187716" y="1526410"/>
                        <a:pt x="270690" y="1616157"/>
                        <a:pt x="370596" y="1685584"/>
                      </a:cubicBezTo>
                      <a:cubicBezTo>
                        <a:pt x="470502" y="1755011"/>
                        <a:pt x="599196" y="1802424"/>
                        <a:pt x="726196" y="1827824"/>
                      </a:cubicBezTo>
                      <a:cubicBezTo>
                        <a:pt x="853196" y="1853224"/>
                        <a:pt x="1017449" y="1858304"/>
                        <a:pt x="1132596" y="1837984"/>
                      </a:cubicBezTo>
                      <a:cubicBezTo>
                        <a:pt x="1247743" y="1817664"/>
                        <a:pt x="1329023" y="1770251"/>
                        <a:pt x="1417076" y="1705904"/>
                      </a:cubicBezTo>
                      <a:cubicBezTo>
                        <a:pt x="1505129" y="1641557"/>
                        <a:pt x="1591489" y="1572131"/>
                        <a:pt x="1660916" y="1451904"/>
                      </a:cubicBezTo>
                      <a:cubicBezTo>
                        <a:pt x="1730343" y="1331677"/>
                        <a:pt x="1830249" y="1096304"/>
                        <a:pt x="1833636" y="984544"/>
                      </a:cubicBezTo>
                      <a:cubicBezTo>
                        <a:pt x="1837023" y="872784"/>
                        <a:pt x="1726956" y="838917"/>
                        <a:pt x="1681236" y="781344"/>
                      </a:cubicBezTo>
                      <a:cubicBezTo>
                        <a:pt x="1635516" y="723771"/>
                        <a:pt x="1627049" y="722077"/>
                        <a:pt x="1559316" y="639104"/>
                      </a:cubicBezTo>
                      <a:cubicBezTo>
                        <a:pt x="1491583" y="556131"/>
                        <a:pt x="1374743" y="378331"/>
                        <a:pt x="1274836" y="283504"/>
                      </a:cubicBezTo>
                      <a:cubicBezTo>
                        <a:pt x="1174929" y="188677"/>
                        <a:pt x="1086876" y="115864"/>
                        <a:pt x="959876" y="70144"/>
                      </a:cubicBezTo>
                      <a:cubicBezTo>
                        <a:pt x="832876" y="24424"/>
                        <a:pt x="653383" y="-19603"/>
                        <a:pt x="512836" y="9184"/>
                      </a:cubicBezTo>
                      <a:cubicBezTo>
                        <a:pt x="372289" y="37971"/>
                        <a:pt x="216503" y="119251"/>
                        <a:pt x="136916" y="222544"/>
                      </a:cubicBezTo>
                      <a:close/>
                    </a:path>
                  </a:pathLst>
                </a:custGeom>
                <a:solidFill>
                  <a:srgbClr val="3FA9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Freeform 104"/>
                <p:cNvSpPr/>
                <p:nvPr/>
              </p:nvSpPr>
              <p:spPr>
                <a:xfrm>
                  <a:off x="9907641" y="2762435"/>
                  <a:ext cx="1340929" cy="1245985"/>
                </a:xfrm>
                <a:custGeom>
                  <a:avLst/>
                  <a:gdLst>
                    <a:gd name="connsiteX0" fmla="*/ 331905 w 1340929"/>
                    <a:gd name="connsiteY0" fmla="*/ 461011 h 1245985"/>
                    <a:gd name="connsiteX1" fmla="*/ 199825 w 1340929"/>
                    <a:gd name="connsiteY1" fmla="*/ 471171 h 1245985"/>
                    <a:gd name="connsiteX2" fmla="*/ 77905 w 1340929"/>
                    <a:gd name="connsiteY2" fmla="*/ 552451 h 1245985"/>
                    <a:gd name="connsiteX3" fmla="*/ 16945 w 1340929"/>
                    <a:gd name="connsiteY3" fmla="*/ 704851 h 1245985"/>
                    <a:gd name="connsiteX4" fmla="*/ 6785 w 1340929"/>
                    <a:gd name="connsiteY4" fmla="*/ 908051 h 1245985"/>
                    <a:gd name="connsiteX5" fmla="*/ 108385 w 1340929"/>
                    <a:gd name="connsiteY5" fmla="*/ 1090931 h 1245985"/>
                    <a:gd name="connsiteX6" fmla="*/ 372545 w 1340929"/>
                    <a:gd name="connsiteY6" fmla="*/ 1223011 h 1245985"/>
                    <a:gd name="connsiteX7" fmla="*/ 728145 w 1340929"/>
                    <a:gd name="connsiteY7" fmla="*/ 1243331 h 1245985"/>
                    <a:gd name="connsiteX8" fmla="*/ 1002465 w 1340929"/>
                    <a:gd name="connsiteY8" fmla="*/ 1192531 h 1245985"/>
                    <a:gd name="connsiteX9" fmla="*/ 1236145 w 1340929"/>
                    <a:gd name="connsiteY9" fmla="*/ 989331 h 1245985"/>
                    <a:gd name="connsiteX10" fmla="*/ 1337745 w 1340929"/>
                    <a:gd name="connsiteY10" fmla="*/ 745491 h 1245985"/>
                    <a:gd name="connsiteX11" fmla="*/ 1307265 w 1340929"/>
                    <a:gd name="connsiteY11" fmla="*/ 308611 h 1245985"/>
                    <a:gd name="connsiteX12" fmla="*/ 1225985 w 1340929"/>
                    <a:gd name="connsiteY12" fmla="*/ 44451 h 1245985"/>
                    <a:gd name="connsiteX13" fmla="*/ 1185345 w 1340929"/>
                    <a:gd name="connsiteY13" fmla="*/ 3811 h 1245985"/>
                    <a:gd name="connsiteX14" fmla="*/ 1002465 w 1340929"/>
                    <a:gd name="connsiteY14" fmla="*/ 85091 h 1245985"/>
                    <a:gd name="connsiteX15" fmla="*/ 839905 w 1340929"/>
                    <a:gd name="connsiteY15" fmla="*/ 308611 h 1245985"/>
                    <a:gd name="connsiteX16" fmla="*/ 768785 w 1340929"/>
                    <a:gd name="connsiteY16" fmla="*/ 481331 h 1245985"/>
                    <a:gd name="connsiteX17" fmla="*/ 646865 w 1340929"/>
                    <a:gd name="connsiteY17" fmla="*/ 491491 h 1245985"/>
                    <a:gd name="connsiteX18" fmla="*/ 443665 w 1340929"/>
                    <a:gd name="connsiteY18" fmla="*/ 461011 h 1245985"/>
                    <a:gd name="connsiteX19" fmla="*/ 331905 w 1340929"/>
                    <a:gd name="connsiteY19" fmla="*/ 461011 h 1245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340929" h="1245985">
                      <a:moveTo>
                        <a:pt x="331905" y="461011"/>
                      </a:moveTo>
                      <a:cubicBezTo>
                        <a:pt x="291265" y="462704"/>
                        <a:pt x="242158" y="455931"/>
                        <a:pt x="199825" y="471171"/>
                      </a:cubicBezTo>
                      <a:cubicBezTo>
                        <a:pt x="157492" y="486411"/>
                        <a:pt x="108385" y="513504"/>
                        <a:pt x="77905" y="552451"/>
                      </a:cubicBezTo>
                      <a:cubicBezTo>
                        <a:pt x="47425" y="591398"/>
                        <a:pt x="28798" y="645584"/>
                        <a:pt x="16945" y="704851"/>
                      </a:cubicBezTo>
                      <a:cubicBezTo>
                        <a:pt x="5092" y="764118"/>
                        <a:pt x="-8455" y="843704"/>
                        <a:pt x="6785" y="908051"/>
                      </a:cubicBezTo>
                      <a:cubicBezTo>
                        <a:pt x="22025" y="972398"/>
                        <a:pt x="47425" y="1038438"/>
                        <a:pt x="108385" y="1090931"/>
                      </a:cubicBezTo>
                      <a:cubicBezTo>
                        <a:pt x="169345" y="1143424"/>
                        <a:pt x="269252" y="1197611"/>
                        <a:pt x="372545" y="1223011"/>
                      </a:cubicBezTo>
                      <a:cubicBezTo>
                        <a:pt x="475838" y="1248411"/>
                        <a:pt x="623158" y="1248411"/>
                        <a:pt x="728145" y="1243331"/>
                      </a:cubicBezTo>
                      <a:cubicBezTo>
                        <a:pt x="833132" y="1238251"/>
                        <a:pt x="917798" y="1234864"/>
                        <a:pt x="1002465" y="1192531"/>
                      </a:cubicBezTo>
                      <a:cubicBezTo>
                        <a:pt x="1087132" y="1150198"/>
                        <a:pt x="1180265" y="1063838"/>
                        <a:pt x="1236145" y="989331"/>
                      </a:cubicBezTo>
                      <a:cubicBezTo>
                        <a:pt x="1292025" y="914824"/>
                        <a:pt x="1325892" y="858944"/>
                        <a:pt x="1337745" y="745491"/>
                      </a:cubicBezTo>
                      <a:cubicBezTo>
                        <a:pt x="1349598" y="632038"/>
                        <a:pt x="1325892" y="425451"/>
                        <a:pt x="1307265" y="308611"/>
                      </a:cubicBezTo>
                      <a:cubicBezTo>
                        <a:pt x="1288638" y="191771"/>
                        <a:pt x="1246305" y="95251"/>
                        <a:pt x="1225985" y="44451"/>
                      </a:cubicBezTo>
                      <a:cubicBezTo>
                        <a:pt x="1205665" y="-6349"/>
                        <a:pt x="1222598" y="-2962"/>
                        <a:pt x="1185345" y="3811"/>
                      </a:cubicBezTo>
                      <a:cubicBezTo>
                        <a:pt x="1148092" y="10584"/>
                        <a:pt x="1060038" y="34291"/>
                        <a:pt x="1002465" y="85091"/>
                      </a:cubicBezTo>
                      <a:cubicBezTo>
                        <a:pt x="944892" y="135891"/>
                        <a:pt x="878852" y="242571"/>
                        <a:pt x="839905" y="308611"/>
                      </a:cubicBezTo>
                      <a:cubicBezTo>
                        <a:pt x="800958" y="374651"/>
                        <a:pt x="800958" y="450851"/>
                        <a:pt x="768785" y="481331"/>
                      </a:cubicBezTo>
                      <a:cubicBezTo>
                        <a:pt x="736612" y="511811"/>
                        <a:pt x="701052" y="494878"/>
                        <a:pt x="646865" y="491491"/>
                      </a:cubicBezTo>
                      <a:cubicBezTo>
                        <a:pt x="592678" y="488104"/>
                        <a:pt x="497852" y="466091"/>
                        <a:pt x="443665" y="461011"/>
                      </a:cubicBezTo>
                      <a:cubicBezTo>
                        <a:pt x="389478" y="455931"/>
                        <a:pt x="372545" y="459318"/>
                        <a:pt x="331905" y="461011"/>
                      </a:cubicBezTo>
                      <a:close/>
                    </a:path>
                  </a:pathLst>
                </a:custGeom>
                <a:solidFill>
                  <a:srgbClr val="3FA9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Freeform 105"/>
                <p:cNvSpPr/>
                <p:nvPr/>
              </p:nvSpPr>
              <p:spPr>
                <a:xfrm>
                  <a:off x="7585400" y="2915636"/>
                  <a:ext cx="1600794" cy="741114"/>
                </a:xfrm>
                <a:custGeom>
                  <a:avLst/>
                  <a:gdLst>
                    <a:gd name="connsiteX0" fmla="*/ 1363826 w 1600794"/>
                    <a:gd name="connsiteY0" fmla="*/ 3010 h 741114"/>
                    <a:gd name="connsiteX1" fmla="*/ 723746 w 1600794"/>
                    <a:gd name="connsiteY1" fmla="*/ 74130 h 741114"/>
                    <a:gd name="connsiteX2" fmla="*/ 246226 w 1600794"/>
                    <a:gd name="connsiteY2" fmla="*/ 155410 h 741114"/>
                    <a:gd name="connsiteX3" fmla="*/ 12546 w 1600794"/>
                    <a:gd name="connsiteY3" fmla="*/ 175730 h 741114"/>
                    <a:gd name="connsiteX4" fmla="*/ 32866 w 1600794"/>
                    <a:gd name="connsiteY4" fmla="*/ 317970 h 741114"/>
                    <a:gd name="connsiteX5" fmla="*/ 43026 w 1600794"/>
                    <a:gd name="connsiteY5" fmla="*/ 561810 h 741114"/>
                    <a:gd name="connsiteX6" fmla="*/ 53186 w 1600794"/>
                    <a:gd name="connsiteY6" fmla="*/ 734530 h 741114"/>
                    <a:gd name="connsiteX7" fmla="*/ 225906 w 1600794"/>
                    <a:gd name="connsiteY7" fmla="*/ 704050 h 741114"/>
                    <a:gd name="connsiteX8" fmla="*/ 622146 w 1600794"/>
                    <a:gd name="connsiteY8" fmla="*/ 693890 h 741114"/>
                    <a:gd name="connsiteX9" fmla="*/ 1130146 w 1600794"/>
                    <a:gd name="connsiteY9" fmla="*/ 663410 h 741114"/>
                    <a:gd name="connsiteX10" fmla="*/ 1495906 w 1600794"/>
                    <a:gd name="connsiteY10" fmla="*/ 632930 h 741114"/>
                    <a:gd name="connsiteX11" fmla="*/ 1567026 w 1600794"/>
                    <a:gd name="connsiteY11" fmla="*/ 511010 h 741114"/>
                    <a:gd name="connsiteX12" fmla="*/ 1587346 w 1600794"/>
                    <a:gd name="connsiteY12" fmla="*/ 63970 h 741114"/>
                    <a:gd name="connsiteX13" fmla="*/ 1363826 w 1600794"/>
                    <a:gd name="connsiteY13" fmla="*/ 3010 h 741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00794" h="741114">
                      <a:moveTo>
                        <a:pt x="1363826" y="3010"/>
                      </a:moveTo>
                      <a:cubicBezTo>
                        <a:pt x="1219893" y="4703"/>
                        <a:pt x="910013" y="48730"/>
                        <a:pt x="723746" y="74130"/>
                      </a:cubicBezTo>
                      <a:cubicBezTo>
                        <a:pt x="537479" y="99530"/>
                        <a:pt x="364759" y="138477"/>
                        <a:pt x="246226" y="155410"/>
                      </a:cubicBezTo>
                      <a:cubicBezTo>
                        <a:pt x="127693" y="172343"/>
                        <a:pt x="48106" y="148637"/>
                        <a:pt x="12546" y="175730"/>
                      </a:cubicBezTo>
                      <a:cubicBezTo>
                        <a:pt x="-23014" y="202823"/>
                        <a:pt x="27786" y="253623"/>
                        <a:pt x="32866" y="317970"/>
                      </a:cubicBezTo>
                      <a:cubicBezTo>
                        <a:pt x="37946" y="382317"/>
                        <a:pt x="39639" y="492383"/>
                        <a:pt x="43026" y="561810"/>
                      </a:cubicBezTo>
                      <a:cubicBezTo>
                        <a:pt x="46413" y="631237"/>
                        <a:pt x="22706" y="710823"/>
                        <a:pt x="53186" y="734530"/>
                      </a:cubicBezTo>
                      <a:cubicBezTo>
                        <a:pt x="83666" y="758237"/>
                        <a:pt x="131079" y="710823"/>
                        <a:pt x="225906" y="704050"/>
                      </a:cubicBezTo>
                      <a:cubicBezTo>
                        <a:pt x="320733" y="697277"/>
                        <a:pt x="471439" y="700663"/>
                        <a:pt x="622146" y="693890"/>
                      </a:cubicBezTo>
                      <a:cubicBezTo>
                        <a:pt x="772853" y="687117"/>
                        <a:pt x="984519" y="673570"/>
                        <a:pt x="1130146" y="663410"/>
                      </a:cubicBezTo>
                      <a:cubicBezTo>
                        <a:pt x="1275773" y="653250"/>
                        <a:pt x="1423093" y="658330"/>
                        <a:pt x="1495906" y="632930"/>
                      </a:cubicBezTo>
                      <a:cubicBezTo>
                        <a:pt x="1568719" y="607530"/>
                        <a:pt x="1551786" y="605837"/>
                        <a:pt x="1567026" y="511010"/>
                      </a:cubicBezTo>
                      <a:cubicBezTo>
                        <a:pt x="1582266" y="416183"/>
                        <a:pt x="1621213" y="145250"/>
                        <a:pt x="1587346" y="63970"/>
                      </a:cubicBezTo>
                      <a:cubicBezTo>
                        <a:pt x="1553479" y="-17310"/>
                        <a:pt x="1507759" y="1317"/>
                        <a:pt x="1363826" y="3010"/>
                      </a:cubicBezTo>
                      <a:close/>
                    </a:path>
                  </a:pathLst>
                </a:custGeom>
                <a:solidFill>
                  <a:srgbClr val="3FA9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Freeform 106"/>
                <p:cNvSpPr/>
                <p:nvPr/>
              </p:nvSpPr>
              <p:spPr>
                <a:xfrm>
                  <a:off x="9525057" y="3907661"/>
                  <a:ext cx="764221" cy="1635463"/>
                </a:xfrm>
                <a:custGeom>
                  <a:avLst/>
                  <a:gdLst>
                    <a:gd name="connsiteX0" fmla="*/ 3289 w 764221"/>
                    <a:gd name="connsiteY0" fmla="*/ 209865 h 1635463"/>
                    <a:gd name="connsiteX1" fmla="*/ 23609 w 764221"/>
                    <a:gd name="connsiteY1" fmla="*/ 778825 h 1635463"/>
                    <a:gd name="connsiteX2" fmla="*/ 94729 w 764221"/>
                    <a:gd name="connsiteY2" fmla="*/ 1225865 h 1635463"/>
                    <a:gd name="connsiteX3" fmla="*/ 165849 w 764221"/>
                    <a:gd name="connsiteY3" fmla="*/ 1561145 h 1635463"/>
                    <a:gd name="connsiteX4" fmla="*/ 165849 w 764221"/>
                    <a:gd name="connsiteY4" fmla="*/ 1632265 h 1635463"/>
                    <a:gd name="connsiteX5" fmla="*/ 358889 w 764221"/>
                    <a:gd name="connsiteY5" fmla="*/ 1611945 h 1635463"/>
                    <a:gd name="connsiteX6" fmla="*/ 734809 w 764221"/>
                    <a:gd name="connsiteY6" fmla="*/ 1632265 h 1635463"/>
                    <a:gd name="connsiteX7" fmla="*/ 734809 w 764221"/>
                    <a:gd name="connsiteY7" fmla="*/ 1530665 h 1635463"/>
                    <a:gd name="connsiteX8" fmla="*/ 694169 w 764221"/>
                    <a:gd name="connsiteY8" fmla="*/ 1205545 h 1635463"/>
                    <a:gd name="connsiteX9" fmla="*/ 663689 w 764221"/>
                    <a:gd name="connsiteY9" fmla="*/ 951545 h 1635463"/>
                    <a:gd name="connsiteX10" fmla="*/ 653529 w 764221"/>
                    <a:gd name="connsiteY10" fmla="*/ 555305 h 1635463"/>
                    <a:gd name="connsiteX11" fmla="*/ 643369 w 764221"/>
                    <a:gd name="connsiteY11" fmla="*/ 108265 h 1635463"/>
                    <a:gd name="connsiteX12" fmla="*/ 84569 w 764221"/>
                    <a:gd name="connsiteY12" fmla="*/ 6665 h 1635463"/>
                    <a:gd name="connsiteX13" fmla="*/ 3289 w 764221"/>
                    <a:gd name="connsiteY13" fmla="*/ 209865 h 1635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64221" h="1635463">
                      <a:moveTo>
                        <a:pt x="3289" y="209865"/>
                      </a:moveTo>
                      <a:cubicBezTo>
                        <a:pt x="-6871" y="338558"/>
                        <a:pt x="8369" y="609492"/>
                        <a:pt x="23609" y="778825"/>
                      </a:cubicBezTo>
                      <a:cubicBezTo>
                        <a:pt x="38849" y="948158"/>
                        <a:pt x="71022" y="1095479"/>
                        <a:pt x="94729" y="1225865"/>
                      </a:cubicBezTo>
                      <a:cubicBezTo>
                        <a:pt x="118436" y="1356251"/>
                        <a:pt x="153996" y="1493412"/>
                        <a:pt x="165849" y="1561145"/>
                      </a:cubicBezTo>
                      <a:cubicBezTo>
                        <a:pt x="177702" y="1628878"/>
                        <a:pt x="133676" y="1623798"/>
                        <a:pt x="165849" y="1632265"/>
                      </a:cubicBezTo>
                      <a:cubicBezTo>
                        <a:pt x="198022" y="1640732"/>
                        <a:pt x="264062" y="1611945"/>
                        <a:pt x="358889" y="1611945"/>
                      </a:cubicBezTo>
                      <a:cubicBezTo>
                        <a:pt x="453716" y="1611945"/>
                        <a:pt x="672156" y="1645812"/>
                        <a:pt x="734809" y="1632265"/>
                      </a:cubicBezTo>
                      <a:cubicBezTo>
                        <a:pt x="797462" y="1618718"/>
                        <a:pt x="741582" y="1601785"/>
                        <a:pt x="734809" y="1530665"/>
                      </a:cubicBezTo>
                      <a:cubicBezTo>
                        <a:pt x="728036" y="1459545"/>
                        <a:pt x="706022" y="1302065"/>
                        <a:pt x="694169" y="1205545"/>
                      </a:cubicBezTo>
                      <a:cubicBezTo>
                        <a:pt x="682316" y="1109025"/>
                        <a:pt x="670462" y="1059918"/>
                        <a:pt x="663689" y="951545"/>
                      </a:cubicBezTo>
                      <a:cubicBezTo>
                        <a:pt x="656916" y="843172"/>
                        <a:pt x="656916" y="695852"/>
                        <a:pt x="653529" y="555305"/>
                      </a:cubicBezTo>
                      <a:cubicBezTo>
                        <a:pt x="650142" y="414758"/>
                        <a:pt x="738196" y="199705"/>
                        <a:pt x="643369" y="108265"/>
                      </a:cubicBezTo>
                      <a:cubicBezTo>
                        <a:pt x="548542" y="16825"/>
                        <a:pt x="189556" y="-15348"/>
                        <a:pt x="84569" y="6665"/>
                      </a:cubicBezTo>
                      <a:cubicBezTo>
                        <a:pt x="-20418" y="28678"/>
                        <a:pt x="13449" y="81172"/>
                        <a:pt x="3289" y="209865"/>
                      </a:cubicBezTo>
                      <a:close/>
                    </a:path>
                  </a:pathLst>
                </a:custGeom>
                <a:solidFill>
                  <a:srgbClr val="3FA9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Freeform 107"/>
                <p:cNvSpPr/>
                <p:nvPr/>
              </p:nvSpPr>
              <p:spPr>
                <a:xfrm>
                  <a:off x="9445517" y="2534719"/>
                  <a:ext cx="1677640" cy="668444"/>
                </a:xfrm>
                <a:custGeom>
                  <a:avLst/>
                  <a:gdLst>
                    <a:gd name="connsiteX0" fmla="*/ 42189 w 1677640"/>
                    <a:gd name="connsiteY0" fmla="*/ 272167 h 668444"/>
                    <a:gd name="connsiteX1" fmla="*/ 11709 w 1677640"/>
                    <a:gd name="connsiteY1" fmla="*/ 333127 h 668444"/>
                    <a:gd name="connsiteX2" fmla="*/ 1549 w 1677640"/>
                    <a:gd name="connsiteY2" fmla="*/ 455047 h 668444"/>
                    <a:gd name="connsiteX3" fmla="*/ 42189 w 1677640"/>
                    <a:gd name="connsiteY3" fmla="*/ 597287 h 668444"/>
                    <a:gd name="connsiteX4" fmla="*/ 265709 w 1677640"/>
                    <a:gd name="connsiteY4" fmla="*/ 668407 h 668444"/>
                    <a:gd name="connsiteX5" fmla="*/ 794029 w 1677640"/>
                    <a:gd name="connsiteY5" fmla="*/ 607447 h 668444"/>
                    <a:gd name="connsiteX6" fmla="*/ 1271549 w 1677640"/>
                    <a:gd name="connsiteY6" fmla="*/ 627767 h 668444"/>
                    <a:gd name="connsiteX7" fmla="*/ 1454429 w 1677640"/>
                    <a:gd name="connsiteY7" fmla="*/ 546487 h 668444"/>
                    <a:gd name="connsiteX8" fmla="*/ 1627149 w 1677640"/>
                    <a:gd name="connsiteY8" fmla="*/ 292487 h 668444"/>
                    <a:gd name="connsiteX9" fmla="*/ 1657629 w 1677640"/>
                    <a:gd name="connsiteY9" fmla="*/ 140087 h 668444"/>
                    <a:gd name="connsiteX10" fmla="*/ 1352829 w 1677640"/>
                    <a:gd name="connsiteY10" fmla="*/ 109607 h 668444"/>
                    <a:gd name="connsiteX11" fmla="*/ 946429 w 1677640"/>
                    <a:gd name="connsiteY11" fmla="*/ 58807 h 668444"/>
                    <a:gd name="connsiteX12" fmla="*/ 529869 w 1677640"/>
                    <a:gd name="connsiteY12" fmla="*/ 18167 h 668444"/>
                    <a:gd name="connsiteX13" fmla="*/ 265709 w 1677640"/>
                    <a:gd name="connsiteY13" fmla="*/ 18167 h 668444"/>
                    <a:gd name="connsiteX14" fmla="*/ 42189 w 1677640"/>
                    <a:gd name="connsiteY14" fmla="*/ 272167 h 668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77640" h="668444">
                      <a:moveTo>
                        <a:pt x="42189" y="272167"/>
                      </a:moveTo>
                      <a:cubicBezTo>
                        <a:pt x="-144" y="324660"/>
                        <a:pt x="18482" y="302647"/>
                        <a:pt x="11709" y="333127"/>
                      </a:cubicBezTo>
                      <a:cubicBezTo>
                        <a:pt x="4936" y="363607"/>
                        <a:pt x="-3531" y="411020"/>
                        <a:pt x="1549" y="455047"/>
                      </a:cubicBezTo>
                      <a:cubicBezTo>
                        <a:pt x="6629" y="499074"/>
                        <a:pt x="-1838" y="561727"/>
                        <a:pt x="42189" y="597287"/>
                      </a:cubicBezTo>
                      <a:cubicBezTo>
                        <a:pt x="86216" y="632847"/>
                        <a:pt x="140402" y="666714"/>
                        <a:pt x="265709" y="668407"/>
                      </a:cubicBezTo>
                      <a:cubicBezTo>
                        <a:pt x="391016" y="670100"/>
                        <a:pt x="626389" y="614220"/>
                        <a:pt x="794029" y="607447"/>
                      </a:cubicBezTo>
                      <a:cubicBezTo>
                        <a:pt x="961669" y="600674"/>
                        <a:pt x="1161482" y="637927"/>
                        <a:pt x="1271549" y="627767"/>
                      </a:cubicBezTo>
                      <a:cubicBezTo>
                        <a:pt x="1381616" y="617607"/>
                        <a:pt x="1395162" y="602367"/>
                        <a:pt x="1454429" y="546487"/>
                      </a:cubicBezTo>
                      <a:cubicBezTo>
                        <a:pt x="1513696" y="490607"/>
                        <a:pt x="1593282" y="360220"/>
                        <a:pt x="1627149" y="292487"/>
                      </a:cubicBezTo>
                      <a:cubicBezTo>
                        <a:pt x="1661016" y="224754"/>
                        <a:pt x="1703349" y="170567"/>
                        <a:pt x="1657629" y="140087"/>
                      </a:cubicBezTo>
                      <a:cubicBezTo>
                        <a:pt x="1611909" y="109607"/>
                        <a:pt x="1471362" y="123154"/>
                        <a:pt x="1352829" y="109607"/>
                      </a:cubicBezTo>
                      <a:cubicBezTo>
                        <a:pt x="1234296" y="96060"/>
                        <a:pt x="1083589" y="74047"/>
                        <a:pt x="946429" y="58807"/>
                      </a:cubicBezTo>
                      <a:cubicBezTo>
                        <a:pt x="809269" y="43567"/>
                        <a:pt x="643322" y="24940"/>
                        <a:pt x="529869" y="18167"/>
                      </a:cubicBezTo>
                      <a:cubicBezTo>
                        <a:pt x="416416" y="11394"/>
                        <a:pt x="346989" y="-19086"/>
                        <a:pt x="265709" y="18167"/>
                      </a:cubicBezTo>
                      <a:cubicBezTo>
                        <a:pt x="184429" y="55420"/>
                        <a:pt x="84522" y="219674"/>
                        <a:pt x="42189" y="272167"/>
                      </a:cubicBezTo>
                      <a:close/>
                    </a:path>
                  </a:pathLst>
                </a:custGeom>
                <a:solidFill>
                  <a:srgbClr val="3FA9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Freeform 108"/>
                <p:cNvSpPr/>
                <p:nvPr/>
              </p:nvSpPr>
              <p:spPr>
                <a:xfrm>
                  <a:off x="7581874" y="3044098"/>
                  <a:ext cx="445673" cy="609053"/>
                </a:xfrm>
                <a:custGeom>
                  <a:avLst/>
                  <a:gdLst>
                    <a:gd name="connsiteX0" fmla="*/ 384258 w 445673"/>
                    <a:gd name="connsiteY0" fmla="*/ 1017 h 609053"/>
                    <a:gd name="connsiteX1" fmla="*/ 254605 w 445673"/>
                    <a:gd name="connsiteY1" fmla="*/ 28313 h 609053"/>
                    <a:gd name="connsiteX2" fmla="*/ 118127 w 445673"/>
                    <a:gd name="connsiteY2" fmla="*/ 28313 h 609053"/>
                    <a:gd name="connsiteX3" fmla="*/ 2121 w 445673"/>
                    <a:gd name="connsiteY3" fmla="*/ 55608 h 609053"/>
                    <a:gd name="connsiteX4" fmla="*/ 43064 w 445673"/>
                    <a:gd name="connsiteY4" fmla="*/ 171614 h 609053"/>
                    <a:gd name="connsiteX5" fmla="*/ 43064 w 445673"/>
                    <a:gd name="connsiteY5" fmla="*/ 321740 h 609053"/>
                    <a:gd name="connsiteX6" fmla="*/ 49888 w 445673"/>
                    <a:gd name="connsiteY6" fmla="*/ 485513 h 609053"/>
                    <a:gd name="connsiteX7" fmla="*/ 36240 w 445673"/>
                    <a:gd name="connsiteY7" fmla="*/ 587871 h 609053"/>
                    <a:gd name="connsiteX8" fmla="*/ 104479 w 445673"/>
                    <a:gd name="connsiteY8" fmla="*/ 608343 h 609053"/>
                    <a:gd name="connsiteX9" fmla="*/ 200013 w 445673"/>
                    <a:gd name="connsiteY9" fmla="*/ 574223 h 609053"/>
                    <a:gd name="connsiteX10" fmla="*/ 384258 w 445673"/>
                    <a:gd name="connsiteY10" fmla="*/ 567399 h 609053"/>
                    <a:gd name="connsiteX11" fmla="*/ 445673 w 445673"/>
                    <a:gd name="connsiteY11" fmla="*/ 567399 h 609053"/>
                    <a:gd name="connsiteX12" fmla="*/ 384258 w 445673"/>
                    <a:gd name="connsiteY12" fmla="*/ 492337 h 609053"/>
                    <a:gd name="connsiteX13" fmla="*/ 432025 w 445673"/>
                    <a:gd name="connsiteY13" fmla="*/ 417274 h 609053"/>
                    <a:gd name="connsiteX14" fmla="*/ 336491 w 445673"/>
                    <a:gd name="connsiteY14" fmla="*/ 335387 h 609053"/>
                    <a:gd name="connsiteX15" fmla="*/ 425202 w 445673"/>
                    <a:gd name="connsiteY15" fmla="*/ 246677 h 609053"/>
                    <a:gd name="connsiteX16" fmla="*/ 356963 w 445673"/>
                    <a:gd name="connsiteY16" fmla="*/ 192086 h 609053"/>
                    <a:gd name="connsiteX17" fmla="*/ 370611 w 445673"/>
                    <a:gd name="connsiteY17" fmla="*/ 110199 h 609053"/>
                    <a:gd name="connsiteX18" fmla="*/ 404730 w 445673"/>
                    <a:gd name="connsiteY18" fmla="*/ 69256 h 609053"/>
                    <a:gd name="connsiteX19" fmla="*/ 384258 w 445673"/>
                    <a:gd name="connsiteY19" fmla="*/ 1017 h 6090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45673" h="609053">
                      <a:moveTo>
                        <a:pt x="384258" y="1017"/>
                      </a:moveTo>
                      <a:cubicBezTo>
                        <a:pt x="359237" y="-5807"/>
                        <a:pt x="298960" y="23764"/>
                        <a:pt x="254605" y="28313"/>
                      </a:cubicBezTo>
                      <a:cubicBezTo>
                        <a:pt x="210250" y="32862"/>
                        <a:pt x="160208" y="23764"/>
                        <a:pt x="118127" y="28313"/>
                      </a:cubicBezTo>
                      <a:cubicBezTo>
                        <a:pt x="76046" y="32862"/>
                        <a:pt x="14631" y="31725"/>
                        <a:pt x="2121" y="55608"/>
                      </a:cubicBezTo>
                      <a:cubicBezTo>
                        <a:pt x="-10390" y="79492"/>
                        <a:pt x="36240" y="127259"/>
                        <a:pt x="43064" y="171614"/>
                      </a:cubicBezTo>
                      <a:cubicBezTo>
                        <a:pt x="49888" y="215969"/>
                        <a:pt x="41927" y="269424"/>
                        <a:pt x="43064" y="321740"/>
                      </a:cubicBezTo>
                      <a:cubicBezTo>
                        <a:pt x="44201" y="374056"/>
                        <a:pt x="51025" y="441158"/>
                        <a:pt x="49888" y="485513"/>
                      </a:cubicBezTo>
                      <a:cubicBezTo>
                        <a:pt x="48751" y="529868"/>
                        <a:pt x="27142" y="567399"/>
                        <a:pt x="36240" y="587871"/>
                      </a:cubicBezTo>
                      <a:cubicBezTo>
                        <a:pt x="45338" y="608343"/>
                        <a:pt x="77183" y="610618"/>
                        <a:pt x="104479" y="608343"/>
                      </a:cubicBezTo>
                      <a:cubicBezTo>
                        <a:pt x="131774" y="606068"/>
                        <a:pt x="153383" y="581047"/>
                        <a:pt x="200013" y="574223"/>
                      </a:cubicBezTo>
                      <a:cubicBezTo>
                        <a:pt x="246643" y="567399"/>
                        <a:pt x="343315" y="568536"/>
                        <a:pt x="384258" y="567399"/>
                      </a:cubicBezTo>
                      <a:cubicBezTo>
                        <a:pt x="425201" y="566262"/>
                        <a:pt x="445673" y="579909"/>
                        <a:pt x="445673" y="567399"/>
                      </a:cubicBezTo>
                      <a:cubicBezTo>
                        <a:pt x="445673" y="554889"/>
                        <a:pt x="386533" y="517358"/>
                        <a:pt x="384258" y="492337"/>
                      </a:cubicBezTo>
                      <a:cubicBezTo>
                        <a:pt x="381983" y="467316"/>
                        <a:pt x="439986" y="443432"/>
                        <a:pt x="432025" y="417274"/>
                      </a:cubicBezTo>
                      <a:cubicBezTo>
                        <a:pt x="424064" y="391116"/>
                        <a:pt x="337628" y="363820"/>
                        <a:pt x="336491" y="335387"/>
                      </a:cubicBezTo>
                      <a:cubicBezTo>
                        <a:pt x="335354" y="306954"/>
                        <a:pt x="421790" y="270560"/>
                        <a:pt x="425202" y="246677"/>
                      </a:cubicBezTo>
                      <a:cubicBezTo>
                        <a:pt x="428614" y="222794"/>
                        <a:pt x="366061" y="214832"/>
                        <a:pt x="356963" y="192086"/>
                      </a:cubicBezTo>
                      <a:cubicBezTo>
                        <a:pt x="347865" y="169340"/>
                        <a:pt x="362650" y="130671"/>
                        <a:pt x="370611" y="110199"/>
                      </a:cubicBezTo>
                      <a:cubicBezTo>
                        <a:pt x="378572" y="89727"/>
                        <a:pt x="407005" y="82904"/>
                        <a:pt x="404730" y="69256"/>
                      </a:cubicBezTo>
                      <a:cubicBezTo>
                        <a:pt x="402455" y="55608"/>
                        <a:pt x="409279" y="7841"/>
                        <a:pt x="384258" y="1017"/>
                      </a:cubicBezTo>
                      <a:close/>
                    </a:path>
                  </a:pathLst>
                </a:custGeom>
                <a:solidFill>
                  <a:srgbClr val="3097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Freeform 109"/>
                <p:cNvSpPr/>
                <p:nvPr/>
              </p:nvSpPr>
              <p:spPr>
                <a:xfrm>
                  <a:off x="10428914" y="2603322"/>
                  <a:ext cx="690038" cy="553015"/>
                </a:xfrm>
                <a:custGeom>
                  <a:avLst/>
                  <a:gdLst>
                    <a:gd name="connsiteX0" fmla="*/ 662556 w 690038"/>
                    <a:gd name="connsiteY0" fmla="*/ 52832 h 553015"/>
                    <a:gd name="connsiteX1" fmla="*/ 539726 w 690038"/>
                    <a:gd name="connsiteY1" fmla="*/ 46008 h 553015"/>
                    <a:gd name="connsiteX2" fmla="*/ 403248 w 690038"/>
                    <a:gd name="connsiteY2" fmla="*/ 46008 h 553015"/>
                    <a:gd name="connsiteX3" fmla="*/ 225827 w 690038"/>
                    <a:gd name="connsiteY3" fmla="*/ 18713 h 553015"/>
                    <a:gd name="connsiteX4" fmla="*/ 75702 w 690038"/>
                    <a:gd name="connsiteY4" fmla="*/ 5065 h 553015"/>
                    <a:gd name="connsiteX5" fmla="*/ 41582 w 690038"/>
                    <a:gd name="connsiteY5" fmla="*/ 107423 h 553015"/>
                    <a:gd name="connsiteX6" fmla="*/ 89350 w 690038"/>
                    <a:gd name="connsiteY6" fmla="*/ 162014 h 553015"/>
                    <a:gd name="connsiteX7" fmla="*/ 21111 w 690038"/>
                    <a:gd name="connsiteY7" fmla="*/ 250725 h 553015"/>
                    <a:gd name="connsiteX8" fmla="*/ 109821 w 690038"/>
                    <a:gd name="connsiteY8" fmla="*/ 312140 h 553015"/>
                    <a:gd name="connsiteX9" fmla="*/ 639 w 690038"/>
                    <a:gd name="connsiteY9" fmla="*/ 414498 h 553015"/>
                    <a:gd name="connsiteX10" fmla="*/ 171236 w 690038"/>
                    <a:gd name="connsiteY10" fmla="*/ 462265 h 553015"/>
                    <a:gd name="connsiteX11" fmla="*/ 27935 w 690038"/>
                    <a:gd name="connsiteY11" fmla="*/ 489560 h 553015"/>
                    <a:gd name="connsiteX12" fmla="*/ 116645 w 690038"/>
                    <a:gd name="connsiteY12" fmla="*/ 544151 h 553015"/>
                    <a:gd name="connsiteX13" fmla="*/ 321362 w 690038"/>
                    <a:gd name="connsiteY13" fmla="*/ 550975 h 553015"/>
                    <a:gd name="connsiteX14" fmla="*/ 430544 w 690038"/>
                    <a:gd name="connsiteY14" fmla="*/ 523680 h 553015"/>
                    <a:gd name="connsiteX15" fmla="*/ 546550 w 690038"/>
                    <a:gd name="connsiteY15" fmla="*/ 387202 h 553015"/>
                    <a:gd name="connsiteX16" fmla="*/ 655732 w 690038"/>
                    <a:gd name="connsiteY16" fmla="*/ 209781 h 553015"/>
                    <a:gd name="connsiteX17" fmla="*/ 689851 w 690038"/>
                    <a:gd name="connsiteY17" fmla="*/ 114247 h 553015"/>
                    <a:gd name="connsiteX18" fmla="*/ 662556 w 690038"/>
                    <a:gd name="connsiteY18" fmla="*/ 52832 h 553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690038" h="553015">
                      <a:moveTo>
                        <a:pt x="662556" y="52832"/>
                      </a:moveTo>
                      <a:cubicBezTo>
                        <a:pt x="637535" y="41459"/>
                        <a:pt x="582944" y="47145"/>
                        <a:pt x="539726" y="46008"/>
                      </a:cubicBezTo>
                      <a:cubicBezTo>
                        <a:pt x="496508" y="44871"/>
                        <a:pt x="455564" y="50557"/>
                        <a:pt x="403248" y="46008"/>
                      </a:cubicBezTo>
                      <a:cubicBezTo>
                        <a:pt x="350931" y="41459"/>
                        <a:pt x="280418" y="25537"/>
                        <a:pt x="225827" y="18713"/>
                      </a:cubicBezTo>
                      <a:cubicBezTo>
                        <a:pt x="171236" y="11889"/>
                        <a:pt x="106410" y="-9720"/>
                        <a:pt x="75702" y="5065"/>
                      </a:cubicBezTo>
                      <a:cubicBezTo>
                        <a:pt x="44994" y="19850"/>
                        <a:pt x="39307" y="81265"/>
                        <a:pt x="41582" y="107423"/>
                      </a:cubicBezTo>
                      <a:cubicBezTo>
                        <a:pt x="43857" y="133581"/>
                        <a:pt x="92762" y="138130"/>
                        <a:pt x="89350" y="162014"/>
                      </a:cubicBezTo>
                      <a:cubicBezTo>
                        <a:pt x="85938" y="185898"/>
                        <a:pt x="17699" y="225704"/>
                        <a:pt x="21111" y="250725"/>
                      </a:cubicBezTo>
                      <a:cubicBezTo>
                        <a:pt x="24523" y="275746"/>
                        <a:pt x="113233" y="284845"/>
                        <a:pt x="109821" y="312140"/>
                      </a:cubicBezTo>
                      <a:cubicBezTo>
                        <a:pt x="106409" y="339435"/>
                        <a:pt x="-9597" y="389477"/>
                        <a:pt x="639" y="414498"/>
                      </a:cubicBezTo>
                      <a:cubicBezTo>
                        <a:pt x="10875" y="439519"/>
                        <a:pt x="166687" y="449755"/>
                        <a:pt x="171236" y="462265"/>
                      </a:cubicBezTo>
                      <a:cubicBezTo>
                        <a:pt x="175785" y="474775"/>
                        <a:pt x="37033" y="475912"/>
                        <a:pt x="27935" y="489560"/>
                      </a:cubicBezTo>
                      <a:cubicBezTo>
                        <a:pt x="18837" y="503208"/>
                        <a:pt x="67741" y="533915"/>
                        <a:pt x="116645" y="544151"/>
                      </a:cubicBezTo>
                      <a:cubicBezTo>
                        <a:pt x="165549" y="554387"/>
                        <a:pt x="269046" y="554387"/>
                        <a:pt x="321362" y="550975"/>
                      </a:cubicBezTo>
                      <a:cubicBezTo>
                        <a:pt x="373678" y="547563"/>
                        <a:pt x="393013" y="550976"/>
                        <a:pt x="430544" y="523680"/>
                      </a:cubicBezTo>
                      <a:cubicBezTo>
                        <a:pt x="468075" y="496384"/>
                        <a:pt x="509019" y="439519"/>
                        <a:pt x="546550" y="387202"/>
                      </a:cubicBezTo>
                      <a:cubicBezTo>
                        <a:pt x="584081" y="334885"/>
                        <a:pt x="631848" y="255274"/>
                        <a:pt x="655732" y="209781"/>
                      </a:cubicBezTo>
                      <a:cubicBezTo>
                        <a:pt x="679616" y="164288"/>
                        <a:pt x="688714" y="140405"/>
                        <a:pt x="689851" y="114247"/>
                      </a:cubicBezTo>
                      <a:cubicBezTo>
                        <a:pt x="690988" y="88089"/>
                        <a:pt x="687577" y="64205"/>
                        <a:pt x="662556" y="52832"/>
                      </a:cubicBezTo>
                      <a:close/>
                    </a:path>
                  </a:pathLst>
                </a:custGeom>
                <a:solidFill>
                  <a:srgbClr val="3097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Freeform 110"/>
                <p:cNvSpPr/>
                <p:nvPr/>
              </p:nvSpPr>
              <p:spPr>
                <a:xfrm>
                  <a:off x="10783453" y="2756374"/>
                  <a:ext cx="444660" cy="479860"/>
                </a:xfrm>
                <a:custGeom>
                  <a:avLst/>
                  <a:gdLst>
                    <a:gd name="connsiteX0" fmla="*/ 328488 w 444660"/>
                    <a:gd name="connsiteY0" fmla="*/ 8962 h 479860"/>
                    <a:gd name="connsiteX1" fmla="*/ 232954 w 444660"/>
                    <a:gd name="connsiteY1" fmla="*/ 29434 h 479860"/>
                    <a:gd name="connsiteX2" fmla="*/ 151067 w 444660"/>
                    <a:gd name="connsiteY2" fmla="*/ 77201 h 479860"/>
                    <a:gd name="connsiteX3" fmla="*/ 62357 w 444660"/>
                    <a:gd name="connsiteY3" fmla="*/ 159088 h 479860"/>
                    <a:gd name="connsiteX4" fmla="*/ 942 w 444660"/>
                    <a:gd name="connsiteY4" fmla="*/ 268270 h 479860"/>
                    <a:gd name="connsiteX5" fmla="*/ 110124 w 444660"/>
                    <a:gd name="connsiteY5" fmla="*/ 234150 h 479860"/>
                    <a:gd name="connsiteX6" fmla="*/ 103300 w 444660"/>
                    <a:gd name="connsiteY6" fmla="*/ 336508 h 479860"/>
                    <a:gd name="connsiteX7" fmla="*/ 226130 w 444660"/>
                    <a:gd name="connsiteY7" fmla="*/ 281917 h 479860"/>
                    <a:gd name="connsiteX8" fmla="*/ 280721 w 444660"/>
                    <a:gd name="connsiteY8" fmla="*/ 479810 h 479860"/>
                    <a:gd name="connsiteX9" fmla="*/ 314840 w 444660"/>
                    <a:gd name="connsiteY9" fmla="*/ 302389 h 479860"/>
                    <a:gd name="connsiteX10" fmla="*/ 403551 w 444660"/>
                    <a:gd name="connsiteY10" fmla="*/ 418395 h 479860"/>
                    <a:gd name="connsiteX11" fmla="*/ 444494 w 444660"/>
                    <a:gd name="connsiteY11" fmla="*/ 384276 h 479860"/>
                    <a:gd name="connsiteX12" fmla="*/ 417199 w 444660"/>
                    <a:gd name="connsiteY12" fmla="*/ 268270 h 479860"/>
                    <a:gd name="connsiteX13" fmla="*/ 396727 w 444660"/>
                    <a:gd name="connsiteY13" fmla="*/ 179559 h 479860"/>
                    <a:gd name="connsiteX14" fmla="*/ 328488 w 444660"/>
                    <a:gd name="connsiteY14" fmla="*/ 8962 h 479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44660" h="479860">
                      <a:moveTo>
                        <a:pt x="328488" y="8962"/>
                      </a:moveTo>
                      <a:cubicBezTo>
                        <a:pt x="301193" y="-16059"/>
                        <a:pt x="262524" y="18061"/>
                        <a:pt x="232954" y="29434"/>
                      </a:cubicBezTo>
                      <a:cubicBezTo>
                        <a:pt x="203384" y="40807"/>
                        <a:pt x="179500" y="55592"/>
                        <a:pt x="151067" y="77201"/>
                      </a:cubicBezTo>
                      <a:cubicBezTo>
                        <a:pt x="122634" y="98810"/>
                        <a:pt x="87378" y="127243"/>
                        <a:pt x="62357" y="159088"/>
                      </a:cubicBezTo>
                      <a:cubicBezTo>
                        <a:pt x="37336" y="190933"/>
                        <a:pt x="-7019" y="255760"/>
                        <a:pt x="942" y="268270"/>
                      </a:cubicBezTo>
                      <a:cubicBezTo>
                        <a:pt x="8903" y="280780"/>
                        <a:pt x="93064" y="222777"/>
                        <a:pt x="110124" y="234150"/>
                      </a:cubicBezTo>
                      <a:cubicBezTo>
                        <a:pt x="127184" y="245523"/>
                        <a:pt x="83966" y="328547"/>
                        <a:pt x="103300" y="336508"/>
                      </a:cubicBezTo>
                      <a:cubicBezTo>
                        <a:pt x="122634" y="344469"/>
                        <a:pt x="196560" y="258033"/>
                        <a:pt x="226130" y="281917"/>
                      </a:cubicBezTo>
                      <a:cubicBezTo>
                        <a:pt x="255700" y="305801"/>
                        <a:pt x="265936" y="476398"/>
                        <a:pt x="280721" y="479810"/>
                      </a:cubicBezTo>
                      <a:cubicBezTo>
                        <a:pt x="295506" y="483222"/>
                        <a:pt x="294368" y="312625"/>
                        <a:pt x="314840" y="302389"/>
                      </a:cubicBezTo>
                      <a:cubicBezTo>
                        <a:pt x="335312" y="292153"/>
                        <a:pt x="381942" y="404747"/>
                        <a:pt x="403551" y="418395"/>
                      </a:cubicBezTo>
                      <a:cubicBezTo>
                        <a:pt x="425160" y="432043"/>
                        <a:pt x="442219" y="409297"/>
                        <a:pt x="444494" y="384276"/>
                      </a:cubicBezTo>
                      <a:cubicBezTo>
                        <a:pt x="446769" y="359255"/>
                        <a:pt x="425160" y="302389"/>
                        <a:pt x="417199" y="268270"/>
                      </a:cubicBezTo>
                      <a:cubicBezTo>
                        <a:pt x="409238" y="234151"/>
                        <a:pt x="409237" y="220502"/>
                        <a:pt x="396727" y="179559"/>
                      </a:cubicBezTo>
                      <a:cubicBezTo>
                        <a:pt x="384217" y="138616"/>
                        <a:pt x="355783" y="33983"/>
                        <a:pt x="328488" y="8962"/>
                      </a:cubicBezTo>
                      <a:close/>
                    </a:path>
                  </a:pathLst>
                </a:custGeom>
                <a:solidFill>
                  <a:srgbClr val="3097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Freeform 111"/>
                <p:cNvSpPr/>
                <p:nvPr/>
              </p:nvSpPr>
              <p:spPr>
                <a:xfrm>
                  <a:off x="9622144" y="5057868"/>
                  <a:ext cx="670932" cy="491697"/>
                </a:xfrm>
                <a:custGeom>
                  <a:avLst/>
                  <a:gdLst>
                    <a:gd name="connsiteX0" fmla="*/ 2191 w 670932"/>
                    <a:gd name="connsiteY0" fmla="*/ 102650 h 491697"/>
                    <a:gd name="connsiteX1" fmla="*/ 29487 w 670932"/>
                    <a:gd name="connsiteY1" fmla="*/ 239128 h 491697"/>
                    <a:gd name="connsiteX2" fmla="*/ 56782 w 670932"/>
                    <a:gd name="connsiteY2" fmla="*/ 341486 h 491697"/>
                    <a:gd name="connsiteX3" fmla="*/ 70430 w 670932"/>
                    <a:gd name="connsiteY3" fmla="*/ 423373 h 491697"/>
                    <a:gd name="connsiteX4" fmla="*/ 49958 w 670932"/>
                    <a:gd name="connsiteY4" fmla="*/ 471140 h 491697"/>
                    <a:gd name="connsiteX5" fmla="*/ 84078 w 670932"/>
                    <a:gd name="connsiteY5" fmla="*/ 491611 h 491697"/>
                    <a:gd name="connsiteX6" fmla="*/ 159141 w 670932"/>
                    <a:gd name="connsiteY6" fmla="*/ 464316 h 491697"/>
                    <a:gd name="connsiteX7" fmla="*/ 288794 w 670932"/>
                    <a:gd name="connsiteY7" fmla="*/ 457492 h 491697"/>
                    <a:gd name="connsiteX8" fmla="*/ 432096 w 670932"/>
                    <a:gd name="connsiteY8" fmla="*/ 477964 h 491697"/>
                    <a:gd name="connsiteX9" fmla="*/ 575397 w 670932"/>
                    <a:gd name="connsiteY9" fmla="*/ 477964 h 491697"/>
                    <a:gd name="connsiteX10" fmla="*/ 636812 w 670932"/>
                    <a:gd name="connsiteY10" fmla="*/ 477964 h 491697"/>
                    <a:gd name="connsiteX11" fmla="*/ 670932 w 670932"/>
                    <a:gd name="connsiteY11" fmla="*/ 464316 h 491697"/>
                    <a:gd name="connsiteX12" fmla="*/ 636812 w 670932"/>
                    <a:gd name="connsiteY12" fmla="*/ 416549 h 491697"/>
                    <a:gd name="connsiteX13" fmla="*/ 636812 w 670932"/>
                    <a:gd name="connsiteY13" fmla="*/ 314191 h 491697"/>
                    <a:gd name="connsiteX14" fmla="*/ 602693 w 670932"/>
                    <a:gd name="connsiteY14" fmla="*/ 177713 h 491697"/>
                    <a:gd name="connsiteX15" fmla="*/ 602693 w 670932"/>
                    <a:gd name="connsiteY15" fmla="*/ 95826 h 491697"/>
                    <a:gd name="connsiteX16" fmla="*/ 527630 w 670932"/>
                    <a:gd name="connsiteY16" fmla="*/ 102650 h 491697"/>
                    <a:gd name="connsiteX17" fmla="*/ 493511 w 670932"/>
                    <a:gd name="connsiteY17" fmla="*/ 225480 h 491697"/>
                    <a:gd name="connsiteX18" fmla="*/ 459391 w 670932"/>
                    <a:gd name="connsiteY18" fmla="*/ 48059 h 491697"/>
                    <a:gd name="connsiteX19" fmla="*/ 425272 w 670932"/>
                    <a:gd name="connsiteY19" fmla="*/ 157241 h 491697"/>
                    <a:gd name="connsiteX20" fmla="*/ 336561 w 670932"/>
                    <a:gd name="connsiteY20" fmla="*/ 292 h 491697"/>
                    <a:gd name="connsiteX21" fmla="*/ 295618 w 670932"/>
                    <a:gd name="connsiteY21" fmla="*/ 205008 h 491697"/>
                    <a:gd name="connsiteX22" fmla="*/ 241027 w 670932"/>
                    <a:gd name="connsiteY22" fmla="*/ 75355 h 491697"/>
                    <a:gd name="connsiteX23" fmla="*/ 186436 w 670932"/>
                    <a:gd name="connsiteY23" fmla="*/ 218656 h 491697"/>
                    <a:gd name="connsiteX24" fmla="*/ 131845 w 670932"/>
                    <a:gd name="connsiteY24" fmla="*/ 109474 h 491697"/>
                    <a:gd name="connsiteX25" fmla="*/ 90902 w 670932"/>
                    <a:gd name="connsiteY25" fmla="*/ 205008 h 491697"/>
                    <a:gd name="connsiteX26" fmla="*/ 2191 w 670932"/>
                    <a:gd name="connsiteY26" fmla="*/ 102650 h 491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70932" h="491697">
                      <a:moveTo>
                        <a:pt x="2191" y="102650"/>
                      </a:moveTo>
                      <a:cubicBezTo>
                        <a:pt x="-8045" y="108337"/>
                        <a:pt x="20389" y="199322"/>
                        <a:pt x="29487" y="239128"/>
                      </a:cubicBezTo>
                      <a:cubicBezTo>
                        <a:pt x="38585" y="278934"/>
                        <a:pt x="49958" y="310779"/>
                        <a:pt x="56782" y="341486"/>
                      </a:cubicBezTo>
                      <a:cubicBezTo>
                        <a:pt x="63606" y="372193"/>
                        <a:pt x="71567" y="401764"/>
                        <a:pt x="70430" y="423373"/>
                      </a:cubicBezTo>
                      <a:cubicBezTo>
                        <a:pt x="69293" y="444982"/>
                        <a:pt x="47683" y="459767"/>
                        <a:pt x="49958" y="471140"/>
                      </a:cubicBezTo>
                      <a:cubicBezTo>
                        <a:pt x="52233" y="482513"/>
                        <a:pt x="65881" y="492748"/>
                        <a:pt x="84078" y="491611"/>
                      </a:cubicBezTo>
                      <a:cubicBezTo>
                        <a:pt x="102275" y="490474"/>
                        <a:pt x="125022" y="470002"/>
                        <a:pt x="159141" y="464316"/>
                      </a:cubicBezTo>
                      <a:cubicBezTo>
                        <a:pt x="193260" y="458630"/>
                        <a:pt x="243302" y="455217"/>
                        <a:pt x="288794" y="457492"/>
                      </a:cubicBezTo>
                      <a:cubicBezTo>
                        <a:pt x="334286" y="459767"/>
                        <a:pt x="384329" y="474552"/>
                        <a:pt x="432096" y="477964"/>
                      </a:cubicBezTo>
                      <a:cubicBezTo>
                        <a:pt x="479863" y="481376"/>
                        <a:pt x="575397" y="477964"/>
                        <a:pt x="575397" y="477964"/>
                      </a:cubicBezTo>
                      <a:cubicBezTo>
                        <a:pt x="609516" y="477964"/>
                        <a:pt x="620890" y="480239"/>
                        <a:pt x="636812" y="477964"/>
                      </a:cubicBezTo>
                      <a:cubicBezTo>
                        <a:pt x="652734" y="475689"/>
                        <a:pt x="670932" y="474552"/>
                        <a:pt x="670932" y="464316"/>
                      </a:cubicBezTo>
                      <a:cubicBezTo>
                        <a:pt x="670932" y="454080"/>
                        <a:pt x="642499" y="441570"/>
                        <a:pt x="636812" y="416549"/>
                      </a:cubicBezTo>
                      <a:cubicBezTo>
                        <a:pt x="631125" y="391528"/>
                        <a:pt x="642498" y="353997"/>
                        <a:pt x="636812" y="314191"/>
                      </a:cubicBezTo>
                      <a:cubicBezTo>
                        <a:pt x="631126" y="274385"/>
                        <a:pt x="608379" y="214107"/>
                        <a:pt x="602693" y="177713"/>
                      </a:cubicBezTo>
                      <a:cubicBezTo>
                        <a:pt x="597007" y="141319"/>
                        <a:pt x="615203" y="108336"/>
                        <a:pt x="602693" y="95826"/>
                      </a:cubicBezTo>
                      <a:cubicBezTo>
                        <a:pt x="590183" y="83316"/>
                        <a:pt x="545827" y="81041"/>
                        <a:pt x="527630" y="102650"/>
                      </a:cubicBezTo>
                      <a:cubicBezTo>
                        <a:pt x="509433" y="124259"/>
                        <a:pt x="504884" y="234579"/>
                        <a:pt x="493511" y="225480"/>
                      </a:cubicBezTo>
                      <a:cubicBezTo>
                        <a:pt x="482138" y="216382"/>
                        <a:pt x="470764" y="59432"/>
                        <a:pt x="459391" y="48059"/>
                      </a:cubicBezTo>
                      <a:cubicBezTo>
                        <a:pt x="448018" y="36686"/>
                        <a:pt x="445744" y="165202"/>
                        <a:pt x="425272" y="157241"/>
                      </a:cubicBezTo>
                      <a:cubicBezTo>
                        <a:pt x="404800" y="149280"/>
                        <a:pt x="358170" y="-7669"/>
                        <a:pt x="336561" y="292"/>
                      </a:cubicBezTo>
                      <a:cubicBezTo>
                        <a:pt x="314952" y="8253"/>
                        <a:pt x="311540" y="192498"/>
                        <a:pt x="295618" y="205008"/>
                      </a:cubicBezTo>
                      <a:cubicBezTo>
                        <a:pt x="279696" y="217518"/>
                        <a:pt x="259224" y="73080"/>
                        <a:pt x="241027" y="75355"/>
                      </a:cubicBezTo>
                      <a:cubicBezTo>
                        <a:pt x="222830" y="77630"/>
                        <a:pt x="204633" y="212970"/>
                        <a:pt x="186436" y="218656"/>
                      </a:cubicBezTo>
                      <a:cubicBezTo>
                        <a:pt x="168239" y="224342"/>
                        <a:pt x="147767" y="111749"/>
                        <a:pt x="131845" y="109474"/>
                      </a:cubicBezTo>
                      <a:cubicBezTo>
                        <a:pt x="115923" y="107199"/>
                        <a:pt x="111374" y="207283"/>
                        <a:pt x="90902" y="205008"/>
                      </a:cubicBezTo>
                      <a:cubicBezTo>
                        <a:pt x="70430" y="202733"/>
                        <a:pt x="12427" y="96963"/>
                        <a:pt x="2191" y="102650"/>
                      </a:cubicBezTo>
                      <a:close/>
                    </a:path>
                  </a:pathLst>
                </a:custGeom>
                <a:solidFill>
                  <a:srgbClr val="3097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8695226" y="1854468"/>
                  <a:ext cx="1026160" cy="1026160"/>
                </a:xfrm>
                <a:prstGeom prst="ellipse">
                  <a:avLst/>
                </a:prstGeom>
                <a:solidFill>
                  <a:srgbClr val="3FA9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Freeform 113"/>
                <p:cNvSpPr/>
                <p:nvPr/>
              </p:nvSpPr>
              <p:spPr>
                <a:xfrm>
                  <a:off x="9345466" y="2309046"/>
                  <a:ext cx="50800" cy="152400"/>
                </a:xfrm>
                <a:custGeom>
                  <a:avLst/>
                  <a:gdLst>
                    <a:gd name="connsiteX0" fmla="*/ 0 w 50800"/>
                    <a:gd name="connsiteY0" fmla="*/ 0 h 152400"/>
                    <a:gd name="connsiteX1" fmla="*/ 40640 w 50800"/>
                    <a:gd name="connsiteY1" fmla="*/ 50800 h 152400"/>
                    <a:gd name="connsiteX2" fmla="*/ 50800 w 50800"/>
                    <a:gd name="connsiteY2" fmla="*/ 15240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800" h="152400">
                      <a:moveTo>
                        <a:pt x="0" y="0"/>
                      </a:moveTo>
                      <a:cubicBezTo>
                        <a:pt x="16086" y="12700"/>
                        <a:pt x="32173" y="25400"/>
                        <a:pt x="40640" y="50800"/>
                      </a:cubicBezTo>
                      <a:cubicBezTo>
                        <a:pt x="49107" y="76200"/>
                        <a:pt x="50800" y="152400"/>
                        <a:pt x="50800" y="152400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Freeform 114"/>
                <p:cNvSpPr/>
                <p:nvPr/>
              </p:nvSpPr>
              <p:spPr>
                <a:xfrm>
                  <a:off x="8878106" y="2095594"/>
                  <a:ext cx="162560" cy="30572"/>
                </a:xfrm>
                <a:custGeom>
                  <a:avLst/>
                  <a:gdLst>
                    <a:gd name="connsiteX0" fmla="*/ 162560 w 162560"/>
                    <a:gd name="connsiteY0" fmla="*/ 30572 h 30572"/>
                    <a:gd name="connsiteX1" fmla="*/ 91440 w 162560"/>
                    <a:gd name="connsiteY1" fmla="*/ 92 h 30572"/>
                    <a:gd name="connsiteX2" fmla="*/ 0 w 162560"/>
                    <a:gd name="connsiteY2" fmla="*/ 20412 h 30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560" h="30572">
                      <a:moveTo>
                        <a:pt x="162560" y="30572"/>
                      </a:moveTo>
                      <a:cubicBezTo>
                        <a:pt x="140546" y="16178"/>
                        <a:pt x="118533" y="1785"/>
                        <a:pt x="91440" y="92"/>
                      </a:cubicBezTo>
                      <a:cubicBezTo>
                        <a:pt x="64347" y="-1601"/>
                        <a:pt x="0" y="20412"/>
                        <a:pt x="0" y="20412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Freeform 115"/>
                <p:cNvSpPr/>
                <p:nvPr/>
              </p:nvSpPr>
              <p:spPr>
                <a:xfrm>
                  <a:off x="8393271" y="2291348"/>
                  <a:ext cx="892143" cy="771105"/>
                </a:xfrm>
                <a:custGeom>
                  <a:avLst/>
                  <a:gdLst>
                    <a:gd name="connsiteX0" fmla="*/ 7315 w 892143"/>
                    <a:gd name="connsiteY0" fmla="*/ 434258 h 771105"/>
                    <a:gd name="connsiteX1" fmla="*/ 7315 w 892143"/>
                    <a:gd name="connsiteY1" fmla="*/ 231058 h 771105"/>
                    <a:gd name="connsiteX2" fmla="*/ 88595 w 892143"/>
                    <a:gd name="connsiteY2" fmla="*/ 98978 h 771105"/>
                    <a:gd name="connsiteX3" fmla="*/ 240995 w 892143"/>
                    <a:gd name="connsiteY3" fmla="*/ 17698 h 771105"/>
                    <a:gd name="connsiteX4" fmla="*/ 444195 w 892143"/>
                    <a:gd name="connsiteY4" fmla="*/ 7538 h 771105"/>
                    <a:gd name="connsiteX5" fmla="*/ 677875 w 892143"/>
                    <a:gd name="connsiteY5" fmla="*/ 109138 h 771105"/>
                    <a:gd name="connsiteX6" fmla="*/ 830275 w 892143"/>
                    <a:gd name="connsiteY6" fmla="*/ 251378 h 771105"/>
                    <a:gd name="connsiteX7" fmla="*/ 891235 w 892143"/>
                    <a:gd name="connsiteY7" fmla="*/ 505378 h 771105"/>
                    <a:gd name="connsiteX8" fmla="*/ 789635 w 892143"/>
                    <a:gd name="connsiteY8" fmla="*/ 667938 h 771105"/>
                    <a:gd name="connsiteX9" fmla="*/ 606755 w 892143"/>
                    <a:gd name="connsiteY9" fmla="*/ 769538 h 771105"/>
                    <a:gd name="connsiteX10" fmla="*/ 423875 w 892143"/>
                    <a:gd name="connsiteY10" fmla="*/ 718738 h 771105"/>
                    <a:gd name="connsiteX11" fmla="*/ 362915 w 892143"/>
                    <a:gd name="connsiteY11" fmla="*/ 576498 h 771105"/>
                    <a:gd name="connsiteX12" fmla="*/ 312115 w 892143"/>
                    <a:gd name="connsiteY12" fmla="*/ 546018 h 771105"/>
                    <a:gd name="connsiteX13" fmla="*/ 169875 w 892143"/>
                    <a:gd name="connsiteY13" fmla="*/ 556178 h 771105"/>
                    <a:gd name="connsiteX14" fmla="*/ 37795 w 892143"/>
                    <a:gd name="connsiteY14" fmla="*/ 515538 h 771105"/>
                    <a:gd name="connsiteX15" fmla="*/ 7315 w 892143"/>
                    <a:gd name="connsiteY15" fmla="*/ 434258 h 771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92143" h="771105">
                      <a:moveTo>
                        <a:pt x="7315" y="434258"/>
                      </a:moveTo>
                      <a:cubicBezTo>
                        <a:pt x="2235" y="386845"/>
                        <a:pt x="-6232" y="286938"/>
                        <a:pt x="7315" y="231058"/>
                      </a:cubicBezTo>
                      <a:cubicBezTo>
                        <a:pt x="20862" y="175178"/>
                        <a:pt x="49648" y="134538"/>
                        <a:pt x="88595" y="98978"/>
                      </a:cubicBezTo>
                      <a:cubicBezTo>
                        <a:pt x="127542" y="63418"/>
                        <a:pt x="181728" y="32938"/>
                        <a:pt x="240995" y="17698"/>
                      </a:cubicBezTo>
                      <a:cubicBezTo>
                        <a:pt x="300262" y="2458"/>
                        <a:pt x="371382" y="-7702"/>
                        <a:pt x="444195" y="7538"/>
                      </a:cubicBezTo>
                      <a:cubicBezTo>
                        <a:pt x="517008" y="22778"/>
                        <a:pt x="613528" y="68498"/>
                        <a:pt x="677875" y="109138"/>
                      </a:cubicBezTo>
                      <a:cubicBezTo>
                        <a:pt x="742222" y="149778"/>
                        <a:pt x="794715" y="185338"/>
                        <a:pt x="830275" y="251378"/>
                      </a:cubicBezTo>
                      <a:cubicBezTo>
                        <a:pt x="865835" y="317418"/>
                        <a:pt x="898008" y="435951"/>
                        <a:pt x="891235" y="505378"/>
                      </a:cubicBezTo>
                      <a:cubicBezTo>
                        <a:pt x="884462" y="574805"/>
                        <a:pt x="837048" y="623911"/>
                        <a:pt x="789635" y="667938"/>
                      </a:cubicBezTo>
                      <a:cubicBezTo>
                        <a:pt x="742222" y="711965"/>
                        <a:pt x="667715" y="761071"/>
                        <a:pt x="606755" y="769538"/>
                      </a:cubicBezTo>
                      <a:cubicBezTo>
                        <a:pt x="545795" y="778005"/>
                        <a:pt x="464515" y="750911"/>
                        <a:pt x="423875" y="718738"/>
                      </a:cubicBezTo>
                      <a:cubicBezTo>
                        <a:pt x="383235" y="686565"/>
                        <a:pt x="381542" y="605285"/>
                        <a:pt x="362915" y="576498"/>
                      </a:cubicBezTo>
                      <a:cubicBezTo>
                        <a:pt x="344288" y="547711"/>
                        <a:pt x="344288" y="549405"/>
                        <a:pt x="312115" y="546018"/>
                      </a:cubicBezTo>
                      <a:cubicBezTo>
                        <a:pt x="279942" y="542631"/>
                        <a:pt x="215595" y="561258"/>
                        <a:pt x="169875" y="556178"/>
                      </a:cubicBezTo>
                      <a:cubicBezTo>
                        <a:pt x="124155" y="551098"/>
                        <a:pt x="63195" y="532471"/>
                        <a:pt x="37795" y="515538"/>
                      </a:cubicBezTo>
                      <a:cubicBezTo>
                        <a:pt x="12395" y="498605"/>
                        <a:pt x="12395" y="481671"/>
                        <a:pt x="7315" y="434258"/>
                      </a:cubicBezTo>
                      <a:close/>
                    </a:path>
                  </a:pathLst>
                </a:custGeom>
                <a:solidFill>
                  <a:srgbClr val="3097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 rot="21189085">
                  <a:off x="8582076" y="2423214"/>
                  <a:ext cx="144940" cy="71461"/>
                </a:xfrm>
                <a:prstGeom prst="ellipse">
                  <a:avLst/>
                </a:prstGeom>
                <a:solidFill>
                  <a:srgbClr val="514C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 rot="3663283">
                  <a:off x="8963199" y="2632722"/>
                  <a:ext cx="144940" cy="71461"/>
                </a:xfrm>
                <a:prstGeom prst="ellipse">
                  <a:avLst/>
                </a:prstGeom>
                <a:solidFill>
                  <a:srgbClr val="514C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2743478" y="4905836"/>
                <a:ext cx="1606692" cy="1715725"/>
                <a:chOff x="7089811" y="2181148"/>
                <a:chExt cx="1933435" cy="2064640"/>
              </a:xfrm>
            </p:grpSpPr>
            <p:sp>
              <p:nvSpPr>
                <p:cNvPr id="21" name="Freeform 20"/>
                <p:cNvSpPr/>
                <p:nvPr/>
              </p:nvSpPr>
              <p:spPr>
                <a:xfrm>
                  <a:off x="7089811" y="2830540"/>
                  <a:ext cx="806875" cy="1283705"/>
                </a:xfrm>
                <a:custGeom>
                  <a:avLst/>
                  <a:gdLst>
                    <a:gd name="connsiteX0" fmla="*/ 748487 w 806875"/>
                    <a:gd name="connsiteY0" fmla="*/ 1190910 h 1283705"/>
                    <a:gd name="connsiteX1" fmla="*/ 644971 w 806875"/>
                    <a:gd name="connsiteY1" fmla="*/ 1121899 h 1283705"/>
                    <a:gd name="connsiteX2" fmla="*/ 564457 w 806875"/>
                    <a:gd name="connsiteY2" fmla="*/ 972374 h 1283705"/>
                    <a:gd name="connsiteX3" fmla="*/ 547204 w 806875"/>
                    <a:gd name="connsiteY3" fmla="*/ 782593 h 1283705"/>
                    <a:gd name="connsiteX4" fmla="*/ 564457 w 806875"/>
                    <a:gd name="connsiteY4" fmla="*/ 546805 h 1283705"/>
                    <a:gd name="connsiteX5" fmla="*/ 587461 w 806875"/>
                    <a:gd name="connsiteY5" fmla="*/ 339771 h 1283705"/>
                    <a:gd name="connsiteX6" fmla="*/ 541454 w 806875"/>
                    <a:gd name="connsiteY6" fmla="*/ 126986 h 1283705"/>
                    <a:gd name="connsiteX7" fmla="*/ 432186 w 806875"/>
                    <a:gd name="connsiteY7" fmla="*/ 29220 h 1283705"/>
                    <a:gd name="connsiteX8" fmla="*/ 311416 w 806875"/>
                    <a:gd name="connsiteY8" fmla="*/ 465 h 1283705"/>
                    <a:gd name="connsiteX9" fmla="*/ 179144 w 806875"/>
                    <a:gd name="connsiteY9" fmla="*/ 46473 h 1283705"/>
                    <a:gd name="connsiteX10" fmla="*/ 41121 w 806875"/>
                    <a:gd name="connsiteY10" fmla="*/ 195997 h 1283705"/>
                    <a:gd name="connsiteX11" fmla="*/ 865 w 806875"/>
                    <a:gd name="connsiteY11" fmla="*/ 345522 h 1283705"/>
                    <a:gd name="connsiteX12" fmla="*/ 69876 w 806875"/>
                    <a:gd name="connsiteY12" fmla="*/ 431786 h 1283705"/>
                    <a:gd name="connsiteX13" fmla="*/ 202148 w 806875"/>
                    <a:gd name="connsiteY13" fmla="*/ 380027 h 1283705"/>
                    <a:gd name="connsiteX14" fmla="*/ 299914 w 806875"/>
                    <a:gd name="connsiteY14" fmla="*/ 311016 h 1283705"/>
                    <a:gd name="connsiteX15" fmla="*/ 368925 w 806875"/>
                    <a:gd name="connsiteY15" fmla="*/ 345522 h 1283705"/>
                    <a:gd name="connsiteX16" fmla="*/ 334420 w 806875"/>
                    <a:gd name="connsiteY16" fmla="*/ 466291 h 1283705"/>
                    <a:gd name="connsiteX17" fmla="*/ 299914 w 806875"/>
                    <a:gd name="connsiteY17" fmla="*/ 621567 h 1283705"/>
                    <a:gd name="connsiteX18" fmla="*/ 271159 w 806875"/>
                    <a:gd name="connsiteY18" fmla="*/ 845854 h 1283705"/>
                    <a:gd name="connsiteX19" fmla="*/ 328669 w 806875"/>
                    <a:gd name="connsiteY19" fmla="*/ 1058639 h 1283705"/>
                    <a:gd name="connsiteX20" fmla="*/ 483944 w 806875"/>
                    <a:gd name="connsiteY20" fmla="*/ 1190910 h 1283705"/>
                    <a:gd name="connsiteX21" fmla="*/ 633469 w 806875"/>
                    <a:gd name="connsiteY21" fmla="*/ 1254171 h 1283705"/>
                    <a:gd name="connsiteX22" fmla="*/ 777242 w 806875"/>
                    <a:gd name="connsiteY22" fmla="*/ 1282925 h 1283705"/>
                    <a:gd name="connsiteX23" fmla="*/ 805997 w 806875"/>
                    <a:gd name="connsiteY23" fmla="*/ 1225416 h 1283705"/>
                    <a:gd name="connsiteX24" fmla="*/ 748487 w 806875"/>
                    <a:gd name="connsiteY24" fmla="*/ 1190910 h 12837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806875" h="1283705">
                      <a:moveTo>
                        <a:pt x="748487" y="1190910"/>
                      </a:moveTo>
                      <a:cubicBezTo>
                        <a:pt x="721649" y="1173657"/>
                        <a:pt x="675643" y="1158322"/>
                        <a:pt x="644971" y="1121899"/>
                      </a:cubicBezTo>
                      <a:cubicBezTo>
                        <a:pt x="614299" y="1085476"/>
                        <a:pt x="580751" y="1028925"/>
                        <a:pt x="564457" y="972374"/>
                      </a:cubicBezTo>
                      <a:cubicBezTo>
                        <a:pt x="548162" y="915823"/>
                        <a:pt x="547204" y="853521"/>
                        <a:pt x="547204" y="782593"/>
                      </a:cubicBezTo>
                      <a:cubicBezTo>
                        <a:pt x="547204" y="711665"/>
                        <a:pt x="557747" y="620609"/>
                        <a:pt x="564457" y="546805"/>
                      </a:cubicBezTo>
                      <a:cubicBezTo>
                        <a:pt x="571167" y="473001"/>
                        <a:pt x="591295" y="409741"/>
                        <a:pt x="587461" y="339771"/>
                      </a:cubicBezTo>
                      <a:cubicBezTo>
                        <a:pt x="583627" y="269801"/>
                        <a:pt x="567333" y="178744"/>
                        <a:pt x="541454" y="126986"/>
                      </a:cubicBezTo>
                      <a:cubicBezTo>
                        <a:pt x="515575" y="75228"/>
                        <a:pt x="470526" y="50307"/>
                        <a:pt x="432186" y="29220"/>
                      </a:cubicBezTo>
                      <a:cubicBezTo>
                        <a:pt x="393846" y="8133"/>
                        <a:pt x="353590" y="-2411"/>
                        <a:pt x="311416" y="465"/>
                      </a:cubicBezTo>
                      <a:cubicBezTo>
                        <a:pt x="269242" y="3340"/>
                        <a:pt x="224193" y="13884"/>
                        <a:pt x="179144" y="46473"/>
                      </a:cubicBezTo>
                      <a:cubicBezTo>
                        <a:pt x="134095" y="79062"/>
                        <a:pt x="70834" y="146156"/>
                        <a:pt x="41121" y="195997"/>
                      </a:cubicBezTo>
                      <a:cubicBezTo>
                        <a:pt x="11408" y="245838"/>
                        <a:pt x="-3927" y="306224"/>
                        <a:pt x="865" y="345522"/>
                      </a:cubicBezTo>
                      <a:cubicBezTo>
                        <a:pt x="5657" y="384820"/>
                        <a:pt x="36329" y="426035"/>
                        <a:pt x="69876" y="431786"/>
                      </a:cubicBezTo>
                      <a:cubicBezTo>
                        <a:pt x="103423" y="437537"/>
                        <a:pt x="163808" y="400155"/>
                        <a:pt x="202148" y="380027"/>
                      </a:cubicBezTo>
                      <a:cubicBezTo>
                        <a:pt x="240488" y="359899"/>
                        <a:pt x="272118" y="316767"/>
                        <a:pt x="299914" y="311016"/>
                      </a:cubicBezTo>
                      <a:cubicBezTo>
                        <a:pt x="327710" y="305265"/>
                        <a:pt x="363174" y="319643"/>
                        <a:pt x="368925" y="345522"/>
                      </a:cubicBezTo>
                      <a:cubicBezTo>
                        <a:pt x="374676" y="371401"/>
                        <a:pt x="345922" y="420284"/>
                        <a:pt x="334420" y="466291"/>
                      </a:cubicBezTo>
                      <a:cubicBezTo>
                        <a:pt x="322918" y="512298"/>
                        <a:pt x="310457" y="558306"/>
                        <a:pt x="299914" y="621567"/>
                      </a:cubicBezTo>
                      <a:cubicBezTo>
                        <a:pt x="289370" y="684827"/>
                        <a:pt x="266366" y="773009"/>
                        <a:pt x="271159" y="845854"/>
                      </a:cubicBezTo>
                      <a:cubicBezTo>
                        <a:pt x="275952" y="918699"/>
                        <a:pt x="293205" y="1001130"/>
                        <a:pt x="328669" y="1058639"/>
                      </a:cubicBezTo>
                      <a:cubicBezTo>
                        <a:pt x="364133" y="1116148"/>
                        <a:pt x="433144" y="1158321"/>
                        <a:pt x="483944" y="1190910"/>
                      </a:cubicBezTo>
                      <a:cubicBezTo>
                        <a:pt x="534744" y="1223499"/>
                        <a:pt x="584586" y="1238835"/>
                        <a:pt x="633469" y="1254171"/>
                      </a:cubicBezTo>
                      <a:cubicBezTo>
                        <a:pt x="682352" y="1269507"/>
                        <a:pt x="748487" y="1287717"/>
                        <a:pt x="777242" y="1282925"/>
                      </a:cubicBezTo>
                      <a:cubicBezTo>
                        <a:pt x="805997" y="1278133"/>
                        <a:pt x="808872" y="1240752"/>
                        <a:pt x="805997" y="1225416"/>
                      </a:cubicBezTo>
                      <a:cubicBezTo>
                        <a:pt x="803122" y="1210080"/>
                        <a:pt x="775325" y="1208163"/>
                        <a:pt x="748487" y="1190910"/>
                      </a:cubicBezTo>
                      <a:close/>
                    </a:path>
                  </a:pathLst>
                </a:custGeom>
                <a:solidFill>
                  <a:srgbClr val="C57B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Freeform 21"/>
                <p:cNvSpPr/>
                <p:nvPr/>
              </p:nvSpPr>
              <p:spPr>
                <a:xfrm>
                  <a:off x="8292285" y="3942422"/>
                  <a:ext cx="594090" cy="228735"/>
                </a:xfrm>
                <a:custGeom>
                  <a:avLst/>
                  <a:gdLst>
                    <a:gd name="connsiteX0" fmla="*/ 11840 w 594090"/>
                    <a:gd name="connsiteY0" fmla="*/ 102032 h 228735"/>
                    <a:gd name="connsiteX1" fmla="*/ 356897 w 594090"/>
                    <a:gd name="connsiteY1" fmla="*/ 56024 h 228735"/>
                    <a:gd name="connsiteX2" fmla="*/ 454663 w 594090"/>
                    <a:gd name="connsiteY2" fmla="*/ 10017 h 228735"/>
                    <a:gd name="connsiteX3" fmla="*/ 546678 w 594090"/>
                    <a:gd name="connsiteY3" fmla="*/ 4266 h 228735"/>
                    <a:gd name="connsiteX4" fmla="*/ 592685 w 594090"/>
                    <a:gd name="connsiteY4" fmla="*/ 61775 h 228735"/>
                    <a:gd name="connsiteX5" fmla="*/ 569681 w 594090"/>
                    <a:gd name="connsiteY5" fmla="*/ 130787 h 228735"/>
                    <a:gd name="connsiteX6" fmla="*/ 448912 w 594090"/>
                    <a:gd name="connsiteY6" fmla="*/ 188296 h 228735"/>
                    <a:gd name="connsiteX7" fmla="*/ 282134 w 594090"/>
                    <a:gd name="connsiteY7" fmla="*/ 228553 h 228735"/>
                    <a:gd name="connsiteX8" fmla="*/ 98104 w 594090"/>
                    <a:gd name="connsiteY8" fmla="*/ 199798 h 228735"/>
                    <a:gd name="connsiteX9" fmla="*/ 11840 w 594090"/>
                    <a:gd name="connsiteY9" fmla="*/ 102032 h 2287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94090" h="228735">
                      <a:moveTo>
                        <a:pt x="11840" y="102032"/>
                      </a:moveTo>
                      <a:cubicBezTo>
                        <a:pt x="54972" y="78070"/>
                        <a:pt x="283093" y="71360"/>
                        <a:pt x="356897" y="56024"/>
                      </a:cubicBezTo>
                      <a:cubicBezTo>
                        <a:pt x="430701" y="40688"/>
                        <a:pt x="423033" y="18643"/>
                        <a:pt x="454663" y="10017"/>
                      </a:cubicBezTo>
                      <a:cubicBezTo>
                        <a:pt x="486293" y="1391"/>
                        <a:pt x="523674" y="-4360"/>
                        <a:pt x="546678" y="4266"/>
                      </a:cubicBezTo>
                      <a:cubicBezTo>
                        <a:pt x="569682" y="12892"/>
                        <a:pt x="588851" y="40688"/>
                        <a:pt x="592685" y="61775"/>
                      </a:cubicBezTo>
                      <a:cubicBezTo>
                        <a:pt x="596519" y="82862"/>
                        <a:pt x="593643" y="109700"/>
                        <a:pt x="569681" y="130787"/>
                      </a:cubicBezTo>
                      <a:cubicBezTo>
                        <a:pt x="545719" y="151874"/>
                        <a:pt x="496837" y="172002"/>
                        <a:pt x="448912" y="188296"/>
                      </a:cubicBezTo>
                      <a:cubicBezTo>
                        <a:pt x="400988" y="204590"/>
                        <a:pt x="340602" y="226636"/>
                        <a:pt x="282134" y="228553"/>
                      </a:cubicBezTo>
                      <a:cubicBezTo>
                        <a:pt x="223666" y="230470"/>
                        <a:pt x="142194" y="217051"/>
                        <a:pt x="98104" y="199798"/>
                      </a:cubicBezTo>
                      <a:cubicBezTo>
                        <a:pt x="54014" y="182545"/>
                        <a:pt x="-31292" y="125994"/>
                        <a:pt x="11840" y="102032"/>
                      </a:cubicBezTo>
                      <a:close/>
                    </a:path>
                  </a:pathLst>
                </a:custGeom>
                <a:solidFill>
                  <a:srgbClr val="C57B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Freeform 22"/>
                <p:cNvSpPr/>
                <p:nvPr/>
              </p:nvSpPr>
              <p:spPr>
                <a:xfrm>
                  <a:off x="8389580" y="3071516"/>
                  <a:ext cx="608917" cy="348268"/>
                </a:xfrm>
                <a:custGeom>
                  <a:avLst/>
                  <a:gdLst>
                    <a:gd name="connsiteX0" fmla="*/ 87073 w 608917"/>
                    <a:gd name="connsiteY0" fmla="*/ 121798 h 348268"/>
                    <a:gd name="connsiteX1" fmla="*/ 138832 w 608917"/>
                    <a:gd name="connsiteY1" fmla="*/ 173557 h 348268"/>
                    <a:gd name="connsiteX2" fmla="*/ 230847 w 608917"/>
                    <a:gd name="connsiteY2" fmla="*/ 156304 h 348268"/>
                    <a:gd name="connsiteX3" fmla="*/ 311360 w 608917"/>
                    <a:gd name="connsiteY3" fmla="*/ 121798 h 348268"/>
                    <a:gd name="connsiteX4" fmla="*/ 432130 w 608917"/>
                    <a:gd name="connsiteY4" fmla="*/ 24032 h 348268"/>
                    <a:gd name="connsiteX5" fmla="*/ 541398 w 608917"/>
                    <a:gd name="connsiteY5" fmla="*/ 1029 h 348268"/>
                    <a:gd name="connsiteX6" fmla="*/ 604658 w 608917"/>
                    <a:gd name="connsiteY6" fmla="*/ 47036 h 348268"/>
                    <a:gd name="connsiteX7" fmla="*/ 593156 w 608917"/>
                    <a:gd name="connsiteY7" fmla="*/ 144802 h 348268"/>
                    <a:gd name="connsiteX8" fmla="*/ 512643 w 608917"/>
                    <a:gd name="connsiteY8" fmla="*/ 185059 h 348268"/>
                    <a:gd name="connsiteX9" fmla="*/ 432130 w 608917"/>
                    <a:gd name="connsiteY9" fmla="*/ 196561 h 348268"/>
                    <a:gd name="connsiteX10" fmla="*/ 340115 w 608917"/>
                    <a:gd name="connsiteY10" fmla="*/ 277074 h 348268"/>
                    <a:gd name="connsiteX11" fmla="*/ 253851 w 608917"/>
                    <a:gd name="connsiteY11" fmla="*/ 340334 h 348268"/>
                    <a:gd name="connsiteX12" fmla="*/ 156085 w 608917"/>
                    <a:gd name="connsiteY12" fmla="*/ 346085 h 348268"/>
                    <a:gd name="connsiteX13" fmla="*/ 46817 w 608917"/>
                    <a:gd name="connsiteY13" fmla="*/ 328832 h 348268"/>
                    <a:gd name="connsiteX14" fmla="*/ 809 w 608917"/>
                    <a:gd name="connsiteY14" fmla="*/ 167806 h 348268"/>
                    <a:gd name="connsiteX15" fmla="*/ 87073 w 608917"/>
                    <a:gd name="connsiteY15" fmla="*/ 121798 h 348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08917" h="348268">
                      <a:moveTo>
                        <a:pt x="87073" y="121798"/>
                      </a:moveTo>
                      <a:cubicBezTo>
                        <a:pt x="110077" y="122757"/>
                        <a:pt x="114870" y="167806"/>
                        <a:pt x="138832" y="173557"/>
                      </a:cubicBezTo>
                      <a:cubicBezTo>
                        <a:pt x="162794" y="179308"/>
                        <a:pt x="202092" y="164930"/>
                        <a:pt x="230847" y="156304"/>
                      </a:cubicBezTo>
                      <a:cubicBezTo>
                        <a:pt x="259602" y="147678"/>
                        <a:pt x="277813" y="143843"/>
                        <a:pt x="311360" y="121798"/>
                      </a:cubicBezTo>
                      <a:cubicBezTo>
                        <a:pt x="344907" y="99753"/>
                        <a:pt x="393790" y="44160"/>
                        <a:pt x="432130" y="24032"/>
                      </a:cubicBezTo>
                      <a:cubicBezTo>
                        <a:pt x="470470" y="3904"/>
                        <a:pt x="512643" y="-2805"/>
                        <a:pt x="541398" y="1029"/>
                      </a:cubicBezTo>
                      <a:cubicBezTo>
                        <a:pt x="570153" y="4863"/>
                        <a:pt x="596032" y="23074"/>
                        <a:pt x="604658" y="47036"/>
                      </a:cubicBezTo>
                      <a:cubicBezTo>
                        <a:pt x="613284" y="70998"/>
                        <a:pt x="608492" y="121798"/>
                        <a:pt x="593156" y="144802"/>
                      </a:cubicBezTo>
                      <a:cubicBezTo>
                        <a:pt x="577820" y="167806"/>
                        <a:pt x="539481" y="176433"/>
                        <a:pt x="512643" y="185059"/>
                      </a:cubicBezTo>
                      <a:cubicBezTo>
                        <a:pt x="485805" y="193686"/>
                        <a:pt x="460885" y="181225"/>
                        <a:pt x="432130" y="196561"/>
                      </a:cubicBezTo>
                      <a:cubicBezTo>
                        <a:pt x="403375" y="211897"/>
                        <a:pt x="369828" y="253112"/>
                        <a:pt x="340115" y="277074"/>
                      </a:cubicBezTo>
                      <a:cubicBezTo>
                        <a:pt x="310402" y="301036"/>
                        <a:pt x="284523" y="328832"/>
                        <a:pt x="253851" y="340334"/>
                      </a:cubicBezTo>
                      <a:cubicBezTo>
                        <a:pt x="223179" y="351836"/>
                        <a:pt x="190591" y="348002"/>
                        <a:pt x="156085" y="346085"/>
                      </a:cubicBezTo>
                      <a:cubicBezTo>
                        <a:pt x="121579" y="344168"/>
                        <a:pt x="72696" y="358545"/>
                        <a:pt x="46817" y="328832"/>
                      </a:cubicBezTo>
                      <a:cubicBezTo>
                        <a:pt x="20938" y="299119"/>
                        <a:pt x="-4942" y="199436"/>
                        <a:pt x="809" y="167806"/>
                      </a:cubicBezTo>
                      <a:cubicBezTo>
                        <a:pt x="6560" y="136176"/>
                        <a:pt x="64069" y="120839"/>
                        <a:pt x="87073" y="121798"/>
                      </a:cubicBezTo>
                      <a:close/>
                    </a:path>
                  </a:pathLst>
                </a:custGeom>
                <a:solidFill>
                  <a:srgbClr val="C57B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Freeform 23"/>
                <p:cNvSpPr/>
                <p:nvPr/>
              </p:nvSpPr>
              <p:spPr>
                <a:xfrm>
                  <a:off x="8046287" y="3358877"/>
                  <a:ext cx="473524" cy="580980"/>
                </a:xfrm>
                <a:custGeom>
                  <a:avLst/>
                  <a:gdLst>
                    <a:gd name="connsiteX0" fmla="*/ 292344 w 473524"/>
                    <a:gd name="connsiteY0" fmla="*/ 1215 h 580980"/>
                    <a:gd name="connsiteX1" fmla="*/ 27800 w 473524"/>
                    <a:gd name="connsiteY1" fmla="*/ 167992 h 580980"/>
                    <a:gd name="connsiteX2" fmla="*/ 50804 w 473524"/>
                    <a:gd name="connsiteY2" fmla="*/ 564807 h 580980"/>
                    <a:gd name="connsiteX3" fmla="*/ 407362 w 473524"/>
                    <a:gd name="connsiteY3" fmla="*/ 478543 h 580980"/>
                    <a:gd name="connsiteX4" fmla="*/ 464872 w 473524"/>
                    <a:gd name="connsiteY4" fmla="*/ 242754 h 580980"/>
                    <a:gd name="connsiteX5" fmla="*/ 292344 w 473524"/>
                    <a:gd name="connsiteY5" fmla="*/ 1215 h 580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73524" h="580980">
                      <a:moveTo>
                        <a:pt x="292344" y="1215"/>
                      </a:moveTo>
                      <a:cubicBezTo>
                        <a:pt x="219499" y="-11245"/>
                        <a:pt x="68057" y="74060"/>
                        <a:pt x="27800" y="167992"/>
                      </a:cubicBezTo>
                      <a:cubicBezTo>
                        <a:pt x="-12457" y="261924"/>
                        <a:pt x="-12456" y="513049"/>
                        <a:pt x="50804" y="564807"/>
                      </a:cubicBezTo>
                      <a:cubicBezTo>
                        <a:pt x="114064" y="616565"/>
                        <a:pt x="338351" y="532218"/>
                        <a:pt x="407362" y="478543"/>
                      </a:cubicBezTo>
                      <a:cubicBezTo>
                        <a:pt x="476373" y="424868"/>
                        <a:pt x="483083" y="321350"/>
                        <a:pt x="464872" y="242754"/>
                      </a:cubicBezTo>
                      <a:cubicBezTo>
                        <a:pt x="446661" y="164158"/>
                        <a:pt x="365189" y="13675"/>
                        <a:pt x="292344" y="1215"/>
                      </a:cubicBezTo>
                      <a:close/>
                    </a:path>
                  </a:pathLst>
                </a:custGeom>
                <a:solidFill>
                  <a:srgbClr val="C57B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Freeform 24"/>
                <p:cNvSpPr/>
                <p:nvPr/>
              </p:nvSpPr>
              <p:spPr>
                <a:xfrm>
                  <a:off x="8166058" y="3043723"/>
                  <a:ext cx="511894" cy="735134"/>
                </a:xfrm>
                <a:custGeom>
                  <a:avLst/>
                  <a:gdLst>
                    <a:gd name="connsiteX0" fmla="*/ 44 w 511894"/>
                    <a:gd name="connsiteY0" fmla="*/ 97833 h 735134"/>
                    <a:gd name="connsiteX1" fmla="*/ 103561 w 511894"/>
                    <a:gd name="connsiteY1" fmla="*/ 368127 h 735134"/>
                    <a:gd name="connsiteX2" fmla="*/ 270339 w 511894"/>
                    <a:gd name="connsiteY2" fmla="*/ 575161 h 735134"/>
                    <a:gd name="connsiteX3" fmla="*/ 442867 w 511894"/>
                    <a:gd name="connsiteY3" fmla="*/ 707433 h 735134"/>
                    <a:gd name="connsiteX4" fmla="*/ 511878 w 511894"/>
                    <a:gd name="connsiteY4" fmla="*/ 724686 h 735134"/>
                    <a:gd name="connsiteX5" fmla="*/ 448618 w 511894"/>
                    <a:gd name="connsiteY5" fmla="*/ 580912 h 735134"/>
                    <a:gd name="connsiteX6" fmla="*/ 379607 w 511894"/>
                    <a:gd name="connsiteY6" fmla="*/ 442890 h 735134"/>
                    <a:gd name="connsiteX7" fmla="*/ 310595 w 511894"/>
                    <a:gd name="connsiteY7" fmla="*/ 258859 h 735134"/>
                    <a:gd name="connsiteX8" fmla="*/ 258837 w 511894"/>
                    <a:gd name="connsiteY8" fmla="*/ 80580 h 735134"/>
                    <a:gd name="connsiteX9" fmla="*/ 115063 w 511894"/>
                    <a:gd name="connsiteY9" fmla="*/ 67 h 735134"/>
                    <a:gd name="connsiteX10" fmla="*/ 44 w 511894"/>
                    <a:gd name="connsiteY10" fmla="*/ 97833 h 7351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11894" h="735134">
                      <a:moveTo>
                        <a:pt x="44" y="97833"/>
                      </a:moveTo>
                      <a:cubicBezTo>
                        <a:pt x="-1873" y="159176"/>
                        <a:pt x="58512" y="288572"/>
                        <a:pt x="103561" y="368127"/>
                      </a:cubicBezTo>
                      <a:cubicBezTo>
                        <a:pt x="148610" y="447682"/>
                        <a:pt x="213788" y="518610"/>
                        <a:pt x="270339" y="575161"/>
                      </a:cubicBezTo>
                      <a:cubicBezTo>
                        <a:pt x="326890" y="631712"/>
                        <a:pt x="402610" y="682512"/>
                        <a:pt x="442867" y="707433"/>
                      </a:cubicBezTo>
                      <a:cubicBezTo>
                        <a:pt x="483124" y="732354"/>
                        <a:pt x="510920" y="745773"/>
                        <a:pt x="511878" y="724686"/>
                      </a:cubicBezTo>
                      <a:cubicBezTo>
                        <a:pt x="512836" y="703599"/>
                        <a:pt x="470663" y="627878"/>
                        <a:pt x="448618" y="580912"/>
                      </a:cubicBezTo>
                      <a:cubicBezTo>
                        <a:pt x="426573" y="533946"/>
                        <a:pt x="402611" y="496566"/>
                        <a:pt x="379607" y="442890"/>
                      </a:cubicBezTo>
                      <a:cubicBezTo>
                        <a:pt x="356603" y="389214"/>
                        <a:pt x="330723" y="319244"/>
                        <a:pt x="310595" y="258859"/>
                      </a:cubicBezTo>
                      <a:cubicBezTo>
                        <a:pt x="290467" y="198474"/>
                        <a:pt x="291426" y="123712"/>
                        <a:pt x="258837" y="80580"/>
                      </a:cubicBezTo>
                      <a:cubicBezTo>
                        <a:pt x="226248" y="37448"/>
                        <a:pt x="157237" y="-1850"/>
                        <a:pt x="115063" y="67"/>
                      </a:cubicBezTo>
                      <a:cubicBezTo>
                        <a:pt x="72889" y="1984"/>
                        <a:pt x="1961" y="36490"/>
                        <a:pt x="44" y="97833"/>
                      </a:cubicBezTo>
                      <a:close/>
                    </a:path>
                  </a:pathLst>
                </a:custGeom>
                <a:solidFill>
                  <a:srgbClr val="F29D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Freeform 25"/>
                <p:cNvSpPr/>
                <p:nvPr/>
              </p:nvSpPr>
              <p:spPr>
                <a:xfrm>
                  <a:off x="7683019" y="2939653"/>
                  <a:ext cx="1054628" cy="1306135"/>
                </a:xfrm>
                <a:custGeom>
                  <a:avLst/>
                  <a:gdLst>
                    <a:gd name="connsiteX0" fmla="*/ 322057 w 1054628"/>
                    <a:gd name="connsiteY0" fmla="*/ 69631 h 1306135"/>
                    <a:gd name="connsiteX1" fmla="*/ 230042 w 1054628"/>
                    <a:gd name="connsiteY1" fmla="*/ 207654 h 1306135"/>
                    <a:gd name="connsiteX2" fmla="*/ 92019 w 1054628"/>
                    <a:gd name="connsiteY2" fmla="*/ 437692 h 1306135"/>
                    <a:gd name="connsiteX3" fmla="*/ 17257 w 1054628"/>
                    <a:gd name="connsiteY3" fmla="*/ 644726 h 1306135"/>
                    <a:gd name="connsiteX4" fmla="*/ 5755 w 1054628"/>
                    <a:gd name="connsiteY4" fmla="*/ 897767 h 1306135"/>
                    <a:gd name="connsiteX5" fmla="*/ 92019 w 1054628"/>
                    <a:gd name="connsiteY5" fmla="*/ 1133556 h 1306135"/>
                    <a:gd name="connsiteX6" fmla="*/ 258796 w 1054628"/>
                    <a:gd name="connsiteY6" fmla="*/ 1260077 h 1306135"/>
                    <a:gd name="connsiteX7" fmla="*/ 546344 w 1054628"/>
                    <a:gd name="connsiteY7" fmla="*/ 1306084 h 1306135"/>
                    <a:gd name="connsiteX8" fmla="*/ 805136 w 1054628"/>
                    <a:gd name="connsiteY8" fmla="*/ 1265827 h 1306135"/>
                    <a:gd name="connsiteX9" fmla="*/ 971913 w 1054628"/>
                    <a:gd name="connsiteY9" fmla="*/ 1133556 h 1306135"/>
                    <a:gd name="connsiteX10" fmla="*/ 1052427 w 1054628"/>
                    <a:gd name="connsiteY10" fmla="*/ 961027 h 1306135"/>
                    <a:gd name="connsiteX11" fmla="*/ 1023672 w 1054628"/>
                    <a:gd name="connsiteY11" fmla="*/ 782748 h 1306135"/>
                    <a:gd name="connsiteX12" fmla="*/ 937408 w 1054628"/>
                    <a:gd name="connsiteY12" fmla="*/ 684982 h 1306135"/>
                    <a:gd name="connsiteX13" fmla="*/ 764879 w 1054628"/>
                    <a:gd name="connsiteY13" fmla="*/ 667729 h 1306135"/>
                    <a:gd name="connsiteX14" fmla="*/ 557846 w 1054628"/>
                    <a:gd name="connsiteY14" fmla="*/ 817254 h 1306135"/>
                    <a:gd name="connsiteX15" fmla="*/ 500336 w 1054628"/>
                    <a:gd name="connsiteY15" fmla="*/ 926522 h 1306135"/>
                    <a:gd name="connsiteX16" fmla="*/ 557846 w 1054628"/>
                    <a:gd name="connsiteY16" fmla="*/ 736741 h 1306135"/>
                    <a:gd name="connsiteX17" fmla="*/ 644110 w 1054628"/>
                    <a:gd name="connsiteY17" fmla="*/ 638975 h 1306135"/>
                    <a:gd name="connsiteX18" fmla="*/ 713121 w 1054628"/>
                    <a:gd name="connsiteY18" fmla="*/ 466446 h 1306135"/>
                    <a:gd name="connsiteX19" fmla="*/ 747627 w 1054628"/>
                    <a:gd name="connsiteY19" fmla="*/ 311171 h 1306135"/>
                    <a:gd name="connsiteX20" fmla="*/ 667113 w 1054628"/>
                    <a:gd name="connsiteY20" fmla="*/ 17873 h 1306135"/>
                    <a:gd name="connsiteX21" fmla="*/ 391068 w 1054628"/>
                    <a:gd name="connsiteY21" fmla="*/ 35126 h 1306135"/>
                    <a:gd name="connsiteX22" fmla="*/ 322057 w 1054628"/>
                    <a:gd name="connsiteY22" fmla="*/ 69631 h 1306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054628" h="1306135">
                      <a:moveTo>
                        <a:pt x="322057" y="69631"/>
                      </a:moveTo>
                      <a:cubicBezTo>
                        <a:pt x="295219" y="98386"/>
                        <a:pt x="268382" y="146311"/>
                        <a:pt x="230042" y="207654"/>
                      </a:cubicBezTo>
                      <a:cubicBezTo>
                        <a:pt x="191702" y="268997"/>
                        <a:pt x="127483" y="364847"/>
                        <a:pt x="92019" y="437692"/>
                      </a:cubicBezTo>
                      <a:cubicBezTo>
                        <a:pt x="56555" y="510537"/>
                        <a:pt x="31634" y="568047"/>
                        <a:pt x="17257" y="644726"/>
                      </a:cubicBezTo>
                      <a:cubicBezTo>
                        <a:pt x="2880" y="721405"/>
                        <a:pt x="-6705" y="816295"/>
                        <a:pt x="5755" y="897767"/>
                      </a:cubicBezTo>
                      <a:cubicBezTo>
                        <a:pt x="18215" y="979239"/>
                        <a:pt x="49846" y="1073171"/>
                        <a:pt x="92019" y="1133556"/>
                      </a:cubicBezTo>
                      <a:cubicBezTo>
                        <a:pt x="134192" y="1193941"/>
                        <a:pt x="183075" y="1231322"/>
                        <a:pt x="258796" y="1260077"/>
                      </a:cubicBezTo>
                      <a:cubicBezTo>
                        <a:pt x="334517" y="1288832"/>
                        <a:pt x="455287" y="1305126"/>
                        <a:pt x="546344" y="1306084"/>
                      </a:cubicBezTo>
                      <a:cubicBezTo>
                        <a:pt x="637401" y="1307042"/>
                        <a:pt x="734208" y="1294582"/>
                        <a:pt x="805136" y="1265827"/>
                      </a:cubicBezTo>
                      <a:cubicBezTo>
                        <a:pt x="876064" y="1237072"/>
                        <a:pt x="930698" y="1184356"/>
                        <a:pt x="971913" y="1133556"/>
                      </a:cubicBezTo>
                      <a:cubicBezTo>
                        <a:pt x="1013128" y="1082756"/>
                        <a:pt x="1043801" y="1019495"/>
                        <a:pt x="1052427" y="961027"/>
                      </a:cubicBezTo>
                      <a:cubicBezTo>
                        <a:pt x="1061053" y="902559"/>
                        <a:pt x="1042842" y="828755"/>
                        <a:pt x="1023672" y="782748"/>
                      </a:cubicBezTo>
                      <a:cubicBezTo>
                        <a:pt x="1004502" y="736741"/>
                        <a:pt x="980540" y="704152"/>
                        <a:pt x="937408" y="684982"/>
                      </a:cubicBezTo>
                      <a:cubicBezTo>
                        <a:pt x="894276" y="665812"/>
                        <a:pt x="828139" y="645684"/>
                        <a:pt x="764879" y="667729"/>
                      </a:cubicBezTo>
                      <a:cubicBezTo>
                        <a:pt x="701619" y="689774"/>
                        <a:pt x="601936" y="774122"/>
                        <a:pt x="557846" y="817254"/>
                      </a:cubicBezTo>
                      <a:cubicBezTo>
                        <a:pt x="513756" y="860386"/>
                        <a:pt x="500336" y="939941"/>
                        <a:pt x="500336" y="926522"/>
                      </a:cubicBezTo>
                      <a:cubicBezTo>
                        <a:pt x="500336" y="913103"/>
                        <a:pt x="533884" y="784665"/>
                        <a:pt x="557846" y="736741"/>
                      </a:cubicBezTo>
                      <a:cubicBezTo>
                        <a:pt x="581808" y="688817"/>
                        <a:pt x="618231" y="684024"/>
                        <a:pt x="644110" y="638975"/>
                      </a:cubicBezTo>
                      <a:cubicBezTo>
                        <a:pt x="669989" y="593926"/>
                        <a:pt x="695868" y="521080"/>
                        <a:pt x="713121" y="466446"/>
                      </a:cubicBezTo>
                      <a:cubicBezTo>
                        <a:pt x="730374" y="411812"/>
                        <a:pt x="755295" y="385933"/>
                        <a:pt x="747627" y="311171"/>
                      </a:cubicBezTo>
                      <a:cubicBezTo>
                        <a:pt x="739959" y="236409"/>
                        <a:pt x="726540" y="63881"/>
                        <a:pt x="667113" y="17873"/>
                      </a:cubicBezTo>
                      <a:cubicBezTo>
                        <a:pt x="607686" y="-28135"/>
                        <a:pt x="445702" y="28417"/>
                        <a:pt x="391068" y="35126"/>
                      </a:cubicBezTo>
                      <a:cubicBezTo>
                        <a:pt x="336434" y="41835"/>
                        <a:pt x="348895" y="40876"/>
                        <a:pt x="322057" y="69631"/>
                      </a:cubicBezTo>
                      <a:close/>
                    </a:path>
                  </a:pathLst>
                </a:custGeom>
                <a:solidFill>
                  <a:srgbClr val="F29D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Freeform 26"/>
                <p:cNvSpPr/>
                <p:nvPr/>
              </p:nvSpPr>
              <p:spPr>
                <a:xfrm>
                  <a:off x="7976321" y="2980402"/>
                  <a:ext cx="576476" cy="345026"/>
                </a:xfrm>
                <a:custGeom>
                  <a:avLst/>
                  <a:gdLst>
                    <a:gd name="connsiteX0" fmla="*/ 28755 w 576476"/>
                    <a:gd name="connsiteY0" fmla="*/ 128 h 345026"/>
                    <a:gd name="connsiteX1" fmla="*/ 0 w 576476"/>
                    <a:gd name="connsiteY1" fmla="*/ 86392 h 345026"/>
                    <a:gd name="connsiteX2" fmla="*/ 28755 w 576476"/>
                    <a:gd name="connsiteY2" fmla="*/ 161154 h 345026"/>
                    <a:gd name="connsiteX3" fmla="*/ 120770 w 576476"/>
                    <a:gd name="connsiteY3" fmla="*/ 270422 h 345026"/>
                    <a:gd name="connsiteX4" fmla="*/ 270294 w 576476"/>
                    <a:gd name="connsiteY4" fmla="*/ 339433 h 345026"/>
                    <a:gd name="connsiteX5" fmla="*/ 454325 w 576476"/>
                    <a:gd name="connsiteY5" fmla="*/ 333682 h 345026"/>
                    <a:gd name="connsiteX6" fmla="*/ 552091 w 576476"/>
                    <a:gd name="connsiteY6" fmla="*/ 276173 h 345026"/>
                    <a:gd name="connsiteX7" fmla="*/ 575094 w 576476"/>
                    <a:gd name="connsiteY7" fmla="*/ 189909 h 345026"/>
                    <a:gd name="connsiteX8" fmla="*/ 523336 w 576476"/>
                    <a:gd name="connsiteY8" fmla="*/ 132399 h 345026"/>
                    <a:gd name="connsiteX9" fmla="*/ 345057 w 576476"/>
                    <a:gd name="connsiteY9" fmla="*/ 155403 h 345026"/>
                    <a:gd name="connsiteX10" fmla="*/ 155276 w 576476"/>
                    <a:gd name="connsiteY10" fmla="*/ 69139 h 345026"/>
                    <a:gd name="connsiteX11" fmla="*/ 28755 w 576476"/>
                    <a:gd name="connsiteY11" fmla="*/ 128 h 345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76476" h="345026">
                      <a:moveTo>
                        <a:pt x="28755" y="128"/>
                      </a:moveTo>
                      <a:cubicBezTo>
                        <a:pt x="2876" y="3004"/>
                        <a:pt x="0" y="59554"/>
                        <a:pt x="0" y="86392"/>
                      </a:cubicBezTo>
                      <a:cubicBezTo>
                        <a:pt x="0" y="113230"/>
                        <a:pt x="8627" y="130482"/>
                        <a:pt x="28755" y="161154"/>
                      </a:cubicBezTo>
                      <a:cubicBezTo>
                        <a:pt x="48883" y="191826"/>
                        <a:pt x="80514" y="240709"/>
                        <a:pt x="120770" y="270422"/>
                      </a:cubicBezTo>
                      <a:cubicBezTo>
                        <a:pt x="161026" y="300135"/>
                        <a:pt x="214702" y="328890"/>
                        <a:pt x="270294" y="339433"/>
                      </a:cubicBezTo>
                      <a:cubicBezTo>
                        <a:pt x="325887" y="349976"/>
                        <a:pt x="407359" y="344225"/>
                        <a:pt x="454325" y="333682"/>
                      </a:cubicBezTo>
                      <a:cubicBezTo>
                        <a:pt x="501291" y="323139"/>
                        <a:pt x="531963" y="300135"/>
                        <a:pt x="552091" y="276173"/>
                      </a:cubicBezTo>
                      <a:cubicBezTo>
                        <a:pt x="572219" y="252211"/>
                        <a:pt x="579886" y="213871"/>
                        <a:pt x="575094" y="189909"/>
                      </a:cubicBezTo>
                      <a:cubicBezTo>
                        <a:pt x="570302" y="165947"/>
                        <a:pt x="561675" y="138150"/>
                        <a:pt x="523336" y="132399"/>
                      </a:cubicBezTo>
                      <a:cubicBezTo>
                        <a:pt x="484997" y="126648"/>
                        <a:pt x="406400" y="165946"/>
                        <a:pt x="345057" y="155403"/>
                      </a:cubicBezTo>
                      <a:cubicBezTo>
                        <a:pt x="283714" y="144860"/>
                        <a:pt x="207034" y="95018"/>
                        <a:pt x="155276" y="69139"/>
                      </a:cubicBezTo>
                      <a:cubicBezTo>
                        <a:pt x="103518" y="43260"/>
                        <a:pt x="54634" y="-2748"/>
                        <a:pt x="28755" y="128"/>
                      </a:cubicBezTo>
                      <a:close/>
                    </a:path>
                  </a:pathLst>
                </a:custGeom>
                <a:solidFill>
                  <a:srgbClr val="FB82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Freeform 27"/>
                <p:cNvSpPr/>
                <p:nvPr/>
              </p:nvSpPr>
              <p:spPr>
                <a:xfrm>
                  <a:off x="8470994" y="2181148"/>
                  <a:ext cx="311737" cy="294499"/>
                </a:xfrm>
                <a:custGeom>
                  <a:avLst/>
                  <a:gdLst>
                    <a:gd name="connsiteX0" fmla="*/ 11410 w 311737"/>
                    <a:gd name="connsiteY0" fmla="*/ 207034 h 294499"/>
                    <a:gd name="connsiteX1" fmla="*/ 34414 w 311737"/>
                    <a:gd name="connsiteY1" fmla="*/ 115019 h 294499"/>
                    <a:gd name="connsiteX2" fmla="*/ 97674 w 311737"/>
                    <a:gd name="connsiteY2" fmla="*/ 28755 h 294499"/>
                    <a:gd name="connsiteX3" fmla="*/ 132180 w 311737"/>
                    <a:gd name="connsiteY3" fmla="*/ 0 h 294499"/>
                    <a:gd name="connsiteX4" fmla="*/ 201191 w 311737"/>
                    <a:gd name="connsiteY4" fmla="*/ 28755 h 294499"/>
                    <a:gd name="connsiteX5" fmla="*/ 287455 w 311737"/>
                    <a:gd name="connsiteY5" fmla="*/ 161027 h 294499"/>
                    <a:gd name="connsiteX6" fmla="*/ 310459 w 311737"/>
                    <a:gd name="connsiteY6" fmla="*/ 224287 h 294499"/>
                    <a:gd name="connsiteX7" fmla="*/ 298957 w 311737"/>
                    <a:gd name="connsiteY7" fmla="*/ 293298 h 294499"/>
                    <a:gd name="connsiteX8" fmla="*/ 218444 w 311737"/>
                    <a:gd name="connsiteY8" fmla="*/ 264544 h 294499"/>
                    <a:gd name="connsiteX9" fmla="*/ 11410 w 311737"/>
                    <a:gd name="connsiteY9" fmla="*/ 207034 h 294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1737" h="294499">
                      <a:moveTo>
                        <a:pt x="11410" y="207034"/>
                      </a:moveTo>
                      <a:cubicBezTo>
                        <a:pt x="-19262" y="182113"/>
                        <a:pt x="20037" y="144732"/>
                        <a:pt x="34414" y="115019"/>
                      </a:cubicBezTo>
                      <a:cubicBezTo>
                        <a:pt x="48791" y="85306"/>
                        <a:pt x="81380" y="47925"/>
                        <a:pt x="97674" y="28755"/>
                      </a:cubicBezTo>
                      <a:cubicBezTo>
                        <a:pt x="113968" y="9585"/>
                        <a:pt x="114927" y="0"/>
                        <a:pt x="132180" y="0"/>
                      </a:cubicBezTo>
                      <a:cubicBezTo>
                        <a:pt x="149433" y="0"/>
                        <a:pt x="175312" y="1917"/>
                        <a:pt x="201191" y="28755"/>
                      </a:cubicBezTo>
                      <a:cubicBezTo>
                        <a:pt x="227070" y="55593"/>
                        <a:pt x="269244" y="128438"/>
                        <a:pt x="287455" y="161027"/>
                      </a:cubicBezTo>
                      <a:cubicBezTo>
                        <a:pt x="305666" y="193616"/>
                        <a:pt x="308542" y="202242"/>
                        <a:pt x="310459" y="224287"/>
                      </a:cubicBezTo>
                      <a:cubicBezTo>
                        <a:pt x="312376" y="246332"/>
                        <a:pt x="314293" y="286589"/>
                        <a:pt x="298957" y="293298"/>
                      </a:cubicBezTo>
                      <a:cubicBezTo>
                        <a:pt x="283621" y="300007"/>
                        <a:pt x="266368" y="277004"/>
                        <a:pt x="218444" y="264544"/>
                      </a:cubicBezTo>
                      <a:cubicBezTo>
                        <a:pt x="170520" y="252084"/>
                        <a:pt x="42082" y="231955"/>
                        <a:pt x="11410" y="207034"/>
                      </a:cubicBezTo>
                      <a:close/>
                    </a:path>
                  </a:pathLst>
                </a:custGeom>
                <a:solidFill>
                  <a:srgbClr val="C57B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 28"/>
                <p:cNvSpPr/>
                <p:nvPr/>
              </p:nvSpPr>
              <p:spPr>
                <a:xfrm>
                  <a:off x="7843679" y="2473595"/>
                  <a:ext cx="287996" cy="391639"/>
                </a:xfrm>
                <a:custGeom>
                  <a:avLst/>
                  <a:gdLst>
                    <a:gd name="connsiteX0" fmla="*/ 287918 w 287996"/>
                    <a:gd name="connsiteY0" fmla="*/ 87116 h 391639"/>
                    <a:gd name="connsiteX1" fmla="*/ 178650 w 287996"/>
                    <a:gd name="connsiteY1" fmla="*/ 18104 h 391639"/>
                    <a:gd name="connsiteX2" fmla="*/ 75133 w 287996"/>
                    <a:gd name="connsiteY2" fmla="*/ 851 h 391639"/>
                    <a:gd name="connsiteX3" fmla="*/ 11872 w 287996"/>
                    <a:gd name="connsiteY3" fmla="*/ 12353 h 391639"/>
                    <a:gd name="connsiteX4" fmla="*/ 370 w 287996"/>
                    <a:gd name="connsiteY4" fmla="*/ 92867 h 391639"/>
                    <a:gd name="connsiteX5" fmla="*/ 17623 w 287996"/>
                    <a:gd name="connsiteY5" fmla="*/ 230889 h 391639"/>
                    <a:gd name="connsiteX6" fmla="*/ 103887 w 287996"/>
                    <a:gd name="connsiteY6" fmla="*/ 386165 h 391639"/>
                    <a:gd name="connsiteX7" fmla="*/ 167148 w 287996"/>
                    <a:gd name="connsiteY7" fmla="*/ 345908 h 391639"/>
                    <a:gd name="connsiteX8" fmla="*/ 195903 w 287996"/>
                    <a:gd name="connsiteY8" fmla="*/ 242391 h 391639"/>
                    <a:gd name="connsiteX9" fmla="*/ 287918 w 287996"/>
                    <a:gd name="connsiteY9" fmla="*/ 87116 h 391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7996" h="391639">
                      <a:moveTo>
                        <a:pt x="287918" y="87116"/>
                      </a:moveTo>
                      <a:cubicBezTo>
                        <a:pt x="285043" y="49735"/>
                        <a:pt x="214114" y="32481"/>
                        <a:pt x="178650" y="18104"/>
                      </a:cubicBezTo>
                      <a:cubicBezTo>
                        <a:pt x="143186" y="3727"/>
                        <a:pt x="102929" y="1809"/>
                        <a:pt x="75133" y="851"/>
                      </a:cubicBezTo>
                      <a:cubicBezTo>
                        <a:pt x="47337" y="-107"/>
                        <a:pt x="24332" y="-2983"/>
                        <a:pt x="11872" y="12353"/>
                      </a:cubicBezTo>
                      <a:cubicBezTo>
                        <a:pt x="-588" y="27689"/>
                        <a:pt x="-588" y="56444"/>
                        <a:pt x="370" y="92867"/>
                      </a:cubicBezTo>
                      <a:cubicBezTo>
                        <a:pt x="1328" y="129290"/>
                        <a:pt x="370" y="182006"/>
                        <a:pt x="17623" y="230889"/>
                      </a:cubicBezTo>
                      <a:cubicBezTo>
                        <a:pt x="34876" y="279772"/>
                        <a:pt x="78966" y="366995"/>
                        <a:pt x="103887" y="386165"/>
                      </a:cubicBezTo>
                      <a:cubicBezTo>
                        <a:pt x="128808" y="405335"/>
                        <a:pt x="151812" y="369870"/>
                        <a:pt x="167148" y="345908"/>
                      </a:cubicBezTo>
                      <a:cubicBezTo>
                        <a:pt x="182484" y="321946"/>
                        <a:pt x="177692" y="278814"/>
                        <a:pt x="195903" y="242391"/>
                      </a:cubicBezTo>
                      <a:cubicBezTo>
                        <a:pt x="214114" y="205968"/>
                        <a:pt x="290793" y="124497"/>
                        <a:pt x="287918" y="87116"/>
                      </a:cubicBezTo>
                      <a:close/>
                    </a:path>
                  </a:pathLst>
                </a:custGeom>
                <a:solidFill>
                  <a:srgbClr val="C57B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 rot="20290745">
                  <a:off x="7902957" y="2343634"/>
                  <a:ext cx="1035186" cy="876347"/>
                </a:xfrm>
                <a:prstGeom prst="ellipse">
                  <a:avLst/>
                </a:prstGeom>
                <a:solidFill>
                  <a:srgbClr val="F29D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 30"/>
                <p:cNvSpPr/>
                <p:nvPr/>
              </p:nvSpPr>
              <p:spPr>
                <a:xfrm>
                  <a:off x="8217861" y="2753275"/>
                  <a:ext cx="115019" cy="71979"/>
                </a:xfrm>
                <a:custGeom>
                  <a:avLst/>
                  <a:gdLst>
                    <a:gd name="connsiteX0" fmla="*/ 0 w 115019"/>
                    <a:gd name="connsiteY0" fmla="*/ 71979 h 71979"/>
                    <a:gd name="connsiteX1" fmla="*/ 11502 w 115019"/>
                    <a:gd name="connsiteY1" fmla="*/ 8719 h 71979"/>
                    <a:gd name="connsiteX2" fmla="*/ 69011 w 115019"/>
                    <a:gd name="connsiteY2" fmla="*/ 2968 h 71979"/>
                    <a:gd name="connsiteX3" fmla="*/ 115019 w 115019"/>
                    <a:gd name="connsiteY3" fmla="*/ 31722 h 71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5019" h="71979">
                      <a:moveTo>
                        <a:pt x="0" y="71979"/>
                      </a:moveTo>
                      <a:cubicBezTo>
                        <a:pt x="0" y="46100"/>
                        <a:pt x="0" y="20221"/>
                        <a:pt x="11502" y="8719"/>
                      </a:cubicBezTo>
                      <a:cubicBezTo>
                        <a:pt x="23004" y="-2783"/>
                        <a:pt x="51758" y="-866"/>
                        <a:pt x="69011" y="2968"/>
                      </a:cubicBezTo>
                      <a:cubicBezTo>
                        <a:pt x="86264" y="6802"/>
                        <a:pt x="115019" y="31722"/>
                        <a:pt x="115019" y="31722"/>
                      </a:cubicBezTo>
                    </a:path>
                  </a:pathLst>
                </a:custGeom>
                <a:noFill/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Freeform 31"/>
                <p:cNvSpPr/>
                <p:nvPr/>
              </p:nvSpPr>
              <p:spPr>
                <a:xfrm>
                  <a:off x="8672402" y="2537671"/>
                  <a:ext cx="120553" cy="86300"/>
                </a:xfrm>
                <a:custGeom>
                  <a:avLst/>
                  <a:gdLst>
                    <a:gd name="connsiteX0" fmla="*/ 5534 w 120553"/>
                    <a:gd name="connsiteY0" fmla="*/ 86300 h 86300"/>
                    <a:gd name="connsiteX1" fmla="*/ 5534 w 120553"/>
                    <a:gd name="connsiteY1" fmla="*/ 28791 h 86300"/>
                    <a:gd name="connsiteX2" fmla="*/ 63044 w 120553"/>
                    <a:gd name="connsiteY2" fmla="*/ 36 h 86300"/>
                    <a:gd name="connsiteX3" fmla="*/ 109051 w 120553"/>
                    <a:gd name="connsiteY3" fmla="*/ 23040 h 86300"/>
                    <a:gd name="connsiteX4" fmla="*/ 120553 w 120553"/>
                    <a:gd name="connsiteY4" fmla="*/ 34542 h 86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553" h="86300">
                      <a:moveTo>
                        <a:pt x="5534" y="86300"/>
                      </a:moveTo>
                      <a:cubicBezTo>
                        <a:pt x="741" y="64734"/>
                        <a:pt x="-4051" y="43168"/>
                        <a:pt x="5534" y="28791"/>
                      </a:cubicBezTo>
                      <a:cubicBezTo>
                        <a:pt x="15119" y="14414"/>
                        <a:pt x="45791" y="994"/>
                        <a:pt x="63044" y="36"/>
                      </a:cubicBezTo>
                      <a:cubicBezTo>
                        <a:pt x="80297" y="-923"/>
                        <a:pt x="99466" y="17289"/>
                        <a:pt x="109051" y="23040"/>
                      </a:cubicBezTo>
                      <a:cubicBezTo>
                        <a:pt x="118636" y="28791"/>
                        <a:pt x="120553" y="34542"/>
                        <a:pt x="120553" y="34542"/>
                      </a:cubicBezTo>
                    </a:path>
                  </a:pathLst>
                </a:custGeom>
                <a:noFill/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Freeform 32"/>
                <p:cNvSpPr/>
                <p:nvPr/>
              </p:nvSpPr>
              <p:spPr>
                <a:xfrm>
                  <a:off x="8551415" y="2813655"/>
                  <a:ext cx="218536" cy="167679"/>
                </a:xfrm>
                <a:custGeom>
                  <a:avLst/>
                  <a:gdLst>
                    <a:gd name="connsiteX0" fmla="*/ 0 w 218536"/>
                    <a:gd name="connsiteY0" fmla="*/ 149622 h 167679"/>
                    <a:gd name="connsiteX1" fmla="*/ 57510 w 218536"/>
                    <a:gd name="connsiteY1" fmla="*/ 166875 h 167679"/>
                    <a:gd name="connsiteX2" fmla="*/ 92016 w 218536"/>
                    <a:gd name="connsiteY2" fmla="*/ 126618 h 167679"/>
                    <a:gd name="connsiteX3" fmla="*/ 97767 w 218536"/>
                    <a:gd name="connsiteY3" fmla="*/ 92112 h 167679"/>
                    <a:gd name="connsiteX4" fmla="*/ 92016 w 218536"/>
                    <a:gd name="connsiteY4" fmla="*/ 40354 h 167679"/>
                    <a:gd name="connsiteX5" fmla="*/ 74763 w 218536"/>
                    <a:gd name="connsiteY5" fmla="*/ 97 h 167679"/>
                    <a:gd name="connsiteX6" fmla="*/ 115019 w 218536"/>
                    <a:gd name="connsiteY6" fmla="*/ 51856 h 167679"/>
                    <a:gd name="connsiteX7" fmla="*/ 149525 w 218536"/>
                    <a:gd name="connsiteY7" fmla="*/ 80610 h 167679"/>
                    <a:gd name="connsiteX8" fmla="*/ 189782 w 218536"/>
                    <a:gd name="connsiteY8" fmla="*/ 86361 h 167679"/>
                    <a:gd name="connsiteX9" fmla="*/ 218536 w 218536"/>
                    <a:gd name="connsiteY9" fmla="*/ 46105 h 167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8536" h="167679">
                      <a:moveTo>
                        <a:pt x="0" y="149622"/>
                      </a:moveTo>
                      <a:cubicBezTo>
                        <a:pt x="21087" y="160165"/>
                        <a:pt x="42174" y="170709"/>
                        <a:pt x="57510" y="166875"/>
                      </a:cubicBezTo>
                      <a:cubicBezTo>
                        <a:pt x="72846" y="163041"/>
                        <a:pt x="85307" y="139078"/>
                        <a:pt x="92016" y="126618"/>
                      </a:cubicBezTo>
                      <a:cubicBezTo>
                        <a:pt x="98726" y="114157"/>
                        <a:pt x="97767" y="106489"/>
                        <a:pt x="97767" y="92112"/>
                      </a:cubicBezTo>
                      <a:cubicBezTo>
                        <a:pt x="97767" y="77735"/>
                        <a:pt x="95850" y="55690"/>
                        <a:pt x="92016" y="40354"/>
                      </a:cubicBezTo>
                      <a:cubicBezTo>
                        <a:pt x="88182" y="25018"/>
                        <a:pt x="70929" y="-1820"/>
                        <a:pt x="74763" y="97"/>
                      </a:cubicBezTo>
                      <a:cubicBezTo>
                        <a:pt x="78597" y="2014"/>
                        <a:pt x="102559" y="38437"/>
                        <a:pt x="115019" y="51856"/>
                      </a:cubicBezTo>
                      <a:cubicBezTo>
                        <a:pt x="127479" y="65275"/>
                        <a:pt x="137065" y="74859"/>
                        <a:pt x="149525" y="80610"/>
                      </a:cubicBezTo>
                      <a:cubicBezTo>
                        <a:pt x="161986" y="86361"/>
                        <a:pt x="178280" y="92112"/>
                        <a:pt x="189782" y="86361"/>
                      </a:cubicBezTo>
                      <a:cubicBezTo>
                        <a:pt x="201284" y="80610"/>
                        <a:pt x="218536" y="46105"/>
                        <a:pt x="218536" y="46105"/>
                      </a:cubicBezTo>
                    </a:path>
                  </a:pathLst>
                </a:custGeom>
                <a:noFill/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 rot="19888631">
                  <a:off x="8570335" y="2773295"/>
                  <a:ext cx="80557" cy="61486"/>
                </a:xfrm>
                <a:prstGeom prst="ellipse">
                  <a:avLst/>
                </a:prstGeom>
                <a:solidFill>
                  <a:srgbClr val="514C57"/>
                </a:solidFill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Freeform 34"/>
                <p:cNvSpPr/>
                <p:nvPr/>
              </p:nvSpPr>
              <p:spPr>
                <a:xfrm>
                  <a:off x="8798376" y="2575979"/>
                  <a:ext cx="224870" cy="146512"/>
                </a:xfrm>
                <a:custGeom>
                  <a:avLst/>
                  <a:gdLst>
                    <a:gd name="connsiteX0" fmla="*/ 0 w 224870"/>
                    <a:gd name="connsiteY0" fmla="*/ 146512 h 146512"/>
                    <a:gd name="connsiteX1" fmla="*/ 78698 w 224870"/>
                    <a:gd name="connsiteY1" fmla="*/ 86552 h 146512"/>
                    <a:gd name="connsiteX2" fmla="*/ 138659 w 224870"/>
                    <a:gd name="connsiteY2" fmla="*/ 41581 h 146512"/>
                    <a:gd name="connsiteX3" fmla="*/ 194872 w 224870"/>
                    <a:gd name="connsiteY3" fmla="*/ 358 h 146512"/>
                    <a:gd name="connsiteX4" fmla="*/ 224853 w 224870"/>
                    <a:gd name="connsiteY4" fmla="*/ 22843 h 146512"/>
                    <a:gd name="connsiteX5" fmla="*/ 191125 w 224870"/>
                    <a:gd name="connsiteY5" fmla="*/ 45329 h 146512"/>
                    <a:gd name="connsiteX6" fmla="*/ 119921 w 224870"/>
                    <a:gd name="connsiteY6" fmla="*/ 94047 h 146512"/>
                    <a:gd name="connsiteX7" fmla="*/ 0 w 224870"/>
                    <a:gd name="connsiteY7" fmla="*/ 146512 h 146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4870" h="146512">
                      <a:moveTo>
                        <a:pt x="0" y="146512"/>
                      </a:moveTo>
                      <a:lnTo>
                        <a:pt x="78698" y="86552"/>
                      </a:lnTo>
                      <a:lnTo>
                        <a:pt x="138659" y="41581"/>
                      </a:lnTo>
                      <a:cubicBezTo>
                        <a:pt x="158021" y="27215"/>
                        <a:pt x="180506" y="3481"/>
                        <a:pt x="194872" y="358"/>
                      </a:cubicBezTo>
                      <a:cubicBezTo>
                        <a:pt x="209238" y="-2765"/>
                        <a:pt x="225477" y="15348"/>
                        <a:pt x="224853" y="22843"/>
                      </a:cubicBezTo>
                      <a:cubicBezTo>
                        <a:pt x="224229" y="30338"/>
                        <a:pt x="191125" y="45329"/>
                        <a:pt x="191125" y="45329"/>
                      </a:cubicBezTo>
                      <a:cubicBezTo>
                        <a:pt x="173636" y="57196"/>
                        <a:pt x="151151" y="75934"/>
                        <a:pt x="119921" y="94047"/>
                      </a:cubicBezTo>
                      <a:cubicBezTo>
                        <a:pt x="88692" y="112160"/>
                        <a:pt x="46220" y="133083"/>
                        <a:pt x="0" y="146512"/>
                      </a:cubicBezTo>
                      <a:close/>
                    </a:path>
                  </a:pathLst>
                </a:custGeom>
                <a:solidFill>
                  <a:srgbClr val="C57B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Freeform 35"/>
                <p:cNvSpPr/>
                <p:nvPr/>
              </p:nvSpPr>
              <p:spPr>
                <a:xfrm>
                  <a:off x="8161723" y="2898626"/>
                  <a:ext cx="205686" cy="97458"/>
                </a:xfrm>
                <a:custGeom>
                  <a:avLst/>
                  <a:gdLst>
                    <a:gd name="connsiteX0" fmla="*/ 205686 w 205686"/>
                    <a:gd name="connsiteY0" fmla="*/ 0 h 97458"/>
                    <a:gd name="connsiteX1" fmla="*/ 22056 w 205686"/>
                    <a:gd name="connsiteY1" fmla="*/ 56213 h 97458"/>
                    <a:gd name="connsiteX2" fmla="*/ 3319 w 205686"/>
                    <a:gd name="connsiteY2" fmla="*/ 78698 h 97458"/>
                    <a:gd name="connsiteX3" fmla="*/ 22056 w 205686"/>
                    <a:gd name="connsiteY3" fmla="*/ 97436 h 97458"/>
                    <a:gd name="connsiteX4" fmla="*/ 70774 w 205686"/>
                    <a:gd name="connsiteY4" fmla="*/ 74951 h 97458"/>
                    <a:gd name="connsiteX5" fmla="*/ 205686 w 205686"/>
                    <a:gd name="connsiteY5" fmla="*/ 0 h 97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5686" h="97458">
                      <a:moveTo>
                        <a:pt x="205686" y="0"/>
                      </a:moveTo>
                      <a:cubicBezTo>
                        <a:pt x="130735" y="21548"/>
                        <a:pt x="55784" y="43097"/>
                        <a:pt x="22056" y="56213"/>
                      </a:cubicBezTo>
                      <a:cubicBezTo>
                        <a:pt x="-11672" y="69329"/>
                        <a:pt x="3319" y="71828"/>
                        <a:pt x="3319" y="78698"/>
                      </a:cubicBezTo>
                      <a:cubicBezTo>
                        <a:pt x="3319" y="85568"/>
                        <a:pt x="10814" y="98060"/>
                        <a:pt x="22056" y="97436"/>
                      </a:cubicBezTo>
                      <a:cubicBezTo>
                        <a:pt x="33298" y="96812"/>
                        <a:pt x="70774" y="74951"/>
                        <a:pt x="70774" y="74951"/>
                      </a:cubicBezTo>
                      <a:lnTo>
                        <a:pt x="205686" y="0"/>
                      </a:lnTo>
                      <a:close/>
                    </a:path>
                  </a:pathLst>
                </a:custGeom>
                <a:solidFill>
                  <a:srgbClr val="C57B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Freeform 36"/>
                <p:cNvSpPr/>
                <p:nvPr/>
              </p:nvSpPr>
              <p:spPr>
                <a:xfrm rot="20879218">
                  <a:off x="8203153" y="2968777"/>
                  <a:ext cx="205686" cy="97458"/>
                </a:xfrm>
                <a:custGeom>
                  <a:avLst/>
                  <a:gdLst>
                    <a:gd name="connsiteX0" fmla="*/ 205686 w 205686"/>
                    <a:gd name="connsiteY0" fmla="*/ 0 h 97458"/>
                    <a:gd name="connsiteX1" fmla="*/ 22056 w 205686"/>
                    <a:gd name="connsiteY1" fmla="*/ 56213 h 97458"/>
                    <a:gd name="connsiteX2" fmla="*/ 3319 w 205686"/>
                    <a:gd name="connsiteY2" fmla="*/ 78698 h 97458"/>
                    <a:gd name="connsiteX3" fmla="*/ 22056 w 205686"/>
                    <a:gd name="connsiteY3" fmla="*/ 97436 h 97458"/>
                    <a:gd name="connsiteX4" fmla="*/ 70774 w 205686"/>
                    <a:gd name="connsiteY4" fmla="*/ 74951 h 97458"/>
                    <a:gd name="connsiteX5" fmla="*/ 205686 w 205686"/>
                    <a:gd name="connsiteY5" fmla="*/ 0 h 97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5686" h="97458">
                      <a:moveTo>
                        <a:pt x="205686" y="0"/>
                      </a:moveTo>
                      <a:cubicBezTo>
                        <a:pt x="130735" y="21548"/>
                        <a:pt x="55784" y="43097"/>
                        <a:pt x="22056" y="56213"/>
                      </a:cubicBezTo>
                      <a:cubicBezTo>
                        <a:pt x="-11672" y="69329"/>
                        <a:pt x="3319" y="71828"/>
                        <a:pt x="3319" y="78698"/>
                      </a:cubicBezTo>
                      <a:cubicBezTo>
                        <a:pt x="3319" y="85568"/>
                        <a:pt x="10814" y="98060"/>
                        <a:pt x="22056" y="97436"/>
                      </a:cubicBezTo>
                      <a:cubicBezTo>
                        <a:pt x="33298" y="96812"/>
                        <a:pt x="70774" y="74951"/>
                        <a:pt x="70774" y="74951"/>
                      </a:cubicBezTo>
                      <a:lnTo>
                        <a:pt x="205686" y="0"/>
                      </a:lnTo>
                      <a:close/>
                    </a:path>
                  </a:pathLst>
                </a:custGeom>
                <a:solidFill>
                  <a:srgbClr val="C57B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Freeform 37"/>
                <p:cNvSpPr/>
                <p:nvPr/>
              </p:nvSpPr>
              <p:spPr>
                <a:xfrm rot="1449176">
                  <a:off x="8859812" y="2655829"/>
                  <a:ext cx="143338" cy="146512"/>
                </a:xfrm>
                <a:custGeom>
                  <a:avLst/>
                  <a:gdLst>
                    <a:gd name="connsiteX0" fmla="*/ 0 w 224870"/>
                    <a:gd name="connsiteY0" fmla="*/ 146512 h 146512"/>
                    <a:gd name="connsiteX1" fmla="*/ 78698 w 224870"/>
                    <a:gd name="connsiteY1" fmla="*/ 86552 h 146512"/>
                    <a:gd name="connsiteX2" fmla="*/ 138659 w 224870"/>
                    <a:gd name="connsiteY2" fmla="*/ 41581 h 146512"/>
                    <a:gd name="connsiteX3" fmla="*/ 194872 w 224870"/>
                    <a:gd name="connsiteY3" fmla="*/ 358 h 146512"/>
                    <a:gd name="connsiteX4" fmla="*/ 224853 w 224870"/>
                    <a:gd name="connsiteY4" fmla="*/ 22843 h 146512"/>
                    <a:gd name="connsiteX5" fmla="*/ 191125 w 224870"/>
                    <a:gd name="connsiteY5" fmla="*/ 45329 h 146512"/>
                    <a:gd name="connsiteX6" fmla="*/ 119921 w 224870"/>
                    <a:gd name="connsiteY6" fmla="*/ 94047 h 146512"/>
                    <a:gd name="connsiteX7" fmla="*/ 0 w 224870"/>
                    <a:gd name="connsiteY7" fmla="*/ 146512 h 146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4870" h="146512">
                      <a:moveTo>
                        <a:pt x="0" y="146512"/>
                      </a:moveTo>
                      <a:lnTo>
                        <a:pt x="78698" y="86552"/>
                      </a:lnTo>
                      <a:lnTo>
                        <a:pt x="138659" y="41581"/>
                      </a:lnTo>
                      <a:cubicBezTo>
                        <a:pt x="158021" y="27215"/>
                        <a:pt x="180506" y="3481"/>
                        <a:pt x="194872" y="358"/>
                      </a:cubicBezTo>
                      <a:cubicBezTo>
                        <a:pt x="209238" y="-2765"/>
                        <a:pt x="225477" y="15348"/>
                        <a:pt x="224853" y="22843"/>
                      </a:cubicBezTo>
                      <a:cubicBezTo>
                        <a:pt x="224229" y="30338"/>
                        <a:pt x="191125" y="45329"/>
                        <a:pt x="191125" y="45329"/>
                      </a:cubicBezTo>
                      <a:cubicBezTo>
                        <a:pt x="173636" y="57196"/>
                        <a:pt x="151151" y="75934"/>
                        <a:pt x="119921" y="94047"/>
                      </a:cubicBezTo>
                      <a:cubicBezTo>
                        <a:pt x="88692" y="112160"/>
                        <a:pt x="46220" y="133083"/>
                        <a:pt x="0" y="146512"/>
                      </a:cubicBezTo>
                      <a:close/>
                    </a:path>
                  </a:pathLst>
                </a:custGeom>
                <a:solidFill>
                  <a:srgbClr val="C57B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Freeform 38"/>
                <p:cNvSpPr/>
                <p:nvPr/>
              </p:nvSpPr>
              <p:spPr>
                <a:xfrm>
                  <a:off x="8111772" y="2331686"/>
                  <a:ext cx="416300" cy="282857"/>
                </a:xfrm>
                <a:custGeom>
                  <a:avLst/>
                  <a:gdLst>
                    <a:gd name="connsiteX0" fmla="*/ 232 w 416300"/>
                    <a:gd name="connsiteY0" fmla="*/ 125872 h 282857"/>
                    <a:gd name="connsiteX1" fmla="*/ 77724 w 416300"/>
                    <a:gd name="connsiteY1" fmla="*/ 156869 h 282857"/>
                    <a:gd name="connsiteX2" fmla="*/ 116470 w 416300"/>
                    <a:gd name="connsiteY2" fmla="*/ 211113 h 282857"/>
                    <a:gd name="connsiteX3" fmla="*/ 162965 w 416300"/>
                    <a:gd name="connsiteY3" fmla="*/ 269231 h 282857"/>
                    <a:gd name="connsiteX4" fmla="*/ 240456 w 416300"/>
                    <a:gd name="connsiteY4" fmla="*/ 280855 h 282857"/>
                    <a:gd name="connsiteX5" fmla="*/ 279202 w 416300"/>
                    <a:gd name="connsiteY5" fmla="*/ 238235 h 282857"/>
                    <a:gd name="connsiteX6" fmla="*/ 259829 w 416300"/>
                    <a:gd name="connsiteY6" fmla="*/ 183991 h 282857"/>
                    <a:gd name="connsiteX7" fmla="*/ 209460 w 416300"/>
                    <a:gd name="connsiteY7" fmla="*/ 125872 h 282857"/>
                    <a:gd name="connsiteX8" fmla="*/ 186212 w 416300"/>
                    <a:gd name="connsiteY8" fmla="*/ 91001 h 282857"/>
                    <a:gd name="connsiteX9" fmla="*/ 197836 w 416300"/>
                    <a:gd name="connsiteY9" fmla="*/ 67753 h 282857"/>
                    <a:gd name="connsiteX10" fmla="*/ 252080 w 416300"/>
                    <a:gd name="connsiteY10" fmla="*/ 106499 h 282857"/>
                    <a:gd name="connsiteX11" fmla="*/ 306324 w 416300"/>
                    <a:gd name="connsiteY11" fmla="*/ 172367 h 282857"/>
                    <a:gd name="connsiteX12" fmla="*/ 368317 w 416300"/>
                    <a:gd name="connsiteY12" fmla="*/ 199489 h 282857"/>
                    <a:gd name="connsiteX13" fmla="*/ 414812 w 416300"/>
                    <a:gd name="connsiteY13" fmla="*/ 168492 h 282857"/>
                    <a:gd name="connsiteX14" fmla="*/ 399314 w 416300"/>
                    <a:gd name="connsiteY14" fmla="*/ 91001 h 282857"/>
                    <a:gd name="connsiteX15" fmla="*/ 345070 w 416300"/>
                    <a:gd name="connsiteY15" fmla="*/ 5760 h 282857"/>
                    <a:gd name="connsiteX16" fmla="*/ 267578 w 416300"/>
                    <a:gd name="connsiteY16" fmla="*/ 9635 h 282857"/>
                    <a:gd name="connsiteX17" fmla="*/ 193961 w 416300"/>
                    <a:gd name="connsiteY17" fmla="*/ 25133 h 282857"/>
                    <a:gd name="connsiteX18" fmla="*/ 104846 w 416300"/>
                    <a:gd name="connsiteY18" fmla="*/ 60004 h 282857"/>
                    <a:gd name="connsiteX19" fmla="*/ 232 w 416300"/>
                    <a:gd name="connsiteY19" fmla="*/ 125872 h 282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16300" h="282857">
                      <a:moveTo>
                        <a:pt x="232" y="125872"/>
                      </a:moveTo>
                      <a:cubicBezTo>
                        <a:pt x="-4288" y="142016"/>
                        <a:pt x="58351" y="142662"/>
                        <a:pt x="77724" y="156869"/>
                      </a:cubicBezTo>
                      <a:cubicBezTo>
                        <a:pt x="97097" y="171076"/>
                        <a:pt x="102263" y="192386"/>
                        <a:pt x="116470" y="211113"/>
                      </a:cubicBezTo>
                      <a:cubicBezTo>
                        <a:pt x="130677" y="229840"/>
                        <a:pt x="142301" y="257607"/>
                        <a:pt x="162965" y="269231"/>
                      </a:cubicBezTo>
                      <a:cubicBezTo>
                        <a:pt x="183629" y="280855"/>
                        <a:pt x="221083" y="286021"/>
                        <a:pt x="240456" y="280855"/>
                      </a:cubicBezTo>
                      <a:cubicBezTo>
                        <a:pt x="259829" y="275689"/>
                        <a:pt x="275973" y="254379"/>
                        <a:pt x="279202" y="238235"/>
                      </a:cubicBezTo>
                      <a:cubicBezTo>
                        <a:pt x="282431" y="222091"/>
                        <a:pt x="271453" y="202718"/>
                        <a:pt x="259829" y="183991"/>
                      </a:cubicBezTo>
                      <a:cubicBezTo>
                        <a:pt x="248205" y="165264"/>
                        <a:pt x="221729" y="141370"/>
                        <a:pt x="209460" y="125872"/>
                      </a:cubicBezTo>
                      <a:cubicBezTo>
                        <a:pt x="197191" y="110374"/>
                        <a:pt x="188149" y="100687"/>
                        <a:pt x="186212" y="91001"/>
                      </a:cubicBezTo>
                      <a:cubicBezTo>
                        <a:pt x="184275" y="81315"/>
                        <a:pt x="186858" y="65170"/>
                        <a:pt x="197836" y="67753"/>
                      </a:cubicBezTo>
                      <a:cubicBezTo>
                        <a:pt x="208814" y="70336"/>
                        <a:pt x="233999" y="89063"/>
                        <a:pt x="252080" y="106499"/>
                      </a:cubicBezTo>
                      <a:cubicBezTo>
                        <a:pt x="270161" y="123935"/>
                        <a:pt x="286951" y="156869"/>
                        <a:pt x="306324" y="172367"/>
                      </a:cubicBezTo>
                      <a:cubicBezTo>
                        <a:pt x="325697" y="187865"/>
                        <a:pt x="350236" y="200135"/>
                        <a:pt x="368317" y="199489"/>
                      </a:cubicBezTo>
                      <a:cubicBezTo>
                        <a:pt x="386398" y="198843"/>
                        <a:pt x="409646" y="186573"/>
                        <a:pt x="414812" y="168492"/>
                      </a:cubicBezTo>
                      <a:cubicBezTo>
                        <a:pt x="419978" y="150411"/>
                        <a:pt x="410938" y="118123"/>
                        <a:pt x="399314" y="91001"/>
                      </a:cubicBezTo>
                      <a:cubicBezTo>
                        <a:pt x="387690" y="63879"/>
                        <a:pt x="367026" y="19321"/>
                        <a:pt x="345070" y="5760"/>
                      </a:cubicBezTo>
                      <a:cubicBezTo>
                        <a:pt x="323114" y="-7801"/>
                        <a:pt x="292763" y="6406"/>
                        <a:pt x="267578" y="9635"/>
                      </a:cubicBezTo>
                      <a:cubicBezTo>
                        <a:pt x="242393" y="12864"/>
                        <a:pt x="221083" y="16738"/>
                        <a:pt x="193961" y="25133"/>
                      </a:cubicBezTo>
                      <a:cubicBezTo>
                        <a:pt x="166839" y="33528"/>
                        <a:pt x="131322" y="48380"/>
                        <a:pt x="104846" y="60004"/>
                      </a:cubicBezTo>
                      <a:cubicBezTo>
                        <a:pt x="78370" y="71628"/>
                        <a:pt x="4752" y="109728"/>
                        <a:pt x="232" y="125872"/>
                      </a:cubicBezTo>
                      <a:close/>
                    </a:path>
                  </a:pathLst>
                </a:custGeom>
                <a:solidFill>
                  <a:srgbClr val="C57B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6305703" y="4931998"/>
                <a:ext cx="2757072" cy="1603424"/>
                <a:chOff x="7095963" y="4257217"/>
                <a:chExt cx="3949756" cy="2297051"/>
              </a:xfrm>
            </p:grpSpPr>
            <p:sp>
              <p:nvSpPr>
                <p:cNvPr id="41" name="Freeform 40"/>
                <p:cNvSpPr/>
                <p:nvPr/>
              </p:nvSpPr>
              <p:spPr>
                <a:xfrm>
                  <a:off x="7095963" y="4257217"/>
                  <a:ext cx="3661889" cy="2297051"/>
                </a:xfrm>
                <a:custGeom>
                  <a:avLst/>
                  <a:gdLst>
                    <a:gd name="connsiteX0" fmla="*/ 861999 w 3661889"/>
                    <a:gd name="connsiteY0" fmla="*/ 892321 h 2297051"/>
                    <a:gd name="connsiteX1" fmla="*/ 875252 w 3661889"/>
                    <a:gd name="connsiteY1" fmla="*/ 759799 h 2297051"/>
                    <a:gd name="connsiteX2" fmla="*/ 934886 w 3661889"/>
                    <a:gd name="connsiteY2" fmla="*/ 607399 h 2297051"/>
                    <a:gd name="connsiteX3" fmla="*/ 1040904 w 3661889"/>
                    <a:gd name="connsiteY3" fmla="*/ 435121 h 2297051"/>
                    <a:gd name="connsiteX4" fmla="*/ 1153547 w 3661889"/>
                    <a:gd name="connsiteY4" fmla="*/ 302599 h 2297051"/>
                    <a:gd name="connsiteX5" fmla="*/ 1345704 w 3661889"/>
                    <a:gd name="connsiteY5" fmla="*/ 176703 h 2297051"/>
                    <a:gd name="connsiteX6" fmla="*/ 1610747 w 3661889"/>
                    <a:gd name="connsiteY6" fmla="*/ 136947 h 2297051"/>
                    <a:gd name="connsiteX7" fmla="*/ 1743269 w 3661889"/>
                    <a:gd name="connsiteY7" fmla="*/ 83938 h 2297051"/>
                    <a:gd name="connsiteX8" fmla="*/ 1895669 w 3661889"/>
                    <a:gd name="connsiteY8" fmla="*/ 50808 h 2297051"/>
                    <a:gd name="connsiteX9" fmla="*/ 2167339 w 3661889"/>
                    <a:gd name="connsiteY9" fmla="*/ 11051 h 2297051"/>
                    <a:gd name="connsiteX10" fmla="*/ 2492017 w 3661889"/>
                    <a:gd name="connsiteY10" fmla="*/ 4425 h 2297051"/>
                    <a:gd name="connsiteX11" fmla="*/ 2869704 w 3661889"/>
                    <a:gd name="connsiteY11" fmla="*/ 70686 h 2297051"/>
                    <a:gd name="connsiteX12" fmla="*/ 3141373 w 3661889"/>
                    <a:gd name="connsiteY12" fmla="*/ 216460 h 2297051"/>
                    <a:gd name="connsiteX13" fmla="*/ 3419669 w 3661889"/>
                    <a:gd name="connsiteY13" fmla="*/ 481503 h 2297051"/>
                    <a:gd name="connsiteX14" fmla="*/ 3545565 w 3661889"/>
                    <a:gd name="connsiteY14" fmla="*/ 713417 h 2297051"/>
                    <a:gd name="connsiteX15" fmla="*/ 3638330 w 3661889"/>
                    <a:gd name="connsiteY15" fmla="*/ 998338 h 2297051"/>
                    <a:gd name="connsiteX16" fmla="*/ 3651582 w 3661889"/>
                    <a:gd name="connsiteY16" fmla="*/ 1415782 h 2297051"/>
                    <a:gd name="connsiteX17" fmla="*/ 3505808 w 3661889"/>
                    <a:gd name="connsiteY17" fmla="*/ 1859730 h 2297051"/>
                    <a:gd name="connsiteX18" fmla="*/ 3340156 w 3661889"/>
                    <a:gd name="connsiteY18" fmla="*/ 2085017 h 2297051"/>
                    <a:gd name="connsiteX19" fmla="*/ 3128121 w 3661889"/>
                    <a:gd name="connsiteY19" fmla="*/ 2197660 h 2297051"/>
                    <a:gd name="connsiteX20" fmla="*/ 2730556 w 3661889"/>
                    <a:gd name="connsiteY20" fmla="*/ 2277173 h 2297051"/>
                    <a:gd name="connsiteX21" fmla="*/ 2319739 w 3661889"/>
                    <a:gd name="connsiteY21" fmla="*/ 2297051 h 2297051"/>
                    <a:gd name="connsiteX22" fmla="*/ 2021565 w 3661889"/>
                    <a:gd name="connsiteY22" fmla="*/ 2277173 h 2297051"/>
                    <a:gd name="connsiteX23" fmla="*/ 1743269 w 3661889"/>
                    <a:gd name="connsiteY23" fmla="*/ 2177782 h 2297051"/>
                    <a:gd name="connsiteX24" fmla="*/ 1577617 w 3661889"/>
                    <a:gd name="connsiteY24" fmla="*/ 2058512 h 2297051"/>
                    <a:gd name="connsiteX25" fmla="*/ 1491478 w 3661889"/>
                    <a:gd name="connsiteY25" fmla="*/ 1945869 h 2297051"/>
                    <a:gd name="connsiteX26" fmla="*/ 1451721 w 3661889"/>
                    <a:gd name="connsiteY26" fmla="*/ 1846477 h 2297051"/>
                    <a:gd name="connsiteX27" fmla="*/ 1372208 w 3661889"/>
                    <a:gd name="connsiteY27" fmla="*/ 1813347 h 2297051"/>
                    <a:gd name="connsiteX28" fmla="*/ 1292695 w 3661889"/>
                    <a:gd name="connsiteY28" fmla="*/ 1747086 h 2297051"/>
                    <a:gd name="connsiteX29" fmla="*/ 1226434 w 3661889"/>
                    <a:gd name="connsiteY29" fmla="*/ 1700703 h 2297051"/>
                    <a:gd name="connsiteX30" fmla="*/ 1160173 w 3661889"/>
                    <a:gd name="connsiteY30" fmla="*/ 1647695 h 2297051"/>
                    <a:gd name="connsiteX31" fmla="*/ 1113791 w 3661889"/>
                    <a:gd name="connsiteY31" fmla="*/ 1641069 h 2297051"/>
                    <a:gd name="connsiteX32" fmla="*/ 1021026 w 3661889"/>
                    <a:gd name="connsiteY32" fmla="*/ 1660947 h 2297051"/>
                    <a:gd name="connsiteX33" fmla="*/ 1034278 w 3661889"/>
                    <a:gd name="connsiteY33" fmla="*/ 1594686 h 2297051"/>
                    <a:gd name="connsiteX34" fmla="*/ 1120417 w 3661889"/>
                    <a:gd name="connsiteY34" fmla="*/ 1535051 h 2297051"/>
                    <a:gd name="connsiteX35" fmla="*/ 1259565 w 3661889"/>
                    <a:gd name="connsiteY35" fmla="*/ 1515173 h 2297051"/>
                    <a:gd name="connsiteX36" fmla="*/ 1398713 w 3661889"/>
                    <a:gd name="connsiteY36" fmla="*/ 1521799 h 2297051"/>
                    <a:gd name="connsiteX37" fmla="*/ 1464973 w 3661889"/>
                    <a:gd name="connsiteY37" fmla="*/ 1462164 h 2297051"/>
                    <a:gd name="connsiteX38" fmla="*/ 1385460 w 3661889"/>
                    <a:gd name="connsiteY38" fmla="*/ 1462164 h 2297051"/>
                    <a:gd name="connsiteX39" fmla="*/ 1233060 w 3661889"/>
                    <a:gd name="connsiteY39" fmla="*/ 1435660 h 2297051"/>
                    <a:gd name="connsiteX40" fmla="*/ 1107165 w 3661889"/>
                    <a:gd name="connsiteY40" fmla="*/ 1389277 h 2297051"/>
                    <a:gd name="connsiteX41" fmla="*/ 987895 w 3661889"/>
                    <a:gd name="connsiteY41" fmla="*/ 1376025 h 2297051"/>
                    <a:gd name="connsiteX42" fmla="*/ 815617 w 3661889"/>
                    <a:gd name="connsiteY42" fmla="*/ 1415782 h 2297051"/>
                    <a:gd name="connsiteX43" fmla="*/ 616834 w 3661889"/>
                    <a:gd name="connsiteY43" fmla="*/ 1442286 h 2297051"/>
                    <a:gd name="connsiteX44" fmla="*/ 431304 w 3661889"/>
                    <a:gd name="connsiteY44" fmla="*/ 1415782 h 2297051"/>
                    <a:gd name="connsiteX45" fmla="*/ 252399 w 3661889"/>
                    <a:gd name="connsiteY45" fmla="*/ 1303138 h 2297051"/>
                    <a:gd name="connsiteX46" fmla="*/ 153008 w 3661889"/>
                    <a:gd name="connsiteY46" fmla="*/ 1177243 h 2297051"/>
                    <a:gd name="connsiteX47" fmla="*/ 86747 w 3661889"/>
                    <a:gd name="connsiteY47" fmla="*/ 1018217 h 2297051"/>
                    <a:gd name="connsiteX48" fmla="*/ 33739 w 3661889"/>
                    <a:gd name="connsiteY48" fmla="*/ 832686 h 2297051"/>
                    <a:gd name="connsiteX49" fmla="*/ 13860 w 3661889"/>
                    <a:gd name="connsiteY49" fmla="*/ 600773 h 2297051"/>
                    <a:gd name="connsiteX50" fmla="*/ 608 w 3661889"/>
                    <a:gd name="connsiteY50" fmla="*/ 395364 h 2297051"/>
                    <a:gd name="connsiteX51" fmla="*/ 33739 w 3661889"/>
                    <a:gd name="connsiteY51" fmla="*/ 295973 h 2297051"/>
                    <a:gd name="connsiteX52" fmla="*/ 93373 w 3661889"/>
                    <a:gd name="connsiteY52" fmla="*/ 355608 h 2297051"/>
                    <a:gd name="connsiteX53" fmla="*/ 106626 w 3661889"/>
                    <a:gd name="connsiteY53" fmla="*/ 315851 h 2297051"/>
                    <a:gd name="connsiteX54" fmla="*/ 186139 w 3661889"/>
                    <a:gd name="connsiteY54" fmla="*/ 289347 h 2297051"/>
                    <a:gd name="connsiteX55" fmla="*/ 212643 w 3661889"/>
                    <a:gd name="connsiteY55" fmla="*/ 289347 h 2297051"/>
                    <a:gd name="connsiteX56" fmla="*/ 199391 w 3661889"/>
                    <a:gd name="connsiteY56" fmla="*/ 382112 h 2297051"/>
                    <a:gd name="connsiteX57" fmla="*/ 206017 w 3661889"/>
                    <a:gd name="connsiteY57" fmla="*/ 647156 h 2297051"/>
                    <a:gd name="connsiteX58" fmla="*/ 252399 w 3661889"/>
                    <a:gd name="connsiteY58" fmla="*/ 898947 h 2297051"/>
                    <a:gd name="connsiteX59" fmla="*/ 351791 w 3661889"/>
                    <a:gd name="connsiteY59" fmla="*/ 1071225 h 2297051"/>
                    <a:gd name="connsiteX60" fmla="*/ 517443 w 3661889"/>
                    <a:gd name="connsiteY60" fmla="*/ 1124234 h 2297051"/>
                    <a:gd name="connsiteX61" fmla="*/ 676469 w 3661889"/>
                    <a:gd name="connsiteY61" fmla="*/ 1091103 h 2297051"/>
                    <a:gd name="connsiteX62" fmla="*/ 802365 w 3661889"/>
                    <a:gd name="connsiteY62" fmla="*/ 998338 h 2297051"/>
                    <a:gd name="connsiteX63" fmla="*/ 861999 w 3661889"/>
                    <a:gd name="connsiteY63" fmla="*/ 892321 h 2297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</a:cxnLst>
                  <a:rect l="l" t="t" r="r" b="b"/>
                  <a:pathLst>
                    <a:path w="3661889" h="2297051">
                      <a:moveTo>
                        <a:pt x="861999" y="892321"/>
                      </a:moveTo>
                      <a:cubicBezTo>
                        <a:pt x="874147" y="852564"/>
                        <a:pt x="863104" y="807286"/>
                        <a:pt x="875252" y="759799"/>
                      </a:cubicBezTo>
                      <a:cubicBezTo>
                        <a:pt x="887400" y="712312"/>
                        <a:pt x="907277" y="661512"/>
                        <a:pt x="934886" y="607399"/>
                      </a:cubicBezTo>
                      <a:cubicBezTo>
                        <a:pt x="962495" y="553286"/>
                        <a:pt x="1004461" y="485921"/>
                        <a:pt x="1040904" y="435121"/>
                      </a:cubicBezTo>
                      <a:cubicBezTo>
                        <a:pt x="1077347" y="384321"/>
                        <a:pt x="1102747" y="345669"/>
                        <a:pt x="1153547" y="302599"/>
                      </a:cubicBezTo>
                      <a:cubicBezTo>
                        <a:pt x="1204347" y="259529"/>
                        <a:pt x="1269504" y="204312"/>
                        <a:pt x="1345704" y="176703"/>
                      </a:cubicBezTo>
                      <a:cubicBezTo>
                        <a:pt x="1421904" y="149094"/>
                        <a:pt x="1544486" y="152408"/>
                        <a:pt x="1610747" y="136947"/>
                      </a:cubicBezTo>
                      <a:cubicBezTo>
                        <a:pt x="1677008" y="121486"/>
                        <a:pt x="1695782" y="98294"/>
                        <a:pt x="1743269" y="83938"/>
                      </a:cubicBezTo>
                      <a:cubicBezTo>
                        <a:pt x="1790756" y="69582"/>
                        <a:pt x="1824991" y="62956"/>
                        <a:pt x="1895669" y="50808"/>
                      </a:cubicBezTo>
                      <a:cubicBezTo>
                        <a:pt x="1966347" y="38660"/>
                        <a:pt x="2067948" y="18781"/>
                        <a:pt x="2167339" y="11051"/>
                      </a:cubicBezTo>
                      <a:cubicBezTo>
                        <a:pt x="2266730" y="3321"/>
                        <a:pt x="2374956" y="-5514"/>
                        <a:pt x="2492017" y="4425"/>
                      </a:cubicBezTo>
                      <a:cubicBezTo>
                        <a:pt x="2609078" y="14364"/>
                        <a:pt x="2761478" y="35347"/>
                        <a:pt x="2869704" y="70686"/>
                      </a:cubicBezTo>
                      <a:cubicBezTo>
                        <a:pt x="2977930" y="106025"/>
                        <a:pt x="3049712" y="147991"/>
                        <a:pt x="3141373" y="216460"/>
                      </a:cubicBezTo>
                      <a:cubicBezTo>
                        <a:pt x="3233034" y="284929"/>
                        <a:pt x="3352304" y="398677"/>
                        <a:pt x="3419669" y="481503"/>
                      </a:cubicBezTo>
                      <a:cubicBezTo>
                        <a:pt x="3487034" y="564329"/>
                        <a:pt x="3509122" y="627278"/>
                        <a:pt x="3545565" y="713417"/>
                      </a:cubicBezTo>
                      <a:cubicBezTo>
                        <a:pt x="3582008" y="799556"/>
                        <a:pt x="3620661" y="881277"/>
                        <a:pt x="3638330" y="998338"/>
                      </a:cubicBezTo>
                      <a:cubicBezTo>
                        <a:pt x="3655999" y="1115399"/>
                        <a:pt x="3673669" y="1272217"/>
                        <a:pt x="3651582" y="1415782"/>
                      </a:cubicBezTo>
                      <a:cubicBezTo>
                        <a:pt x="3629495" y="1559347"/>
                        <a:pt x="3557712" y="1748191"/>
                        <a:pt x="3505808" y="1859730"/>
                      </a:cubicBezTo>
                      <a:cubicBezTo>
                        <a:pt x="3453904" y="1971269"/>
                        <a:pt x="3403104" y="2028695"/>
                        <a:pt x="3340156" y="2085017"/>
                      </a:cubicBezTo>
                      <a:cubicBezTo>
                        <a:pt x="3277208" y="2141339"/>
                        <a:pt x="3229721" y="2165634"/>
                        <a:pt x="3128121" y="2197660"/>
                      </a:cubicBezTo>
                      <a:cubicBezTo>
                        <a:pt x="3026521" y="2229686"/>
                        <a:pt x="2865286" y="2260608"/>
                        <a:pt x="2730556" y="2277173"/>
                      </a:cubicBezTo>
                      <a:cubicBezTo>
                        <a:pt x="2595826" y="2293738"/>
                        <a:pt x="2437904" y="2297051"/>
                        <a:pt x="2319739" y="2297051"/>
                      </a:cubicBezTo>
                      <a:cubicBezTo>
                        <a:pt x="2201574" y="2297051"/>
                        <a:pt x="2117643" y="2297051"/>
                        <a:pt x="2021565" y="2277173"/>
                      </a:cubicBezTo>
                      <a:cubicBezTo>
                        <a:pt x="1925487" y="2257295"/>
                        <a:pt x="1817260" y="2214225"/>
                        <a:pt x="1743269" y="2177782"/>
                      </a:cubicBezTo>
                      <a:cubicBezTo>
                        <a:pt x="1669278" y="2141339"/>
                        <a:pt x="1619582" y="2097164"/>
                        <a:pt x="1577617" y="2058512"/>
                      </a:cubicBezTo>
                      <a:cubicBezTo>
                        <a:pt x="1535652" y="2019860"/>
                        <a:pt x="1512461" y="1981208"/>
                        <a:pt x="1491478" y="1945869"/>
                      </a:cubicBezTo>
                      <a:cubicBezTo>
                        <a:pt x="1470495" y="1910530"/>
                        <a:pt x="1471599" y="1868564"/>
                        <a:pt x="1451721" y="1846477"/>
                      </a:cubicBezTo>
                      <a:cubicBezTo>
                        <a:pt x="1431843" y="1824390"/>
                        <a:pt x="1398712" y="1829912"/>
                        <a:pt x="1372208" y="1813347"/>
                      </a:cubicBezTo>
                      <a:cubicBezTo>
                        <a:pt x="1345704" y="1796782"/>
                        <a:pt x="1316991" y="1765860"/>
                        <a:pt x="1292695" y="1747086"/>
                      </a:cubicBezTo>
                      <a:cubicBezTo>
                        <a:pt x="1268399" y="1728312"/>
                        <a:pt x="1248521" y="1717268"/>
                        <a:pt x="1226434" y="1700703"/>
                      </a:cubicBezTo>
                      <a:cubicBezTo>
                        <a:pt x="1204347" y="1684138"/>
                        <a:pt x="1178947" y="1657634"/>
                        <a:pt x="1160173" y="1647695"/>
                      </a:cubicBezTo>
                      <a:cubicBezTo>
                        <a:pt x="1141399" y="1637756"/>
                        <a:pt x="1136982" y="1638860"/>
                        <a:pt x="1113791" y="1641069"/>
                      </a:cubicBezTo>
                      <a:cubicBezTo>
                        <a:pt x="1090600" y="1643278"/>
                        <a:pt x="1034278" y="1668677"/>
                        <a:pt x="1021026" y="1660947"/>
                      </a:cubicBezTo>
                      <a:cubicBezTo>
                        <a:pt x="1007774" y="1653217"/>
                        <a:pt x="1017713" y="1615669"/>
                        <a:pt x="1034278" y="1594686"/>
                      </a:cubicBezTo>
                      <a:cubicBezTo>
                        <a:pt x="1050843" y="1573703"/>
                        <a:pt x="1082869" y="1548303"/>
                        <a:pt x="1120417" y="1535051"/>
                      </a:cubicBezTo>
                      <a:cubicBezTo>
                        <a:pt x="1157965" y="1521799"/>
                        <a:pt x="1213182" y="1517382"/>
                        <a:pt x="1259565" y="1515173"/>
                      </a:cubicBezTo>
                      <a:cubicBezTo>
                        <a:pt x="1305948" y="1512964"/>
                        <a:pt x="1364478" y="1530634"/>
                        <a:pt x="1398713" y="1521799"/>
                      </a:cubicBezTo>
                      <a:cubicBezTo>
                        <a:pt x="1432948" y="1512964"/>
                        <a:pt x="1467182" y="1472103"/>
                        <a:pt x="1464973" y="1462164"/>
                      </a:cubicBezTo>
                      <a:cubicBezTo>
                        <a:pt x="1462764" y="1452225"/>
                        <a:pt x="1424112" y="1466581"/>
                        <a:pt x="1385460" y="1462164"/>
                      </a:cubicBezTo>
                      <a:cubicBezTo>
                        <a:pt x="1346808" y="1457747"/>
                        <a:pt x="1279442" y="1447808"/>
                        <a:pt x="1233060" y="1435660"/>
                      </a:cubicBezTo>
                      <a:cubicBezTo>
                        <a:pt x="1186678" y="1423512"/>
                        <a:pt x="1148026" y="1399216"/>
                        <a:pt x="1107165" y="1389277"/>
                      </a:cubicBezTo>
                      <a:cubicBezTo>
                        <a:pt x="1066304" y="1379338"/>
                        <a:pt x="1036486" y="1371607"/>
                        <a:pt x="987895" y="1376025"/>
                      </a:cubicBezTo>
                      <a:cubicBezTo>
                        <a:pt x="939304" y="1380443"/>
                        <a:pt x="877460" y="1404739"/>
                        <a:pt x="815617" y="1415782"/>
                      </a:cubicBezTo>
                      <a:cubicBezTo>
                        <a:pt x="753774" y="1426825"/>
                        <a:pt x="680886" y="1442286"/>
                        <a:pt x="616834" y="1442286"/>
                      </a:cubicBezTo>
                      <a:cubicBezTo>
                        <a:pt x="552782" y="1442286"/>
                        <a:pt x="492043" y="1438973"/>
                        <a:pt x="431304" y="1415782"/>
                      </a:cubicBezTo>
                      <a:cubicBezTo>
                        <a:pt x="370565" y="1392591"/>
                        <a:pt x="298782" y="1342895"/>
                        <a:pt x="252399" y="1303138"/>
                      </a:cubicBezTo>
                      <a:cubicBezTo>
                        <a:pt x="206016" y="1263382"/>
                        <a:pt x="180617" y="1224730"/>
                        <a:pt x="153008" y="1177243"/>
                      </a:cubicBezTo>
                      <a:cubicBezTo>
                        <a:pt x="125399" y="1129756"/>
                        <a:pt x="106625" y="1075643"/>
                        <a:pt x="86747" y="1018217"/>
                      </a:cubicBezTo>
                      <a:cubicBezTo>
                        <a:pt x="66869" y="960791"/>
                        <a:pt x="45887" y="902260"/>
                        <a:pt x="33739" y="832686"/>
                      </a:cubicBezTo>
                      <a:cubicBezTo>
                        <a:pt x="21591" y="763112"/>
                        <a:pt x="19382" y="673660"/>
                        <a:pt x="13860" y="600773"/>
                      </a:cubicBezTo>
                      <a:cubicBezTo>
                        <a:pt x="8338" y="527886"/>
                        <a:pt x="-2705" y="446164"/>
                        <a:pt x="608" y="395364"/>
                      </a:cubicBezTo>
                      <a:cubicBezTo>
                        <a:pt x="3921" y="344564"/>
                        <a:pt x="18278" y="302599"/>
                        <a:pt x="33739" y="295973"/>
                      </a:cubicBezTo>
                      <a:cubicBezTo>
                        <a:pt x="49200" y="289347"/>
                        <a:pt x="81225" y="352295"/>
                        <a:pt x="93373" y="355608"/>
                      </a:cubicBezTo>
                      <a:cubicBezTo>
                        <a:pt x="105521" y="358921"/>
                        <a:pt x="91165" y="326895"/>
                        <a:pt x="106626" y="315851"/>
                      </a:cubicBezTo>
                      <a:cubicBezTo>
                        <a:pt x="122087" y="304807"/>
                        <a:pt x="168470" y="293764"/>
                        <a:pt x="186139" y="289347"/>
                      </a:cubicBezTo>
                      <a:cubicBezTo>
                        <a:pt x="203808" y="284930"/>
                        <a:pt x="210434" y="273886"/>
                        <a:pt x="212643" y="289347"/>
                      </a:cubicBezTo>
                      <a:cubicBezTo>
                        <a:pt x="214852" y="304808"/>
                        <a:pt x="200495" y="322477"/>
                        <a:pt x="199391" y="382112"/>
                      </a:cubicBezTo>
                      <a:cubicBezTo>
                        <a:pt x="198287" y="441747"/>
                        <a:pt x="197182" y="561017"/>
                        <a:pt x="206017" y="647156"/>
                      </a:cubicBezTo>
                      <a:cubicBezTo>
                        <a:pt x="214852" y="733295"/>
                        <a:pt x="228103" y="828269"/>
                        <a:pt x="252399" y="898947"/>
                      </a:cubicBezTo>
                      <a:cubicBezTo>
                        <a:pt x="276695" y="969625"/>
                        <a:pt x="307617" y="1033677"/>
                        <a:pt x="351791" y="1071225"/>
                      </a:cubicBezTo>
                      <a:cubicBezTo>
                        <a:pt x="395965" y="1108773"/>
                        <a:pt x="463330" y="1120921"/>
                        <a:pt x="517443" y="1124234"/>
                      </a:cubicBezTo>
                      <a:cubicBezTo>
                        <a:pt x="571556" y="1127547"/>
                        <a:pt x="628982" y="1112086"/>
                        <a:pt x="676469" y="1091103"/>
                      </a:cubicBezTo>
                      <a:cubicBezTo>
                        <a:pt x="723956" y="1070120"/>
                        <a:pt x="772548" y="1030364"/>
                        <a:pt x="802365" y="998338"/>
                      </a:cubicBezTo>
                      <a:cubicBezTo>
                        <a:pt x="832182" y="966312"/>
                        <a:pt x="849851" y="932078"/>
                        <a:pt x="861999" y="892321"/>
                      </a:cubicBezTo>
                      <a:close/>
                    </a:path>
                  </a:pathLst>
                </a:custGeom>
                <a:solidFill>
                  <a:srgbClr val="3FA9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Freeform 41"/>
                <p:cNvSpPr/>
                <p:nvPr/>
              </p:nvSpPr>
              <p:spPr>
                <a:xfrm>
                  <a:off x="10265805" y="6056722"/>
                  <a:ext cx="612461" cy="384929"/>
                </a:xfrm>
                <a:custGeom>
                  <a:avLst/>
                  <a:gdLst>
                    <a:gd name="connsiteX0" fmla="*/ 143810 w 612461"/>
                    <a:gd name="connsiteY0" fmla="*/ 7216 h 384929"/>
                    <a:gd name="connsiteX1" fmla="*/ 289584 w 612461"/>
                    <a:gd name="connsiteY1" fmla="*/ 133112 h 384929"/>
                    <a:gd name="connsiteX2" fmla="*/ 395601 w 612461"/>
                    <a:gd name="connsiteY2" fmla="*/ 146364 h 384929"/>
                    <a:gd name="connsiteX3" fmla="*/ 475114 w 612461"/>
                    <a:gd name="connsiteY3" fmla="*/ 133112 h 384929"/>
                    <a:gd name="connsiteX4" fmla="*/ 607636 w 612461"/>
                    <a:gd name="connsiteY4" fmla="*/ 73477 h 384929"/>
                    <a:gd name="connsiteX5" fmla="*/ 574505 w 612461"/>
                    <a:gd name="connsiteY5" fmla="*/ 259007 h 384929"/>
                    <a:gd name="connsiteX6" fmla="*/ 488366 w 612461"/>
                    <a:gd name="connsiteY6" fmla="*/ 312016 h 384929"/>
                    <a:gd name="connsiteX7" fmla="*/ 322714 w 612461"/>
                    <a:gd name="connsiteY7" fmla="*/ 371651 h 384929"/>
                    <a:gd name="connsiteX8" fmla="*/ 163688 w 612461"/>
                    <a:gd name="connsiteY8" fmla="*/ 378277 h 384929"/>
                    <a:gd name="connsiteX9" fmla="*/ 24540 w 612461"/>
                    <a:gd name="connsiteY9" fmla="*/ 292138 h 384929"/>
                    <a:gd name="connsiteX10" fmla="*/ 4662 w 612461"/>
                    <a:gd name="connsiteY10" fmla="*/ 192746 h 384929"/>
                    <a:gd name="connsiteX11" fmla="*/ 77549 w 612461"/>
                    <a:gd name="connsiteY11" fmla="*/ 33720 h 384929"/>
                    <a:gd name="connsiteX12" fmla="*/ 143810 w 612461"/>
                    <a:gd name="connsiteY12" fmla="*/ 7216 h 3849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12461" h="384929">
                      <a:moveTo>
                        <a:pt x="143810" y="7216"/>
                      </a:moveTo>
                      <a:cubicBezTo>
                        <a:pt x="179149" y="23781"/>
                        <a:pt x="247619" y="109921"/>
                        <a:pt x="289584" y="133112"/>
                      </a:cubicBezTo>
                      <a:cubicBezTo>
                        <a:pt x="331549" y="156303"/>
                        <a:pt x="364679" y="146364"/>
                        <a:pt x="395601" y="146364"/>
                      </a:cubicBezTo>
                      <a:cubicBezTo>
                        <a:pt x="426523" y="146364"/>
                        <a:pt x="439775" y="145260"/>
                        <a:pt x="475114" y="133112"/>
                      </a:cubicBezTo>
                      <a:cubicBezTo>
                        <a:pt x="510453" y="120964"/>
                        <a:pt x="591071" y="52495"/>
                        <a:pt x="607636" y="73477"/>
                      </a:cubicBezTo>
                      <a:cubicBezTo>
                        <a:pt x="624201" y="94460"/>
                        <a:pt x="594383" y="219251"/>
                        <a:pt x="574505" y="259007"/>
                      </a:cubicBezTo>
                      <a:cubicBezTo>
                        <a:pt x="554627" y="298763"/>
                        <a:pt x="530331" y="293242"/>
                        <a:pt x="488366" y="312016"/>
                      </a:cubicBezTo>
                      <a:cubicBezTo>
                        <a:pt x="446401" y="330790"/>
                        <a:pt x="376827" y="360608"/>
                        <a:pt x="322714" y="371651"/>
                      </a:cubicBezTo>
                      <a:cubicBezTo>
                        <a:pt x="268601" y="382694"/>
                        <a:pt x="213384" y="391529"/>
                        <a:pt x="163688" y="378277"/>
                      </a:cubicBezTo>
                      <a:cubicBezTo>
                        <a:pt x="113992" y="365025"/>
                        <a:pt x="51044" y="323060"/>
                        <a:pt x="24540" y="292138"/>
                      </a:cubicBezTo>
                      <a:cubicBezTo>
                        <a:pt x="-1964" y="261216"/>
                        <a:pt x="-4173" y="235816"/>
                        <a:pt x="4662" y="192746"/>
                      </a:cubicBezTo>
                      <a:cubicBezTo>
                        <a:pt x="13497" y="149676"/>
                        <a:pt x="55462" y="63537"/>
                        <a:pt x="77549" y="33720"/>
                      </a:cubicBezTo>
                      <a:cubicBezTo>
                        <a:pt x="99636" y="3903"/>
                        <a:pt x="108471" y="-9349"/>
                        <a:pt x="143810" y="7216"/>
                      </a:cubicBezTo>
                      <a:close/>
                    </a:path>
                  </a:pathLst>
                </a:custGeom>
                <a:solidFill>
                  <a:srgbClr val="3FA9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Freeform 42"/>
                <p:cNvSpPr/>
                <p:nvPr/>
              </p:nvSpPr>
              <p:spPr>
                <a:xfrm>
                  <a:off x="10559273" y="5731507"/>
                  <a:ext cx="310055" cy="340495"/>
                </a:xfrm>
                <a:custGeom>
                  <a:avLst/>
                  <a:gdLst>
                    <a:gd name="connsiteX0" fmla="*/ 42498 w 310055"/>
                    <a:gd name="connsiteY0" fmla="*/ 1127 h 340495"/>
                    <a:gd name="connsiteX1" fmla="*/ 128637 w 310055"/>
                    <a:gd name="connsiteY1" fmla="*/ 140274 h 340495"/>
                    <a:gd name="connsiteX2" fmla="*/ 214776 w 310055"/>
                    <a:gd name="connsiteY2" fmla="*/ 160153 h 340495"/>
                    <a:gd name="connsiteX3" fmla="*/ 300916 w 310055"/>
                    <a:gd name="connsiteY3" fmla="*/ 140274 h 340495"/>
                    <a:gd name="connsiteX4" fmla="*/ 307542 w 310055"/>
                    <a:gd name="connsiteY4" fmla="*/ 146900 h 340495"/>
                    <a:gd name="connsiteX5" fmla="*/ 300916 w 310055"/>
                    <a:gd name="connsiteY5" fmla="*/ 292674 h 340495"/>
                    <a:gd name="connsiteX6" fmla="*/ 221403 w 310055"/>
                    <a:gd name="connsiteY6" fmla="*/ 339057 h 340495"/>
                    <a:gd name="connsiteX7" fmla="*/ 95507 w 310055"/>
                    <a:gd name="connsiteY7" fmla="*/ 319179 h 340495"/>
                    <a:gd name="connsiteX8" fmla="*/ 2742 w 310055"/>
                    <a:gd name="connsiteY8" fmla="*/ 226413 h 340495"/>
                    <a:gd name="connsiteX9" fmla="*/ 42498 w 310055"/>
                    <a:gd name="connsiteY9" fmla="*/ 1127 h 340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0055" h="340495">
                      <a:moveTo>
                        <a:pt x="42498" y="1127"/>
                      </a:moveTo>
                      <a:cubicBezTo>
                        <a:pt x="63480" y="-13229"/>
                        <a:pt x="99924" y="113770"/>
                        <a:pt x="128637" y="140274"/>
                      </a:cubicBezTo>
                      <a:cubicBezTo>
                        <a:pt x="157350" y="166778"/>
                        <a:pt x="186063" y="160153"/>
                        <a:pt x="214776" y="160153"/>
                      </a:cubicBezTo>
                      <a:cubicBezTo>
                        <a:pt x="243489" y="160153"/>
                        <a:pt x="285455" y="142483"/>
                        <a:pt x="300916" y="140274"/>
                      </a:cubicBezTo>
                      <a:cubicBezTo>
                        <a:pt x="316377" y="138065"/>
                        <a:pt x="307542" y="121500"/>
                        <a:pt x="307542" y="146900"/>
                      </a:cubicBezTo>
                      <a:cubicBezTo>
                        <a:pt x="307542" y="172300"/>
                        <a:pt x="315272" y="260648"/>
                        <a:pt x="300916" y="292674"/>
                      </a:cubicBezTo>
                      <a:cubicBezTo>
                        <a:pt x="286560" y="324700"/>
                        <a:pt x="255638" y="334640"/>
                        <a:pt x="221403" y="339057"/>
                      </a:cubicBezTo>
                      <a:cubicBezTo>
                        <a:pt x="187168" y="343475"/>
                        <a:pt x="131950" y="337953"/>
                        <a:pt x="95507" y="319179"/>
                      </a:cubicBezTo>
                      <a:cubicBezTo>
                        <a:pt x="59064" y="300405"/>
                        <a:pt x="14890" y="275004"/>
                        <a:pt x="2742" y="226413"/>
                      </a:cubicBezTo>
                      <a:cubicBezTo>
                        <a:pt x="-9406" y="177822"/>
                        <a:pt x="21516" y="15483"/>
                        <a:pt x="42498" y="1127"/>
                      </a:cubicBezTo>
                      <a:close/>
                    </a:path>
                  </a:pathLst>
                </a:custGeom>
                <a:solidFill>
                  <a:srgbClr val="3FA9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Freeform 43"/>
                <p:cNvSpPr/>
                <p:nvPr/>
              </p:nvSpPr>
              <p:spPr>
                <a:xfrm>
                  <a:off x="8344343" y="6017533"/>
                  <a:ext cx="612313" cy="358897"/>
                </a:xfrm>
                <a:custGeom>
                  <a:avLst/>
                  <a:gdLst>
                    <a:gd name="connsiteX0" fmla="*/ 402124 w 612313"/>
                    <a:gd name="connsiteY0" fmla="*/ 22 h 358897"/>
                    <a:gd name="connsiteX1" fmla="*/ 137080 w 612313"/>
                    <a:gd name="connsiteY1" fmla="*/ 79535 h 358897"/>
                    <a:gd name="connsiteX2" fmla="*/ 17811 w 612313"/>
                    <a:gd name="connsiteY2" fmla="*/ 178927 h 358897"/>
                    <a:gd name="connsiteX3" fmla="*/ 4559 w 612313"/>
                    <a:gd name="connsiteY3" fmla="*/ 192179 h 358897"/>
                    <a:gd name="connsiteX4" fmla="*/ 57567 w 612313"/>
                    <a:gd name="connsiteY4" fmla="*/ 271692 h 358897"/>
                    <a:gd name="connsiteX5" fmla="*/ 90698 w 612313"/>
                    <a:gd name="connsiteY5" fmla="*/ 357831 h 358897"/>
                    <a:gd name="connsiteX6" fmla="*/ 137080 w 612313"/>
                    <a:gd name="connsiteY6" fmla="*/ 318074 h 358897"/>
                    <a:gd name="connsiteX7" fmla="*/ 243098 w 612313"/>
                    <a:gd name="connsiteY7" fmla="*/ 291570 h 358897"/>
                    <a:gd name="connsiteX8" fmla="*/ 402124 w 612313"/>
                    <a:gd name="connsiteY8" fmla="*/ 291570 h 358897"/>
                    <a:gd name="connsiteX9" fmla="*/ 607533 w 612313"/>
                    <a:gd name="connsiteY9" fmla="*/ 212057 h 358897"/>
                    <a:gd name="connsiteX10" fmla="*/ 534646 w 612313"/>
                    <a:gd name="connsiteY10" fmla="*/ 72909 h 358897"/>
                    <a:gd name="connsiteX11" fmla="*/ 402124 w 612313"/>
                    <a:gd name="connsiteY11" fmla="*/ 22 h 358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12313" h="358897">
                      <a:moveTo>
                        <a:pt x="402124" y="22"/>
                      </a:moveTo>
                      <a:cubicBezTo>
                        <a:pt x="335863" y="1126"/>
                        <a:pt x="201132" y="49718"/>
                        <a:pt x="137080" y="79535"/>
                      </a:cubicBezTo>
                      <a:cubicBezTo>
                        <a:pt x="73028" y="109353"/>
                        <a:pt x="39898" y="160153"/>
                        <a:pt x="17811" y="178927"/>
                      </a:cubicBezTo>
                      <a:cubicBezTo>
                        <a:pt x="-4276" y="197701"/>
                        <a:pt x="-2067" y="176718"/>
                        <a:pt x="4559" y="192179"/>
                      </a:cubicBezTo>
                      <a:cubicBezTo>
                        <a:pt x="11185" y="207640"/>
                        <a:pt x="43210" y="244083"/>
                        <a:pt x="57567" y="271692"/>
                      </a:cubicBezTo>
                      <a:cubicBezTo>
                        <a:pt x="71923" y="299301"/>
                        <a:pt x="77446" y="350101"/>
                        <a:pt x="90698" y="357831"/>
                      </a:cubicBezTo>
                      <a:cubicBezTo>
                        <a:pt x="103950" y="365561"/>
                        <a:pt x="111680" y="329118"/>
                        <a:pt x="137080" y="318074"/>
                      </a:cubicBezTo>
                      <a:cubicBezTo>
                        <a:pt x="162480" y="307031"/>
                        <a:pt x="198924" y="295987"/>
                        <a:pt x="243098" y="291570"/>
                      </a:cubicBezTo>
                      <a:cubicBezTo>
                        <a:pt x="287272" y="287153"/>
                        <a:pt x="341385" y="304822"/>
                        <a:pt x="402124" y="291570"/>
                      </a:cubicBezTo>
                      <a:cubicBezTo>
                        <a:pt x="462863" y="278318"/>
                        <a:pt x="585446" y="248500"/>
                        <a:pt x="607533" y="212057"/>
                      </a:cubicBezTo>
                      <a:cubicBezTo>
                        <a:pt x="629620" y="175614"/>
                        <a:pt x="569985" y="107144"/>
                        <a:pt x="534646" y="72909"/>
                      </a:cubicBezTo>
                      <a:cubicBezTo>
                        <a:pt x="499307" y="38674"/>
                        <a:pt x="468385" y="-1082"/>
                        <a:pt x="402124" y="22"/>
                      </a:cubicBezTo>
                      <a:close/>
                    </a:path>
                  </a:pathLst>
                </a:custGeom>
                <a:solidFill>
                  <a:srgbClr val="3FA9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Freeform 44"/>
                <p:cNvSpPr/>
                <p:nvPr/>
              </p:nvSpPr>
              <p:spPr>
                <a:xfrm>
                  <a:off x="8228337" y="5915261"/>
                  <a:ext cx="364088" cy="228579"/>
                </a:xfrm>
                <a:custGeom>
                  <a:avLst/>
                  <a:gdLst>
                    <a:gd name="connsiteX0" fmla="*/ 286217 w 364088"/>
                    <a:gd name="connsiteY0" fmla="*/ 2903 h 228579"/>
                    <a:gd name="connsiteX1" fmla="*/ 100686 w 364088"/>
                    <a:gd name="connsiteY1" fmla="*/ 62538 h 228579"/>
                    <a:gd name="connsiteX2" fmla="*/ 1295 w 364088"/>
                    <a:gd name="connsiteY2" fmla="*/ 115546 h 228579"/>
                    <a:gd name="connsiteX3" fmla="*/ 47678 w 364088"/>
                    <a:gd name="connsiteY3" fmla="*/ 155303 h 228579"/>
                    <a:gd name="connsiteX4" fmla="*/ 100686 w 364088"/>
                    <a:gd name="connsiteY4" fmla="*/ 228190 h 228579"/>
                    <a:gd name="connsiteX5" fmla="*/ 147069 w 364088"/>
                    <a:gd name="connsiteY5" fmla="*/ 181807 h 228579"/>
                    <a:gd name="connsiteX6" fmla="*/ 253086 w 364088"/>
                    <a:gd name="connsiteY6" fmla="*/ 128799 h 228579"/>
                    <a:gd name="connsiteX7" fmla="*/ 352478 w 364088"/>
                    <a:gd name="connsiteY7" fmla="*/ 75790 h 228579"/>
                    <a:gd name="connsiteX8" fmla="*/ 352478 w 364088"/>
                    <a:gd name="connsiteY8" fmla="*/ 16155 h 228579"/>
                    <a:gd name="connsiteX9" fmla="*/ 286217 w 364088"/>
                    <a:gd name="connsiteY9" fmla="*/ 2903 h 228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4088" h="228579">
                      <a:moveTo>
                        <a:pt x="286217" y="2903"/>
                      </a:moveTo>
                      <a:cubicBezTo>
                        <a:pt x="244252" y="10634"/>
                        <a:pt x="148173" y="43764"/>
                        <a:pt x="100686" y="62538"/>
                      </a:cubicBezTo>
                      <a:cubicBezTo>
                        <a:pt x="53199" y="81312"/>
                        <a:pt x="10130" y="100085"/>
                        <a:pt x="1295" y="115546"/>
                      </a:cubicBezTo>
                      <a:cubicBezTo>
                        <a:pt x="-7540" y="131007"/>
                        <a:pt x="31113" y="136529"/>
                        <a:pt x="47678" y="155303"/>
                      </a:cubicBezTo>
                      <a:cubicBezTo>
                        <a:pt x="64243" y="174077"/>
                        <a:pt x="84121" y="223773"/>
                        <a:pt x="100686" y="228190"/>
                      </a:cubicBezTo>
                      <a:cubicBezTo>
                        <a:pt x="117251" y="232607"/>
                        <a:pt x="121669" y="198372"/>
                        <a:pt x="147069" y="181807"/>
                      </a:cubicBezTo>
                      <a:cubicBezTo>
                        <a:pt x="172469" y="165242"/>
                        <a:pt x="218851" y="146468"/>
                        <a:pt x="253086" y="128799"/>
                      </a:cubicBezTo>
                      <a:cubicBezTo>
                        <a:pt x="287321" y="111130"/>
                        <a:pt x="335913" y="94564"/>
                        <a:pt x="352478" y="75790"/>
                      </a:cubicBezTo>
                      <a:cubicBezTo>
                        <a:pt x="369043" y="57016"/>
                        <a:pt x="366835" y="28303"/>
                        <a:pt x="352478" y="16155"/>
                      </a:cubicBezTo>
                      <a:cubicBezTo>
                        <a:pt x="338121" y="4007"/>
                        <a:pt x="328182" y="-4828"/>
                        <a:pt x="286217" y="2903"/>
                      </a:cubicBezTo>
                      <a:close/>
                    </a:path>
                  </a:pathLst>
                </a:custGeom>
                <a:solidFill>
                  <a:srgbClr val="3FA9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reeform 45"/>
                <p:cNvSpPr/>
                <p:nvPr/>
              </p:nvSpPr>
              <p:spPr>
                <a:xfrm>
                  <a:off x="10479053" y="4718785"/>
                  <a:ext cx="566666" cy="418796"/>
                </a:xfrm>
                <a:custGeom>
                  <a:avLst/>
                  <a:gdLst>
                    <a:gd name="connsiteX0" fmla="*/ 10075 w 566666"/>
                    <a:gd name="connsiteY0" fmla="*/ 265101 h 418796"/>
                    <a:gd name="connsiteX1" fmla="*/ 241988 w 566666"/>
                    <a:gd name="connsiteY1" fmla="*/ 318109 h 418796"/>
                    <a:gd name="connsiteX2" fmla="*/ 361257 w 566666"/>
                    <a:gd name="connsiteY2" fmla="*/ 291605 h 418796"/>
                    <a:gd name="connsiteX3" fmla="*/ 473901 w 566666"/>
                    <a:gd name="connsiteY3" fmla="*/ 218718 h 418796"/>
                    <a:gd name="connsiteX4" fmla="*/ 533536 w 566666"/>
                    <a:gd name="connsiteY4" fmla="*/ 112701 h 418796"/>
                    <a:gd name="connsiteX5" fmla="*/ 533536 w 566666"/>
                    <a:gd name="connsiteY5" fmla="*/ 57 h 418796"/>
                    <a:gd name="connsiteX6" fmla="*/ 566666 w 566666"/>
                    <a:gd name="connsiteY6" fmla="*/ 99449 h 418796"/>
                    <a:gd name="connsiteX7" fmla="*/ 533536 w 566666"/>
                    <a:gd name="connsiteY7" fmla="*/ 238596 h 418796"/>
                    <a:gd name="connsiteX8" fmla="*/ 440770 w 566666"/>
                    <a:gd name="connsiteY8" fmla="*/ 331362 h 418796"/>
                    <a:gd name="connsiteX9" fmla="*/ 248614 w 566666"/>
                    <a:gd name="connsiteY9" fmla="*/ 397622 h 418796"/>
                    <a:gd name="connsiteX10" fmla="*/ 63083 w 566666"/>
                    <a:gd name="connsiteY10" fmla="*/ 410875 h 418796"/>
                    <a:gd name="connsiteX11" fmla="*/ 10075 w 566666"/>
                    <a:gd name="connsiteY11" fmla="*/ 265101 h 418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66666" h="418796">
                      <a:moveTo>
                        <a:pt x="10075" y="265101"/>
                      </a:moveTo>
                      <a:cubicBezTo>
                        <a:pt x="39893" y="249640"/>
                        <a:pt x="183458" y="313692"/>
                        <a:pt x="241988" y="318109"/>
                      </a:cubicBezTo>
                      <a:cubicBezTo>
                        <a:pt x="300518" y="322526"/>
                        <a:pt x="322605" y="308170"/>
                        <a:pt x="361257" y="291605"/>
                      </a:cubicBezTo>
                      <a:cubicBezTo>
                        <a:pt x="399909" y="275040"/>
                        <a:pt x="445188" y="248535"/>
                        <a:pt x="473901" y="218718"/>
                      </a:cubicBezTo>
                      <a:cubicBezTo>
                        <a:pt x="502614" y="188901"/>
                        <a:pt x="523597" y="149144"/>
                        <a:pt x="533536" y="112701"/>
                      </a:cubicBezTo>
                      <a:cubicBezTo>
                        <a:pt x="543475" y="76257"/>
                        <a:pt x="528014" y="2266"/>
                        <a:pt x="533536" y="57"/>
                      </a:cubicBezTo>
                      <a:cubicBezTo>
                        <a:pt x="539058" y="-2152"/>
                        <a:pt x="566666" y="59693"/>
                        <a:pt x="566666" y="99449"/>
                      </a:cubicBezTo>
                      <a:cubicBezTo>
                        <a:pt x="566666" y="139205"/>
                        <a:pt x="554519" y="199944"/>
                        <a:pt x="533536" y="238596"/>
                      </a:cubicBezTo>
                      <a:cubicBezTo>
                        <a:pt x="512553" y="277248"/>
                        <a:pt x="488257" y="304858"/>
                        <a:pt x="440770" y="331362"/>
                      </a:cubicBezTo>
                      <a:cubicBezTo>
                        <a:pt x="393283" y="357866"/>
                        <a:pt x="311562" y="384370"/>
                        <a:pt x="248614" y="397622"/>
                      </a:cubicBezTo>
                      <a:cubicBezTo>
                        <a:pt x="185666" y="410874"/>
                        <a:pt x="103944" y="429649"/>
                        <a:pt x="63083" y="410875"/>
                      </a:cubicBezTo>
                      <a:cubicBezTo>
                        <a:pt x="22222" y="392101"/>
                        <a:pt x="-19743" y="280562"/>
                        <a:pt x="10075" y="265101"/>
                      </a:cubicBezTo>
                      <a:close/>
                    </a:path>
                  </a:pathLst>
                </a:custGeom>
                <a:solidFill>
                  <a:srgbClr val="3FA9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Freeform 46"/>
                <p:cNvSpPr/>
                <p:nvPr/>
              </p:nvSpPr>
              <p:spPr>
                <a:xfrm>
                  <a:off x="8885556" y="4566410"/>
                  <a:ext cx="661236" cy="862217"/>
                </a:xfrm>
                <a:custGeom>
                  <a:avLst/>
                  <a:gdLst>
                    <a:gd name="connsiteX0" fmla="*/ 59 w 661236"/>
                    <a:gd name="connsiteY0" fmla="*/ 159058 h 862217"/>
                    <a:gd name="connsiteX1" fmla="*/ 106076 w 661236"/>
                    <a:gd name="connsiteY1" fmla="*/ 549997 h 862217"/>
                    <a:gd name="connsiteX2" fmla="*/ 165711 w 661236"/>
                    <a:gd name="connsiteY2" fmla="*/ 795163 h 862217"/>
                    <a:gd name="connsiteX3" fmla="*/ 324737 w 661236"/>
                    <a:gd name="connsiteY3" fmla="*/ 861424 h 862217"/>
                    <a:gd name="connsiteX4" fmla="*/ 536772 w 661236"/>
                    <a:gd name="connsiteY4" fmla="*/ 815041 h 862217"/>
                    <a:gd name="connsiteX5" fmla="*/ 656041 w 661236"/>
                    <a:gd name="connsiteY5" fmla="*/ 596380 h 862217"/>
                    <a:gd name="connsiteX6" fmla="*/ 629537 w 661236"/>
                    <a:gd name="connsiteY6" fmla="*/ 397597 h 862217"/>
                    <a:gd name="connsiteX7" fmla="*/ 536772 w 661236"/>
                    <a:gd name="connsiteY7" fmla="*/ 212067 h 862217"/>
                    <a:gd name="connsiteX8" fmla="*/ 424128 w 661236"/>
                    <a:gd name="connsiteY8" fmla="*/ 59667 h 862217"/>
                    <a:gd name="connsiteX9" fmla="*/ 225346 w 661236"/>
                    <a:gd name="connsiteY9" fmla="*/ 32 h 862217"/>
                    <a:gd name="connsiteX10" fmla="*/ 92824 w 661236"/>
                    <a:gd name="connsiteY10" fmla="*/ 53041 h 862217"/>
                    <a:gd name="connsiteX11" fmla="*/ 59 w 661236"/>
                    <a:gd name="connsiteY11" fmla="*/ 159058 h 862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61236" h="862217">
                      <a:moveTo>
                        <a:pt x="59" y="159058"/>
                      </a:moveTo>
                      <a:cubicBezTo>
                        <a:pt x="2268" y="241884"/>
                        <a:pt x="78467" y="443980"/>
                        <a:pt x="106076" y="549997"/>
                      </a:cubicBezTo>
                      <a:cubicBezTo>
                        <a:pt x="133685" y="656015"/>
                        <a:pt x="129267" y="743258"/>
                        <a:pt x="165711" y="795163"/>
                      </a:cubicBezTo>
                      <a:cubicBezTo>
                        <a:pt x="202155" y="847068"/>
                        <a:pt x="262894" y="858111"/>
                        <a:pt x="324737" y="861424"/>
                      </a:cubicBezTo>
                      <a:cubicBezTo>
                        <a:pt x="386580" y="864737"/>
                        <a:pt x="481555" y="859215"/>
                        <a:pt x="536772" y="815041"/>
                      </a:cubicBezTo>
                      <a:cubicBezTo>
                        <a:pt x="591989" y="770867"/>
                        <a:pt x="640580" y="665954"/>
                        <a:pt x="656041" y="596380"/>
                      </a:cubicBezTo>
                      <a:cubicBezTo>
                        <a:pt x="671502" y="526806"/>
                        <a:pt x="649415" y="461649"/>
                        <a:pt x="629537" y="397597"/>
                      </a:cubicBezTo>
                      <a:cubicBezTo>
                        <a:pt x="609659" y="333545"/>
                        <a:pt x="571007" y="268389"/>
                        <a:pt x="536772" y="212067"/>
                      </a:cubicBezTo>
                      <a:cubicBezTo>
                        <a:pt x="502537" y="155745"/>
                        <a:pt x="476032" y="95006"/>
                        <a:pt x="424128" y="59667"/>
                      </a:cubicBezTo>
                      <a:cubicBezTo>
                        <a:pt x="372224" y="24328"/>
                        <a:pt x="280563" y="1136"/>
                        <a:pt x="225346" y="32"/>
                      </a:cubicBezTo>
                      <a:cubicBezTo>
                        <a:pt x="170129" y="-1072"/>
                        <a:pt x="128163" y="26537"/>
                        <a:pt x="92824" y="53041"/>
                      </a:cubicBezTo>
                      <a:cubicBezTo>
                        <a:pt x="57485" y="79545"/>
                        <a:pt x="-2150" y="76232"/>
                        <a:pt x="59" y="159058"/>
                      </a:cubicBezTo>
                      <a:close/>
                    </a:path>
                  </a:pathLst>
                </a:custGeom>
                <a:solidFill>
                  <a:srgbClr val="3097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reeform 47"/>
                <p:cNvSpPr/>
                <p:nvPr/>
              </p:nvSpPr>
              <p:spPr>
                <a:xfrm>
                  <a:off x="9183271" y="4533050"/>
                  <a:ext cx="531404" cy="1041791"/>
                </a:xfrm>
                <a:custGeom>
                  <a:avLst/>
                  <a:gdLst>
                    <a:gd name="connsiteX0" fmla="*/ 212552 w 531404"/>
                    <a:gd name="connsiteY0" fmla="*/ 262 h 1041791"/>
                    <a:gd name="connsiteX1" fmla="*/ 325196 w 531404"/>
                    <a:gd name="connsiteY1" fmla="*/ 172540 h 1041791"/>
                    <a:gd name="connsiteX2" fmla="*/ 424587 w 531404"/>
                    <a:gd name="connsiteY2" fmla="*/ 351444 h 1041791"/>
                    <a:gd name="connsiteX3" fmla="*/ 477596 w 531404"/>
                    <a:gd name="connsiteY3" fmla="*/ 536975 h 1041791"/>
                    <a:gd name="connsiteX4" fmla="*/ 464344 w 531404"/>
                    <a:gd name="connsiteY4" fmla="*/ 735757 h 1041791"/>
                    <a:gd name="connsiteX5" fmla="*/ 371578 w 531404"/>
                    <a:gd name="connsiteY5" fmla="*/ 908036 h 1041791"/>
                    <a:gd name="connsiteX6" fmla="*/ 239057 w 531404"/>
                    <a:gd name="connsiteY6" fmla="*/ 980923 h 1041791"/>
                    <a:gd name="connsiteX7" fmla="*/ 113161 w 531404"/>
                    <a:gd name="connsiteY7" fmla="*/ 994175 h 1041791"/>
                    <a:gd name="connsiteX8" fmla="*/ 518 w 531404"/>
                    <a:gd name="connsiteY8" fmla="*/ 980923 h 1041791"/>
                    <a:gd name="connsiteX9" fmla="*/ 159544 w 531404"/>
                    <a:gd name="connsiteY9" fmla="*/ 1040557 h 1041791"/>
                    <a:gd name="connsiteX10" fmla="*/ 338448 w 531404"/>
                    <a:gd name="connsiteY10" fmla="*/ 1007427 h 1041791"/>
                    <a:gd name="connsiteX11" fmla="*/ 484222 w 531404"/>
                    <a:gd name="connsiteY11" fmla="*/ 855027 h 1041791"/>
                    <a:gd name="connsiteX12" fmla="*/ 530605 w 531404"/>
                    <a:gd name="connsiteY12" fmla="*/ 603236 h 1041791"/>
                    <a:gd name="connsiteX13" fmla="*/ 504100 w 531404"/>
                    <a:gd name="connsiteY13" fmla="*/ 430957 h 1041791"/>
                    <a:gd name="connsiteX14" fmla="*/ 391457 w 531404"/>
                    <a:gd name="connsiteY14" fmla="*/ 212297 h 1041791"/>
                    <a:gd name="connsiteX15" fmla="*/ 212552 w 531404"/>
                    <a:gd name="connsiteY15" fmla="*/ 262 h 10417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31404" h="1041791">
                      <a:moveTo>
                        <a:pt x="212552" y="262"/>
                      </a:moveTo>
                      <a:cubicBezTo>
                        <a:pt x="201508" y="-6364"/>
                        <a:pt x="289857" y="114010"/>
                        <a:pt x="325196" y="172540"/>
                      </a:cubicBezTo>
                      <a:cubicBezTo>
                        <a:pt x="360535" y="231070"/>
                        <a:pt x="399187" y="290705"/>
                        <a:pt x="424587" y="351444"/>
                      </a:cubicBezTo>
                      <a:cubicBezTo>
                        <a:pt x="449987" y="412183"/>
                        <a:pt x="470970" y="472923"/>
                        <a:pt x="477596" y="536975"/>
                      </a:cubicBezTo>
                      <a:cubicBezTo>
                        <a:pt x="484222" y="601027"/>
                        <a:pt x="482014" y="673914"/>
                        <a:pt x="464344" y="735757"/>
                      </a:cubicBezTo>
                      <a:cubicBezTo>
                        <a:pt x="446674" y="797600"/>
                        <a:pt x="409126" y="867175"/>
                        <a:pt x="371578" y="908036"/>
                      </a:cubicBezTo>
                      <a:cubicBezTo>
                        <a:pt x="334030" y="948897"/>
                        <a:pt x="282126" y="966567"/>
                        <a:pt x="239057" y="980923"/>
                      </a:cubicBezTo>
                      <a:cubicBezTo>
                        <a:pt x="195988" y="995279"/>
                        <a:pt x="152917" y="994175"/>
                        <a:pt x="113161" y="994175"/>
                      </a:cubicBezTo>
                      <a:cubicBezTo>
                        <a:pt x="73405" y="994175"/>
                        <a:pt x="-7213" y="973193"/>
                        <a:pt x="518" y="980923"/>
                      </a:cubicBezTo>
                      <a:cubicBezTo>
                        <a:pt x="8248" y="988653"/>
                        <a:pt x="103222" y="1036140"/>
                        <a:pt x="159544" y="1040557"/>
                      </a:cubicBezTo>
                      <a:cubicBezTo>
                        <a:pt x="215866" y="1044974"/>
                        <a:pt x="284335" y="1038349"/>
                        <a:pt x="338448" y="1007427"/>
                      </a:cubicBezTo>
                      <a:cubicBezTo>
                        <a:pt x="392561" y="976505"/>
                        <a:pt x="452196" y="922392"/>
                        <a:pt x="484222" y="855027"/>
                      </a:cubicBezTo>
                      <a:cubicBezTo>
                        <a:pt x="516248" y="787662"/>
                        <a:pt x="527292" y="673914"/>
                        <a:pt x="530605" y="603236"/>
                      </a:cubicBezTo>
                      <a:cubicBezTo>
                        <a:pt x="533918" y="532558"/>
                        <a:pt x="527291" y="496113"/>
                        <a:pt x="504100" y="430957"/>
                      </a:cubicBezTo>
                      <a:cubicBezTo>
                        <a:pt x="480909" y="365801"/>
                        <a:pt x="440048" y="286288"/>
                        <a:pt x="391457" y="212297"/>
                      </a:cubicBezTo>
                      <a:cubicBezTo>
                        <a:pt x="342866" y="138306"/>
                        <a:pt x="223596" y="6888"/>
                        <a:pt x="212552" y="262"/>
                      </a:cubicBezTo>
                      <a:close/>
                    </a:path>
                  </a:pathLst>
                </a:custGeom>
                <a:solidFill>
                  <a:srgbClr val="3097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reeform 48"/>
                <p:cNvSpPr/>
                <p:nvPr/>
              </p:nvSpPr>
              <p:spPr>
                <a:xfrm>
                  <a:off x="8421789" y="5354947"/>
                  <a:ext cx="152400" cy="47871"/>
                </a:xfrm>
                <a:custGeom>
                  <a:avLst/>
                  <a:gdLst>
                    <a:gd name="connsiteX0" fmla="*/ 0 w 152400"/>
                    <a:gd name="connsiteY0" fmla="*/ 0 h 47871"/>
                    <a:gd name="connsiteX1" fmla="*/ 59634 w 152400"/>
                    <a:gd name="connsiteY1" fmla="*/ 46382 h 47871"/>
                    <a:gd name="connsiteX2" fmla="*/ 112643 w 152400"/>
                    <a:gd name="connsiteY2" fmla="*/ 33130 h 47871"/>
                    <a:gd name="connsiteX3" fmla="*/ 152400 w 152400"/>
                    <a:gd name="connsiteY3" fmla="*/ 0 h 47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00" h="47871">
                      <a:moveTo>
                        <a:pt x="0" y="0"/>
                      </a:moveTo>
                      <a:cubicBezTo>
                        <a:pt x="20430" y="20430"/>
                        <a:pt x="40860" y="40860"/>
                        <a:pt x="59634" y="46382"/>
                      </a:cubicBezTo>
                      <a:cubicBezTo>
                        <a:pt x="78408" y="51904"/>
                        <a:pt x="97182" y="40860"/>
                        <a:pt x="112643" y="33130"/>
                      </a:cubicBezTo>
                      <a:cubicBezTo>
                        <a:pt x="128104" y="25400"/>
                        <a:pt x="152400" y="0"/>
                        <a:pt x="152400" y="0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8600144" y="5428627"/>
                  <a:ext cx="235057" cy="146214"/>
                </a:xfrm>
                <a:prstGeom prst="ellipse">
                  <a:avLst/>
                </a:prstGeom>
                <a:solidFill>
                  <a:srgbClr val="FB82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9452863" y="1238657"/>
                <a:ext cx="2525927" cy="2301986"/>
                <a:chOff x="8056065" y="3330514"/>
                <a:chExt cx="2438947" cy="2222716"/>
              </a:xfrm>
            </p:grpSpPr>
            <p:sp>
              <p:nvSpPr>
                <p:cNvPr id="52" name="Freeform 51"/>
                <p:cNvSpPr/>
                <p:nvPr/>
              </p:nvSpPr>
              <p:spPr>
                <a:xfrm>
                  <a:off x="8693112" y="3675829"/>
                  <a:ext cx="1801900" cy="1877401"/>
                </a:xfrm>
                <a:custGeom>
                  <a:avLst/>
                  <a:gdLst>
                    <a:gd name="connsiteX0" fmla="*/ 10094 w 1801900"/>
                    <a:gd name="connsiteY0" fmla="*/ 579520 h 1877401"/>
                    <a:gd name="connsiteX1" fmla="*/ 60894 w 1801900"/>
                    <a:gd name="connsiteY1" fmla="*/ 427120 h 1877401"/>
                    <a:gd name="connsiteX2" fmla="*/ 187894 w 1801900"/>
                    <a:gd name="connsiteY2" fmla="*/ 257786 h 1877401"/>
                    <a:gd name="connsiteX3" fmla="*/ 348760 w 1801900"/>
                    <a:gd name="connsiteY3" fmla="*/ 130786 h 1877401"/>
                    <a:gd name="connsiteX4" fmla="*/ 535027 w 1801900"/>
                    <a:gd name="connsiteY4" fmla="*/ 37653 h 1877401"/>
                    <a:gd name="connsiteX5" fmla="*/ 797494 w 1801900"/>
                    <a:gd name="connsiteY5" fmla="*/ 3786 h 1877401"/>
                    <a:gd name="connsiteX6" fmla="*/ 1009160 w 1801900"/>
                    <a:gd name="connsiteY6" fmla="*/ 12253 h 1877401"/>
                    <a:gd name="connsiteX7" fmla="*/ 1280094 w 1801900"/>
                    <a:gd name="connsiteY7" fmla="*/ 105386 h 1877401"/>
                    <a:gd name="connsiteX8" fmla="*/ 1551027 w 1801900"/>
                    <a:gd name="connsiteY8" fmla="*/ 325520 h 1877401"/>
                    <a:gd name="connsiteX9" fmla="*/ 1711894 w 1801900"/>
                    <a:gd name="connsiteY9" fmla="*/ 647253 h 1877401"/>
                    <a:gd name="connsiteX10" fmla="*/ 1796560 w 1801900"/>
                    <a:gd name="connsiteY10" fmla="*/ 1062120 h 1877401"/>
                    <a:gd name="connsiteX11" fmla="*/ 1779627 w 1801900"/>
                    <a:gd name="connsiteY11" fmla="*/ 1637853 h 1877401"/>
                    <a:gd name="connsiteX12" fmla="*/ 1669560 w 1801900"/>
                    <a:gd name="connsiteY12" fmla="*/ 1874920 h 1877401"/>
                    <a:gd name="connsiteX13" fmla="*/ 1669560 w 1801900"/>
                    <a:gd name="connsiteY13" fmla="*/ 1747920 h 1877401"/>
                    <a:gd name="connsiteX14" fmla="*/ 1644160 w 1801900"/>
                    <a:gd name="connsiteY14" fmla="*/ 1527786 h 1877401"/>
                    <a:gd name="connsiteX15" fmla="*/ 1584894 w 1801900"/>
                    <a:gd name="connsiteY15" fmla="*/ 1349986 h 1877401"/>
                    <a:gd name="connsiteX16" fmla="*/ 1534094 w 1801900"/>
                    <a:gd name="connsiteY16" fmla="*/ 1256853 h 1877401"/>
                    <a:gd name="connsiteX17" fmla="*/ 1339360 w 1801900"/>
                    <a:gd name="connsiteY17" fmla="*/ 841986 h 1877401"/>
                    <a:gd name="connsiteX18" fmla="*/ 958360 w 1801900"/>
                    <a:gd name="connsiteY18" fmla="*/ 664186 h 1877401"/>
                    <a:gd name="connsiteX19" fmla="*/ 594294 w 1801900"/>
                    <a:gd name="connsiteY19" fmla="*/ 638786 h 1877401"/>
                    <a:gd name="connsiteX20" fmla="*/ 255627 w 1801900"/>
                    <a:gd name="connsiteY20" fmla="*/ 596453 h 1877401"/>
                    <a:gd name="connsiteX21" fmla="*/ 10094 w 1801900"/>
                    <a:gd name="connsiteY21" fmla="*/ 579520 h 18774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801900" h="1877401">
                      <a:moveTo>
                        <a:pt x="10094" y="579520"/>
                      </a:moveTo>
                      <a:cubicBezTo>
                        <a:pt x="-22361" y="551298"/>
                        <a:pt x="31261" y="480742"/>
                        <a:pt x="60894" y="427120"/>
                      </a:cubicBezTo>
                      <a:cubicBezTo>
                        <a:pt x="90527" y="373498"/>
                        <a:pt x="139916" y="307175"/>
                        <a:pt x="187894" y="257786"/>
                      </a:cubicBezTo>
                      <a:cubicBezTo>
                        <a:pt x="235872" y="208397"/>
                        <a:pt x="290905" y="167475"/>
                        <a:pt x="348760" y="130786"/>
                      </a:cubicBezTo>
                      <a:cubicBezTo>
                        <a:pt x="406615" y="94097"/>
                        <a:pt x="460238" y="58820"/>
                        <a:pt x="535027" y="37653"/>
                      </a:cubicBezTo>
                      <a:cubicBezTo>
                        <a:pt x="609816" y="16486"/>
                        <a:pt x="718472" y="8019"/>
                        <a:pt x="797494" y="3786"/>
                      </a:cubicBezTo>
                      <a:cubicBezTo>
                        <a:pt x="876516" y="-447"/>
                        <a:pt x="928727" y="-4680"/>
                        <a:pt x="1009160" y="12253"/>
                      </a:cubicBezTo>
                      <a:cubicBezTo>
                        <a:pt x="1089593" y="29186"/>
                        <a:pt x="1189783" y="53175"/>
                        <a:pt x="1280094" y="105386"/>
                      </a:cubicBezTo>
                      <a:cubicBezTo>
                        <a:pt x="1370405" y="157597"/>
                        <a:pt x="1479060" y="235209"/>
                        <a:pt x="1551027" y="325520"/>
                      </a:cubicBezTo>
                      <a:cubicBezTo>
                        <a:pt x="1622994" y="415831"/>
                        <a:pt x="1670972" y="524486"/>
                        <a:pt x="1711894" y="647253"/>
                      </a:cubicBezTo>
                      <a:cubicBezTo>
                        <a:pt x="1752816" y="770020"/>
                        <a:pt x="1785271" y="897020"/>
                        <a:pt x="1796560" y="1062120"/>
                      </a:cubicBezTo>
                      <a:cubicBezTo>
                        <a:pt x="1807849" y="1227220"/>
                        <a:pt x="1800794" y="1502386"/>
                        <a:pt x="1779627" y="1637853"/>
                      </a:cubicBezTo>
                      <a:cubicBezTo>
                        <a:pt x="1758460" y="1773320"/>
                        <a:pt x="1687904" y="1856576"/>
                        <a:pt x="1669560" y="1874920"/>
                      </a:cubicBezTo>
                      <a:cubicBezTo>
                        <a:pt x="1651216" y="1893264"/>
                        <a:pt x="1673793" y="1805776"/>
                        <a:pt x="1669560" y="1747920"/>
                      </a:cubicBezTo>
                      <a:cubicBezTo>
                        <a:pt x="1665327" y="1690064"/>
                        <a:pt x="1658271" y="1594108"/>
                        <a:pt x="1644160" y="1527786"/>
                      </a:cubicBezTo>
                      <a:cubicBezTo>
                        <a:pt x="1630049" y="1461464"/>
                        <a:pt x="1603238" y="1395141"/>
                        <a:pt x="1584894" y="1349986"/>
                      </a:cubicBezTo>
                      <a:cubicBezTo>
                        <a:pt x="1566550" y="1304831"/>
                        <a:pt x="1575016" y="1341520"/>
                        <a:pt x="1534094" y="1256853"/>
                      </a:cubicBezTo>
                      <a:cubicBezTo>
                        <a:pt x="1493172" y="1172186"/>
                        <a:pt x="1435316" y="940764"/>
                        <a:pt x="1339360" y="841986"/>
                      </a:cubicBezTo>
                      <a:cubicBezTo>
                        <a:pt x="1243404" y="743208"/>
                        <a:pt x="1082538" y="698053"/>
                        <a:pt x="958360" y="664186"/>
                      </a:cubicBezTo>
                      <a:cubicBezTo>
                        <a:pt x="834182" y="630319"/>
                        <a:pt x="711416" y="650075"/>
                        <a:pt x="594294" y="638786"/>
                      </a:cubicBezTo>
                      <a:cubicBezTo>
                        <a:pt x="477172" y="627497"/>
                        <a:pt x="355816" y="607742"/>
                        <a:pt x="255627" y="596453"/>
                      </a:cubicBezTo>
                      <a:cubicBezTo>
                        <a:pt x="155438" y="585164"/>
                        <a:pt x="42549" y="607742"/>
                        <a:pt x="10094" y="579520"/>
                      </a:cubicBezTo>
                      <a:close/>
                    </a:path>
                  </a:pathLst>
                </a:custGeom>
                <a:solidFill>
                  <a:srgbClr val="C253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Freeform 52"/>
                <p:cNvSpPr/>
                <p:nvPr/>
              </p:nvSpPr>
              <p:spPr>
                <a:xfrm>
                  <a:off x="8650500" y="3939250"/>
                  <a:ext cx="1708204" cy="1222082"/>
                </a:xfrm>
                <a:custGeom>
                  <a:avLst/>
                  <a:gdLst>
                    <a:gd name="connsiteX0" fmla="*/ 69639 w 1708204"/>
                    <a:gd name="connsiteY0" fmla="*/ 595499 h 1222082"/>
                    <a:gd name="connsiteX1" fmla="*/ 230506 w 1708204"/>
                    <a:gd name="connsiteY1" fmla="*/ 578565 h 1222082"/>
                    <a:gd name="connsiteX2" fmla="*/ 340572 w 1708204"/>
                    <a:gd name="connsiteY2" fmla="*/ 578565 h 1222082"/>
                    <a:gd name="connsiteX3" fmla="*/ 509906 w 1708204"/>
                    <a:gd name="connsiteY3" fmla="*/ 612432 h 1222082"/>
                    <a:gd name="connsiteX4" fmla="*/ 670772 w 1708204"/>
                    <a:gd name="connsiteY4" fmla="*/ 781765 h 1222082"/>
                    <a:gd name="connsiteX5" fmla="*/ 780839 w 1708204"/>
                    <a:gd name="connsiteY5" fmla="*/ 968032 h 1222082"/>
                    <a:gd name="connsiteX6" fmla="*/ 950172 w 1708204"/>
                    <a:gd name="connsiteY6" fmla="*/ 1154299 h 1222082"/>
                    <a:gd name="connsiteX7" fmla="*/ 1212639 w 1708204"/>
                    <a:gd name="connsiteY7" fmla="*/ 1222032 h 1222082"/>
                    <a:gd name="connsiteX8" fmla="*/ 1432772 w 1708204"/>
                    <a:gd name="connsiteY8" fmla="*/ 1162765 h 1222082"/>
                    <a:gd name="connsiteX9" fmla="*/ 1602106 w 1708204"/>
                    <a:gd name="connsiteY9" fmla="*/ 1027299 h 1222082"/>
                    <a:gd name="connsiteX10" fmla="*/ 1652906 w 1708204"/>
                    <a:gd name="connsiteY10" fmla="*/ 866432 h 1222082"/>
                    <a:gd name="connsiteX11" fmla="*/ 1669839 w 1708204"/>
                    <a:gd name="connsiteY11" fmla="*/ 570099 h 1222082"/>
                    <a:gd name="connsiteX12" fmla="*/ 1111039 w 1708204"/>
                    <a:gd name="connsiteY12" fmla="*/ 45165 h 1222082"/>
                    <a:gd name="connsiteX13" fmla="*/ 509906 w 1708204"/>
                    <a:gd name="connsiteY13" fmla="*/ 45165 h 1222082"/>
                    <a:gd name="connsiteX14" fmla="*/ 120439 w 1708204"/>
                    <a:gd name="connsiteY14" fmla="*/ 197565 h 1222082"/>
                    <a:gd name="connsiteX15" fmla="*/ 1906 w 1708204"/>
                    <a:gd name="connsiteY15" fmla="*/ 333032 h 1222082"/>
                    <a:gd name="connsiteX16" fmla="*/ 69639 w 1708204"/>
                    <a:gd name="connsiteY16" fmla="*/ 595499 h 1222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708204" h="1222082">
                      <a:moveTo>
                        <a:pt x="69639" y="595499"/>
                      </a:moveTo>
                      <a:cubicBezTo>
                        <a:pt x="107739" y="636421"/>
                        <a:pt x="185351" y="581387"/>
                        <a:pt x="230506" y="578565"/>
                      </a:cubicBezTo>
                      <a:cubicBezTo>
                        <a:pt x="275661" y="575743"/>
                        <a:pt x="294005" y="572921"/>
                        <a:pt x="340572" y="578565"/>
                      </a:cubicBezTo>
                      <a:cubicBezTo>
                        <a:pt x="387139" y="584209"/>
                        <a:pt x="454873" y="578565"/>
                        <a:pt x="509906" y="612432"/>
                      </a:cubicBezTo>
                      <a:cubicBezTo>
                        <a:pt x="564939" y="646299"/>
                        <a:pt x="625616" y="722498"/>
                        <a:pt x="670772" y="781765"/>
                      </a:cubicBezTo>
                      <a:cubicBezTo>
                        <a:pt x="715928" y="841032"/>
                        <a:pt x="734272" y="905943"/>
                        <a:pt x="780839" y="968032"/>
                      </a:cubicBezTo>
                      <a:cubicBezTo>
                        <a:pt x="827406" y="1030121"/>
                        <a:pt x="878205" y="1111966"/>
                        <a:pt x="950172" y="1154299"/>
                      </a:cubicBezTo>
                      <a:cubicBezTo>
                        <a:pt x="1022139" y="1196632"/>
                        <a:pt x="1132206" y="1220621"/>
                        <a:pt x="1212639" y="1222032"/>
                      </a:cubicBezTo>
                      <a:cubicBezTo>
                        <a:pt x="1293072" y="1223443"/>
                        <a:pt x="1367861" y="1195220"/>
                        <a:pt x="1432772" y="1162765"/>
                      </a:cubicBezTo>
                      <a:cubicBezTo>
                        <a:pt x="1497683" y="1130310"/>
                        <a:pt x="1565417" y="1076688"/>
                        <a:pt x="1602106" y="1027299"/>
                      </a:cubicBezTo>
                      <a:cubicBezTo>
                        <a:pt x="1638795" y="977910"/>
                        <a:pt x="1641617" y="942632"/>
                        <a:pt x="1652906" y="866432"/>
                      </a:cubicBezTo>
                      <a:cubicBezTo>
                        <a:pt x="1664195" y="790232"/>
                        <a:pt x="1760150" y="706977"/>
                        <a:pt x="1669839" y="570099"/>
                      </a:cubicBezTo>
                      <a:cubicBezTo>
                        <a:pt x="1579528" y="433221"/>
                        <a:pt x="1304361" y="132654"/>
                        <a:pt x="1111039" y="45165"/>
                      </a:cubicBezTo>
                      <a:cubicBezTo>
                        <a:pt x="917717" y="-42324"/>
                        <a:pt x="675006" y="19765"/>
                        <a:pt x="509906" y="45165"/>
                      </a:cubicBezTo>
                      <a:cubicBezTo>
                        <a:pt x="344806" y="70565"/>
                        <a:pt x="205106" y="149587"/>
                        <a:pt x="120439" y="197565"/>
                      </a:cubicBezTo>
                      <a:cubicBezTo>
                        <a:pt x="35772" y="245543"/>
                        <a:pt x="13195" y="272354"/>
                        <a:pt x="1906" y="333032"/>
                      </a:cubicBezTo>
                      <a:cubicBezTo>
                        <a:pt x="-9383" y="393710"/>
                        <a:pt x="31539" y="554577"/>
                        <a:pt x="69639" y="595499"/>
                      </a:cubicBezTo>
                      <a:close/>
                    </a:path>
                  </a:pathLst>
                </a:custGeom>
                <a:solidFill>
                  <a:srgbClr val="C253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Freeform 53"/>
                <p:cNvSpPr/>
                <p:nvPr/>
              </p:nvSpPr>
              <p:spPr>
                <a:xfrm>
                  <a:off x="8275587" y="3330514"/>
                  <a:ext cx="1075408" cy="2136914"/>
                </a:xfrm>
                <a:custGeom>
                  <a:avLst/>
                  <a:gdLst>
                    <a:gd name="connsiteX0" fmla="*/ 1650 w 1075408"/>
                    <a:gd name="connsiteY0" fmla="*/ 17275 h 2136914"/>
                    <a:gd name="connsiteX1" fmla="*/ 153041 w 1075408"/>
                    <a:gd name="connsiteY1" fmla="*/ 108110 h 2136914"/>
                    <a:gd name="connsiteX2" fmla="*/ 334710 w 1075408"/>
                    <a:gd name="connsiteY2" fmla="*/ 217111 h 2136914"/>
                    <a:gd name="connsiteX3" fmla="*/ 455822 w 1075408"/>
                    <a:gd name="connsiteY3" fmla="*/ 338224 h 2136914"/>
                    <a:gd name="connsiteX4" fmla="*/ 552712 w 1075408"/>
                    <a:gd name="connsiteY4" fmla="*/ 459336 h 2136914"/>
                    <a:gd name="connsiteX5" fmla="*/ 637491 w 1075408"/>
                    <a:gd name="connsiteY5" fmla="*/ 665228 h 2136914"/>
                    <a:gd name="connsiteX6" fmla="*/ 764659 w 1075408"/>
                    <a:gd name="connsiteY6" fmla="*/ 961953 h 2136914"/>
                    <a:gd name="connsiteX7" fmla="*/ 746492 w 1075408"/>
                    <a:gd name="connsiteY7" fmla="*/ 1143622 h 2136914"/>
                    <a:gd name="connsiteX8" fmla="*/ 752548 w 1075408"/>
                    <a:gd name="connsiteY8" fmla="*/ 1246568 h 2136914"/>
                    <a:gd name="connsiteX9" fmla="*/ 794937 w 1075408"/>
                    <a:gd name="connsiteY9" fmla="*/ 1404014 h 2136914"/>
                    <a:gd name="connsiteX10" fmla="*/ 794937 w 1075408"/>
                    <a:gd name="connsiteY10" fmla="*/ 1658351 h 2136914"/>
                    <a:gd name="connsiteX11" fmla="*/ 698047 w 1075408"/>
                    <a:gd name="connsiteY11" fmla="*/ 1930854 h 2136914"/>
                    <a:gd name="connsiteX12" fmla="*/ 613269 w 1075408"/>
                    <a:gd name="connsiteY12" fmla="*/ 2130690 h 2136914"/>
                    <a:gd name="connsiteX13" fmla="*/ 691992 w 1075408"/>
                    <a:gd name="connsiteY13" fmla="*/ 2076189 h 2136914"/>
                    <a:gd name="connsiteX14" fmla="*/ 825216 w 1075408"/>
                    <a:gd name="connsiteY14" fmla="*/ 1973243 h 2136914"/>
                    <a:gd name="connsiteX15" fmla="*/ 952384 w 1075408"/>
                    <a:gd name="connsiteY15" fmla="*/ 1779463 h 2136914"/>
                    <a:gd name="connsiteX16" fmla="*/ 1043218 w 1075408"/>
                    <a:gd name="connsiteY16" fmla="*/ 1494849 h 2136914"/>
                    <a:gd name="connsiteX17" fmla="*/ 1049274 w 1075408"/>
                    <a:gd name="connsiteY17" fmla="*/ 1228401 h 2136914"/>
                    <a:gd name="connsiteX18" fmla="*/ 1067441 w 1075408"/>
                    <a:gd name="connsiteY18" fmla="*/ 828730 h 2136914"/>
                    <a:gd name="connsiteX19" fmla="*/ 903939 w 1075408"/>
                    <a:gd name="connsiteY19" fmla="*/ 483559 h 2136914"/>
                    <a:gd name="connsiteX20" fmla="*/ 782826 w 1075408"/>
                    <a:gd name="connsiteY20" fmla="*/ 326112 h 2136914"/>
                    <a:gd name="connsiteX21" fmla="*/ 619324 w 1075408"/>
                    <a:gd name="connsiteY21" fmla="*/ 174722 h 2136914"/>
                    <a:gd name="connsiteX22" fmla="*/ 437655 w 1075408"/>
                    <a:gd name="connsiteY22" fmla="*/ 65720 h 2136914"/>
                    <a:gd name="connsiteX23" fmla="*/ 274153 w 1075408"/>
                    <a:gd name="connsiteY23" fmla="*/ 5164 h 2136914"/>
                    <a:gd name="connsiteX24" fmla="*/ 1650 w 1075408"/>
                    <a:gd name="connsiteY24" fmla="*/ 17275 h 2136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075408" h="2136914">
                      <a:moveTo>
                        <a:pt x="1650" y="17275"/>
                      </a:moveTo>
                      <a:cubicBezTo>
                        <a:pt x="-18535" y="34433"/>
                        <a:pt x="153041" y="108110"/>
                        <a:pt x="153041" y="108110"/>
                      </a:cubicBezTo>
                      <a:cubicBezTo>
                        <a:pt x="208551" y="141416"/>
                        <a:pt x="284247" y="178759"/>
                        <a:pt x="334710" y="217111"/>
                      </a:cubicBezTo>
                      <a:cubicBezTo>
                        <a:pt x="385173" y="255463"/>
                        <a:pt x="419488" y="297853"/>
                        <a:pt x="455822" y="338224"/>
                      </a:cubicBezTo>
                      <a:cubicBezTo>
                        <a:pt x="492156" y="378595"/>
                        <a:pt x="522434" y="404835"/>
                        <a:pt x="552712" y="459336"/>
                      </a:cubicBezTo>
                      <a:cubicBezTo>
                        <a:pt x="582990" y="513837"/>
                        <a:pt x="602167" y="581459"/>
                        <a:pt x="637491" y="665228"/>
                      </a:cubicBezTo>
                      <a:cubicBezTo>
                        <a:pt x="672816" y="748998"/>
                        <a:pt x="746492" y="882221"/>
                        <a:pt x="764659" y="961953"/>
                      </a:cubicBezTo>
                      <a:cubicBezTo>
                        <a:pt x="782826" y="1041685"/>
                        <a:pt x="748510" y="1096186"/>
                        <a:pt x="746492" y="1143622"/>
                      </a:cubicBezTo>
                      <a:cubicBezTo>
                        <a:pt x="744474" y="1191058"/>
                        <a:pt x="744474" y="1203169"/>
                        <a:pt x="752548" y="1246568"/>
                      </a:cubicBezTo>
                      <a:cubicBezTo>
                        <a:pt x="760622" y="1289967"/>
                        <a:pt x="787872" y="1335384"/>
                        <a:pt x="794937" y="1404014"/>
                      </a:cubicBezTo>
                      <a:cubicBezTo>
                        <a:pt x="802002" y="1472644"/>
                        <a:pt x="811085" y="1570544"/>
                        <a:pt x="794937" y="1658351"/>
                      </a:cubicBezTo>
                      <a:cubicBezTo>
                        <a:pt x="778789" y="1746158"/>
                        <a:pt x="728325" y="1852131"/>
                        <a:pt x="698047" y="1930854"/>
                      </a:cubicBezTo>
                      <a:cubicBezTo>
                        <a:pt x="667769" y="2009577"/>
                        <a:pt x="614278" y="2106468"/>
                        <a:pt x="613269" y="2130690"/>
                      </a:cubicBezTo>
                      <a:cubicBezTo>
                        <a:pt x="612260" y="2154912"/>
                        <a:pt x="656668" y="2102430"/>
                        <a:pt x="691992" y="2076189"/>
                      </a:cubicBezTo>
                      <a:cubicBezTo>
                        <a:pt x="727317" y="2049948"/>
                        <a:pt x="781817" y="2022697"/>
                        <a:pt x="825216" y="1973243"/>
                      </a:cubicBezTo>
                      <a:cubicBezTo>
                        <a:pt x="868615" y="1923789"/>
                        <a:pt x="916050" y="1859195"/>
                        <a:pt x="952384" y="1779463"/>
                      </a:cubicBezTo>
                      <a:cubicBezTo>
                        <a:pt x="988718" y="1699731"/>
                        <a:pt x="1027070" y="1586693"/>
                        <a:pt x="1043218" y="1494849"/>
                      </a:cubicBezTo>
                      <a:cubicBezTo>
                        <a:pt x="1059366" y="1403005"/>
                        <a:pt x="1045237" y="1339421"/>
                        <a:pt x="1049274" y="1228401"/>
                      </a:cubicBezTo>
                      <a:cubicBezTo>
                        <a:pt x="1053311" y="1117381"/>
                        <a:pt x="1091663" y="952870"/>
                        <a:pt x="1067441" y="828730"/>
                      </a:cubicBezTo>
                      <a:cubicBezTo>
                        <a:pt x="1043219" y="704590"/>
                        <a:pt x="951375" y="567329"/>
                        <a:pt x="903939" y="483559"/>
                      </a:cubicBezTo>
                      <a:cubicBezTo>
                        <a:pt x="856503" y="399789"/>
                        <a:pt x="830262" y="377585"/>
                        <a:pt x="782826" y="326112"/>
                      </a:cubicBezTo>
                      <a:cubicBezTo>
                        <a:pt x="735390" y="274639"/>
                        <a:pt x="676852" y="218121"/>
                        <a:pt x="619324" y="174722"/>
                      </a:cubicBezTo>
                      <a:cubicBezTo>
                        <a:pt x="561796" y="131323"/>
                        <a:pt x="495184" y="93980"/>
                        <a:pt x="437655" y="65720"/>
                      </a:cubicBezTo>
                      <a:cubicBezTo>
                        <a:pt x="380126" y="37460"/>
                        <a:pt x="345811" y="15257"/>
                        <a:pt x="274153" y="5164"/>
                      </a:cubicBezTo>
                      <a:cubicBezTo>
                        <a:pt x="202495" y="-4929"/>
                        <a:pt x="21835" y="117"/>
                        <a:pt x="1650" y="17275"/>
                      </a:cubicBezTo>
                      <a:close/>
                    </a:path>
                  </a:pathLst>
                </a:custGeom>
                <a:solidFill>
                  <a:srgbClr val="C253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 54"/>
                <p:cNvSpPr/>
                <p:nvPr/>
              </p:nvSpPr>
              <p:spPr>
                <a:xfrm>
                  <a:off x="9364755" y="4666704"/>
                  <a:ext cx="404960" cy="874288"/>
                </a:xfrm>
                <a:custGeom>
                  <a:avLst/>
                  <a:gdLst>
                    <a:gd name="connsiteX0" fmla="*/ 69107 w 404960"/>
                    <a:gd name="connsiteY0" fmla="*/ 43602 h 874288"/>
                    <a:gd name="connsiteX1" fmla="*/ 129663 w 404960"/>
                    <a:gd name="connsiteY1" fmla="*/ 376661 h 874288"/>
                    <a:gd name="connsiteX2" fmla="*/ 165997 w 404960"/>
                    <a:gd name="connsiteY2" fmla="*/ 485663 h 874288"/>
                    <a:gd name="connsiteX3" fmla="*/ 147830 w 404960"/>
                    <a:gd name="connsiteY3" fmla="*/ 637053 h 874288"/>
                    <a:gd name="connsiteX4" fmla="*/ 38829 w 404960"/>
                    <a:gd name="connsiteY4" fmla="*/ 836889 h 874288"/>
                    <a:gd name="connsiteX5" fmla="*/ 2495 w 404960"/>
                    <a:gd name="connsiteY5" fmla="*/ 867167 h 874288"/>
                    <a:gd name="connsiteX6" fmla="*/ 99385 w 404960"/>
                    <a:gd name="connsiteY6" fmla="*/ 867167 h 874288"/>
                    <a:gd name="connsiteX7" fmla="*/ 232609 w 404960"/>
                    <a:gd name="connsiteY7" fmla="*/ 788444 h 874288"/>
                    <a:gd name="connsiteX8" fmla="*/ 347666 w 404960"/>
                    <a:gd name="connsiteY8" fmla="*/ 624942 h 874288"/>
                    <a:gd name="connsiteX9" fmla="*/ 390056 w 404960"/>
                    <a:gd name="connsiteY9" fmla="*/ 509885 h 874288"/>
                    <a:gd name="connsiteX10" fmla="*/ 402167 w 404960"/>
                    <a:gd name="connsiteY10" fmla="*/ 279771 h 874288"/>
                    <a:gd name="connsiteX11" fmla="*/ 341610 w 404960"/>
                    <a:gd name="connsiteY11" fmla="*/ 31491 h 874288"/>
                    <a:gd name="connsiteX12" fmla="*/ 69107 w 404960"/>
                    <a:gd name="connsiteY12" fmla="*/ 43602 h 874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04960" h="874288">
                      <a:moveTo>
                        <a:pt x="69107" y="43602"/>
                      </a:moveTo>
                      <a:cubicBezTo>
                        <a:pt x="33783" y="101130"/>
                        <a:pt x="113515" y="302984"/>
                        <a:pt x="129663" y="376661"/>
                      </a:cubicBezTo>
                      <a:cubicBezTo>
                        <a:pt x="145811" y="450338"/>
                        <a:pt x="162969" y="442264"/>
                        <a:pt x="165997" y="485663"/>
                      </a:cubicBezTo>
                      <a:cubicBezTo>
                        <a:pt x="169025" y="529062"/>
                        <a:pt x="169025" y="578515"/>
                        <a:pt x="147830" y="637053"/>
                      </a:cubicBezTo>
                      <a:cubicBezTo>
                        <a:pt x="126635" y="695591"/>
                        <a:pt x="63051" y="798537"/>
                        <a:pt x="38829" y="836889"/>
                      </a:cubicBezTo>
                      <a:cubicBezTo>
                        <a:pt x="14607" y="875241"/>
                        <a:pt x="-7598" y="862121"/>
                        <a:pt x="2495" y="867167"/>
                      </a:cubicBezTo>
                      <a:cubicBezTo>
                        <a:pt x="12588" y="872213"/>
                        <a:pt x="61033" y="880287"/>
                        <a:pt x="99385" y="867167"/>
                      </a:cubicBezTo>
                      <a:cubicBezTo>
                        <a:pt x="137737" y="854047"/>
                        <a:pt x="191229" y="828815"/>
                        <a:pt x="232609" y="788444"/>
                      </a:cubicBezTo>
                      <a:cubicBezTo>
                        <a:pt x="273989" y="748073"/>
                        <a:pt x="321425" y="671368"/>
                        <a:pt x="347666" y="624942"/>
                      </a:cubicBezTo>
                      <a:cubicBezTo>
                        <a:pt x="373907" y="578516"/>
                        <a:pt x="380972" y="567414"/>
                        <a:pt x="390056" y="509885"/>
                      </a:cubicBezTo>
                      <a:cubicBezTo>
                        <a:pt x="399140" y="452356"/>
                        <a:pt x="410241" y="359503"/>
                        <a:pt x="402167" y="279771"/>
                      </a:cubicBezTo>
                      <a:cubicBezTo>
                        <a:pt x="394093" y="200039"/>
                        <a:pt x="398129" y="73880"/>
                        <a:pt x="341610" y="31491"/>
                      </a:cubicBezTo>
                      <a:cubicBezTo>
                        <a:pt x="285091" y="-10898"/>
                        <a:pt x="104431" y="-13926"/>
                        <a:pt x="69107" y="43602"/>
                      </a:cubicBezTo>
                      <a:close/>
                    </a:path>
                  </a:pathLst>
                </a:custGeom>
                <a:solidFill>
                  <a:srgbClr val="C253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reeform 55"/>
                <p:cNvSpPr/>
                <p:nvPr/>
              </p:nvSpPr>
              <p:spPr>
                <a:xfrm>
                  <a:off x="8672633" y="3897890"/>
                  <a:ext cx="1505511" cy="955644"/>
                </a:xfrm>
                <a:custGeom>
                  <a:avLst/>
                  <a:gdLst>
                    <a:gd name="connsiteX0" fmla="*/ 14167 w 1505511"/>
                    <a:gd name="connsiteY0" fmla="*/ 422064 h 955644"/>
                    <a:gd name="connsiteX1" fmla="*/ 148982 w 1505511"/>
                    <a:gd name="connsiteY1" fmla="*/ 234495 h 955644"/>
                    <a:gd name="connsiteX2" fmla="*/ 377582 w 1505511"/>
                    <a:gd name="connsiteY2" fmla="*/ 70372 h 955644"/>
                    <a:gd name="connsiteX3" fmla="*/ 705829 w 1505511"/>
                    <a:gd name="connsiteY3" fmla="*/ 33 h 955644"/>
                    <a:gd name="connsiteX4" fmla="*/ 1110275 w 1505511"/>
                    <a:gd name="connsiteY4" fmla="*/ 64510 h 955644"/>
                    <a:gd name="connsiteX5" fmla="*/ 1379905 w 1505511"/>
                    <a:gd name="connsiteY5" fmla="*/ 269664 h 955644"/>
                    <a:gd name="connsiteX6" fmla="*/ 1502998 w 1505511"/>
                    <a:gd name="connsiteY6" fmla="*/ 545156 h 955644"/>
                    <a:gd name="connsiteX7" fmla="*/ 1450244 w 1505511"/>
                    <a:gd name="connsiteY7" fmla="*/ 750310 h 955644"/>
                    <a:gd name="connsiteX8" fmla="*/ 1303705 w 1505511"/>
                    <a:gd name="connsiteY8" fmla="*/ 890987 h 955644"/>
                    <a:gd name="connsiteX9" fmla="*/ 1110275 w 1505511"/>
                    <a:gd name="connsiteY9" fmla="*/ 955464 h 955644"/>
                    <a:gd name="connsiteX10" fmla="*/ 963736 w 1505511"/>
                    <a:gd name="connsiteY10" fmla="*/ 873402 h 955644"/>
                    <a:gd name="connsiteX11" fmla="*/ 823059 w 1505511"/>
                    <a:gd name="connsiteY11" fmla="*/ 679972 h 955644"/>
                    <a:gd name="connsiteX12" fmla="*/ 758582 w 1505511"/>
                    <a:gd name="connsiteY12" fmla="*/ 574464 h 955644"/>
                    <a:gd name="connsiteX13" fmla="*/ 647213 w 1505511"/>
                    <a:gd name="connsiteY13" fmla="*/ 509987 h 955644"/>
                    <a:gd name="connsiteX14" fmla="*/ 459644 w 1505511"/>
                    <a:gd name="connsiteY14" fmla="*/ 474818 h 955644"/>
                    <a:gd name="connsiteX15" fmla="*/ 190013 w 1505511"/>
                    <a:gd name="connsiteY15" fmla="*/ 527572 h 955644"/>
                    <a:gd name="connsiteX16" fmla="*/ 25890 w 1505511"/>
                    <a:gd name="connsiteY16" fmla="*/ 539295 h 955644"/>
                    <a:gd name="connsiteX17" fmla="*/ 14167 w 1505511"/>
                    <a:gd name="connsiteY17" fmla="*/ 422064 h 955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505511" h="955644">
                      <a:moveTo>
                        <a:pt x="14167" y="422064"/>
                      </a:moveTo>
                      <a:cubicBezTo>
                        <a:pt x="34682" y="371264"/>
                        <a:pt x="88413" y="293110"/>
                        <a:pt x="148982" y="234495"/>
                      </a:cubicBezTo>
                      <a:cubicBezTo>
                        <a:pt x="209551" y="175880"/>
                        <a:pt x="284774" y="109449"/>
                        <a:pt x="377582" y="70372"/>
                      </a:cubicBezTo>
                      <a:cubicBezTo>
                        <a:pt x="470390" y="31295"/>
                        <a:pt x="583714" y="1010"/>
                        <a:pt x="705829" y="33"/>
                      </a:cubicBezTo>
                      <a:cubicBezTo>
                        <a:pt x="827944" y="-944"/>
                        <a:pt x="997929" y="19571"/>
                        <a:pt x="1110275" y="64510"/>
                      </a:cubicBezTo>
                      <a:cubicBezTo>
                        <a:pt x="1222621" y="109449"/>
                        <a:pt x="1314451" y="189556"/>
                        <a:pt x="1379905" y="269664"/>
                      </a:cubicBezTo>
                      <a:cubicBezTo>
                        <a:pt x="1445359" y="349772"/>
                        <a:pt x="1491275" y="465048"/>
                        <a:pt x="1502998" y="545156"/>
                      </a:cubicBezTo>
                      <a:cubicBezTo>
                        <a:pt x="1514721" y="625264"/>
                        <a:pt x="1483459" y="692672"/>
                        <a:pt x="1450244" y="750310"/>
                      </a:cubicBezTo>
                      <a:cubicBezTo>
                        <a:pt x="1417029" y="807948"/>
                        <a:pt x="1360366" y="856795"/>
                        <a:pt x="1303705" y="890987"/>
                      </a:cubicBezTo>
                      <a:cubicBezTo>
                        <a:pt x="1247044" y="925179"/>
                        <a:pt x="1166937" y="958395"/>
                        <a:pt x="1110275" y="955464"/>
                      </a:cubicBezTo>
                      <a:cubicBezTo>
                        <a:pt x="1053614" y="952533"/>
                        <a:pt x="1011605" y="919317"/>
                        <a:pt x="963736" y="873402"/>
                      </a:cubicBezTo>
                      <a:cubicBezTo>
                        <a:pt x="915867" y="827487"/>
                        <a:pt x="857251" y="729795"/>
                        <a:pt x="823059" y="679972"/>
                      </a:cubicBezTo>
                      <a:cubicBezTo>
                        <a:pt x="788867" y="630149"/>
                        <a:pt x="787890" y="602795"/>
                        <a:pt x="758582" y="574464"/>
                      </a:cubicBezTo>
                      <a:cubicBezTo>
                        <a:pt x="729274" y="546133"/>
                        <a:pt x="697036" y="526595"/>
                        <a:pt x="647213" y="509987"/>
                      </a:cubicBezTo>
                      <a:cubicBezTo>
                        <a:pt x="597390" y="493379"/>
                        <a:pt x="535844" y="471887"/>
                        <a:pt x="459644" y="474818"/>
                      </a:cubicBezTo>
                      <a:cubicBezTo>
                        <a:pt x="383444" y="477749"/>
                        <a:pt x="262305" y="516826"/>
                        <a:pt x="190013" y="527572"/>
                      </a:cubicBezTo>
                      <a:cubicBezTo>
                        <a:pt x="117721" y="538318"/>
                        <a:pt x="58128" y="550041"/>
                        <a:pt x="25890" y="539295"/>
                      </a:cubicBezTo>
                      <a:cubicBezTo>
                        <a:pt x="-6348" y="528549"/>
                        <a:pt x="-6348" y="472864"/>
                        <a:pt x="14167" y="422064"/>
                      </a:cubicBezTo>
                      <a:close/>
                    </a:path>
                  </a:pathLst>
                </a:custGeom>
                <a:solidFill>
                  <a:srgbClr val="FB82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 rot="20535420">
                  <a:off x="8148006" y="4009013"/>
                  <a:ext cx="717752" cy="865135"/>
                </a:xfrm>
                <a:prstGeom prst="ellipse">
                  <a:avLst/>
                </a:prstGeom>
                <a:solidFill>
                  <a:srgbClr val="C253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>
                  <a:off x="8056065" y="4364839"/>
                  <a:ext cx="199981" cy="292277"/>
                </a:xfrm>
                <a:custGeom>
                  <a:avLst/>
                  <a:gdLst>
                    <a:gd name="connsiteX0" fmla="*/ 123964 w 199981"/>
                    <a:gd name="connsiteY0" fmla="*/ 4626 h 292277"/>
                    <a:gd name="connsiteX1" fmla="*/ 84208 w 199981"/>
                    <a:gd name="connsiteY1" fmla="*/ 115060 h 292277"/>
                    <a:gd name="connsiteX2" fmla="*/ 44451 w 199981"/>
                    <a:gd name="connsiteY2" fmla="*/ 194573 h 292277"/>
                    <a:gd name="connsiteX3" fmla="*/ 277 w 199981"/>
                    <a:gd name="connsiteY3" fmla="*/ 229913 h 292277"/>
                    <a:gd name="connsiteX4" fmla="*/ 66538 w 199981"/>
                    <a:gd name="connsiteY4" fmla="*/ 216660 h 292277"/>
                    <a:gd name="connsiteX5" fmla="*/ 128382 w 199981"/>
                    <a:gd name="connsiteY5" fmla="*/ 194573 h 292277"/>
                    <a:gd name="connsiteX6" fmla="*/ 154886 w 199981"/>
                    <a:gd name="connsiteY6" fmla="*/ 172486 h 292277"/>
                    <a:gd name="connsiteX7" fmla="*/ 84208 w 199981"/>
                    <a:gd name="connsiteY7" fmla="*/ 225495 h 292277"/>
                    <a:gd name="connsiteX8" fmla="*/ 35617 w 199981"/>
                    <a:gd name="connsiteY8" fmla="*/ 282921 h 292277"/>
                    <a:gd name="connsiteX9" fmla="*/ 13530 w 199981"/>
                    <a:gd name="connsiteY9" fmla="*/ 287339 h 292277"/>
                    <a:gd name="connsiteX10" fmla="*/ 88625 w 199981"/>
                    <a:gd name="connsiteY10" fmla="*/ 282921 h 292277"/>
                    <a:gd name="connsiteX11" fmla="*/ 132799 w 199981"/>
                    <a:gd name="connsiteY11" fmla="*/ 252000 h 292277"/>
                    <a:gd name="connsiteX12" fmla="*/ 163721 w 199981"/>
                    <a:gd name="connsiteY12" fmla="*/ 234330 h 292277"/>
                    <a:gd name="connsiteX13" fmla="*/ 199060 w 199981"/>
                    <a:gd name="connsiteY13" fmla="*/ 282921 h 292277"/>
                    <a:gd name="connsiteX14" fmla="*/ 123964 w 199981"/>
                    <a:gd name="connsiteY14" fmla="*/ 4626 h 292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99981" h="292277">
                      <a:moveTo>
                        <a:pt x="123964" y="4626"/>
                      </a:moveTo>
                      <a:cubicBezTo>
                        <a:pt x="104822" y="-23351"/>
                        <a:pt x="97460" y="83402"/>
                        <a:pt x="84208" y="115060"/>
                      </a:cubicBezTo>
                      <a:cubicBezTo>
                        <a:pt x="70956" y="146718"/>
                        <a:pt x="58439" y="175431"/>
                        <a:pt x="44451" y="194573"/>
                      </a:cubicBezTo>
                      <a:cubicBezTo>
                        <a:pt x="30463" y="213715"/>
                        <a:pt x="-3404" y="226232"/>
                        <a:pt x="277" y="229913"/>
                      </a:cubicBezTo>
                      <a:cubicBezTo>
                        <a:pt x="3958" y="233594"/>
                        <a:pt x="45187" y="222550"/>
                        <a:pt x="66538" y="216660"/>
                      </a:cubicBezTo>
                      <a:cubicBezTo>
                        <a:pt x="87889" y="210770"/>
                        <a:pt x="113657" y="201935"/>
                        <a:pt x="128382" y="194573"/>
                      </a:cubicBezTo>
                      <a:cubicBezTo>
                        <a:pt x="143107" y="187211"/>
                        <a:pt x="162248" y="167332"/>
                        <a:pt x="154886" y="172486"/>
                      </a:cubicBezTo>
                      <a:cubicBezTo>
                        <a:pt x="147524" y="177640"/>
                        <a:pt x="104086" y="207089"/>
                        <a:pt x="84208" y="225495"/>
                      </a:cubicBezTo>
                      <a:cubicBezTo>
                        <a:pt x="64330" y="243901"/>
                        <a:pt x="47396" y="272614"/>
                        <a:pt x="35617" y="282921"/>
                      </a:cubicBezTo>
                      <a:cubicBezTo>
                        <a:pt x="23838" y="293228"/>
                        <a:pt x="4695" y="287339"/>
                        <a:pt x="13530" y="287339"/>
                      </a:cubicBezTo>
                      <a:cubicBezTo>
                        <a:pt x="22365" y="287339"/>
                        <a:pt x="68747" y="288811"/>
                        <a:pt x="88625" y="282921"/>
                      </a:cubicBezTo>
                      <a:cubicBezTo>
                        <a:pt x="108503" y="277031"/>
                        <a:pt x="120283" y="260099"/>
                        <a:pt x="132799" y="252000"/>
                      </a:cubicBezTo>
                      <a:cubicBezTo>
                        <a:pt x="145315" y="243902"/>
                        <a:pt x="152678" y="229177"/>
                        <a:pt x="163721" y="234330"/>
                      </a:cubicBezTo>
                      <a:cubicBezTo>
                        <a:pt x="174765" y="239484"/>
                        <a:pt x="205686" y="318996"/>
                        <a:pt x="199060" y="282921"/>
                      </a:cubicBezTo>
                      <a:cubicBezTo>
                        <a:pt x="192434" y="246846"/>
                        <a:pt x="143106" y="32603"/>
                        <a:pt x="123964" y="4626"/>
                      </a:cubicBezTo>
                      <a:close/>
                    </a:path>
                  </a:pathLst>
                </a:custGeom>
                <a:solidFill>
                  <a:srgbClr val="C253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 rot="20535420">
                  <a:off x="8208216" y="4056672"/>
                  <a:ext cx="590236" cy="778180"/>
                </a:xfrm>
                <a:prstGeom prst="ellipse">
                  <a:avLst/>
                </a:prstGeom>
                <a:solidFill>
                  <a:srgbClr val="FFDF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Freeform 59"/>
                <p:cNvSpPr/>
                <p:nvPr/>
              </p:nvSpPr>
              <p:spPr>
                <a:xfrm>
                  <a:off x="8257570" y="4031994"/>
                  <a:ext cx="200011" cy="393737"/>
                </a:xfrm>
                <a:custGeom>
                  <a:avLst/>
                  <a:gdLst>
                    <a:gd name="connsiteX0" fmla="*/ 177113 w 200011"/>
                    <a:gd name="connsiteY0" fmla="*/ 81 h 393737"/>
                    <a:gd name="connsiteX1" fmla="*/ 62056 w 200011"/>
                    <a:gd name="connsiteY1" fmla="*/ 42471 h 393737"/>
                    <a:gd name="connsiteX2" fmla="*/ 1500 w 200011"/>
                    <a:gd name="connsiteY2" fmla="*/ 212028 h 393737"/>
                    <a:gd name="connsiteX3" fmla="*/ 25723 w 200011"/>
                    <a:gd name="connsiteY3" fmla="*/ 345252 h 393737"/>
                    <a:gd name="connsiteX4" fmla="*/ 104446 w 200011"/>
                    <a:gd name="connsiteY4" fmla="*/ 393697 h 393737"/>
                    <a:gd name="connsiteX5" fmla="*/ 165002 w 200011"/>
                    <a:gd name="connsiteY5" fmla="*/ 351308 h 393737"/>
                    <a:gd name="connsiteX6" fmla="*/ 152891 w 200011"/>
                    <a:gd name="connsiteY6" fmla="*/ 242307 h 393737"/>
                    <a:gd name="connsiteX7" fmla="*/ 158946 w 200011"/>
                    <a:gd name="connsiteY7" fmla="*/ 133305 h 393737"/>
                    <a:gd name="connsiteX8" fmla="*/ 195280 w 200011"/>
                    <a:gd name="connsiteY8" fmla="*/ 48526 h 393737"/>
                    <a:gd name="connsiteX9" fmla="*/ 177113 w 200011"/>
                    <a:gd name="connsiteY9" fmla="*/ 81 h 393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00011" h="393737">
                      <a:moveTo>
                        <a:pt x="177113" y="81"/>
                      </a:moveTo>
                      <a:cubicBezTo>
                        <a:pt x="154909" y="-928"/>
                        <a:pt x="91325" y="7147"/>
                        <a:pt x="62056" y="42471"/>
                      </a:cubicBezTo>
                      <a:cubicBezTo>
                        <a:pt x="32787" y="77795"/>
                        <a:pt x="7556" y="161564"/>
                        <a:pt x="1500" y="212028"/>
                      </a:cubicBezTo>
                      <a:cubicBezTo>
                        <a:pt x="-4556" y="262492"/>
                        <a:pt x="8565" y="314974"/>
                        <a:pt x="25723" y="345252"/>
                      </a:cubicBezTo>
                      <a:cubicBezTo>
                        <a:pt x="42881" y="375530"/>
                        <a:pt x="81233" y="392688"/>
                        <a:pt x="104446" y="393697"/>
                      </a:cubicBezTo>
                      <a:cubicBezTo>
                        <a:pt x="127659" y="394706"/>
                        <a:pt x="156928" y="376540"/>
                        <a:pt x="165002" y="351308"/>
                      </a:cubicBezTo>
                      <a:cubicBezTo>
                        <a:pt x="173076" y="326076"/>
                        <a:pt x="153900" y="278641"/>
                        <a:pt x="152891" y="242307"/>
                      </a:cubicBezTo>
                      <a:cubicBezTo>
                        <a:pt x="151882" y="205973"/>
                        <a:pt x="151881" y="165602"/>
                        <a:pt x="158946" y="133305"/>
                      </a:cubicBezTo>
                      <a:cubicBezTo>
                        <a:pt x="166011" y="101008"/>
                        <a:pt x="185187" y="68711"/>
                        <a:pt x="195280" y="48526"/>
                      </a:cubicBezTo>
                      <a:cubicBezTo>
                        <a:pt x="205373" y="28341"/>
                        <a:pt x="199317" y="1090"/>
                        <a:pt x="177113" y="81"/>
                      </a:cubicBezTo>
                      <a:close/>
                    </a:path>
                  </a:pathLst>
                </a:custGeom>
                <a:solidFill>
                  <a:srgbClr val="514C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Freeform 60"/>
                <p:cNvSpPr/>
                <p:nvPr/>
              </p:nvSpPr>
              <p:spPr>
                <a:xfrm rot="18982674" flipV="1">
                  <a:off x="8454035" y="4497669"/>
                  <a:ext cx="200011" cy="393737"/>
                </a:xfrm>
                <a:custGeom>
                  <a:avLst/>
                  <a:gdLst>
                    <a:gd name="connsiteX0" fmla="*/ 177113 w 200011"/>
                    <a:gd name="connsiteY0" fmla="*/ 81 h 393737"/>
                    <a:gd name="connsiteX1" fmla="*/ 62056 w 200011"/>
                    <a:gd name="connsiteY1" fmla="*/ 42471 h 393737"/>
                    <a:gd name="connsiteX2" fmla="*/ 1500 w 200011"/>
                    <a:gd name="connsiteY2" fmla="*/ 212028 h 393737"/>
                    <a:gd name="connsiteX3" fmla="*/ 25723 w 200011"/>
                    <a:gd name="connsiteY3" fmla="*/ 345252 h 393737"/>
                    <a:gd name="connsiteX4" fmla="*/ 104446 w 200011"/>
                    <a:gd name="connsiteY4" fmla="*/ 393697 h 393737"/>
                    <a:gd name="connsiteX5" fmla="*/ 165002 w 200011"/>
                    <a:gd name="connsiteY5" fmla="*/ 351308 h 393737"/>
                    <a:gd name="connsiteX6" fmla="*/ 152891 w 200011"/>
                    <a:gd name="connsiteY6" fmla="*/ 242307 h 393737"/>
                    <a:gd name="connsiteX7" fmla="*/ 158946 w 200011"/>
                    <a:gd name="connsiteY7" fmla="*/ 133305 h 393737"/>
                    <a:gd name="connsiteX8" fmla="*/ 195280 w 200011"/>
                    <a:gd name="connsiteY8" fmla="*/ 48526 h 393737"/>
                    <a:gd name="connsiteX9" fmla="*/ 177113 w 200011"/>
                    <a:gd name="connsiteY9" fmla="*/ 81 h 393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00011" h="393737">
                      <a:moveTo>
                        <a:pt x="177113" y="81"/>
                      </a:moveTo>
                      <a:cubicBezTo>
                        <a:pt x="154909" y="-928"/>
                        <a:pt x="91325" y="7147"/>
                        <a:pt x="62056" y="42471"/>
                      </a:cubicBezTo>
                      <a:cubicBezTo>
                        <a:pt x="32787" y="77795"/>
                        <a:pt x="7556" y="161564"/>
                        <a:pt x="1500" y="212028"/>
                      </a:cubicBezTo>
                      <a:cubicBezTo>
                        <a:pt x="-4556" y="262492"/>
                        <a:pt x="8565" y="314974"/>
                        <a:pt x="25723" y="345252"/>
                      </a:cubicBezTo>
                      <a:cubicBezTo>
                        <a:pt x="42881" y="375530"/>
                        <a:pt x="81233" y="392688"/>
                        <a:pt x="104446" y="393697"/>
                      </a:cubicBezTo>
                      <a:cubicBezTo>
                        <a:pt x="127659" y="394706"/>
                        <a:pt x="156928" y="376540"/>
                        <a:pt x="165002" y="351308"/>
                      </a:cubicBezTo>
                      <a:cubicBezTo>
                        <a:pt x="173076" y="326076"/>
                        <a:pt x="153900" y="278641"/>
                        <a:pt x="152891" y="242307"/>
                      </a:cubicBezTo>
                      <a:cubicBezTo>
                        <a:pt x="151882" y="205973"/>
                        <a:pt x="151881" y="165602"/>
                        <a:pt x="158946" y="133305"/>
                      </a:cubicBezTo>
                      <a:cubicBezTo>
                        <a:pt x="166011" y="101008"/>
                        <a:pt x="185187" y="68711"/>
                        <a:pt x="195280" y="48526"/>
                      </a:cubicBezTo>
                      <a:cubicBezTo>
                        <a:pt x="205373" y="28341"/>
                        <a:pt x="199317" y="1090"/>
                        <a:pt x="177113" y="81"/>
                      </a:cubicBezTo>
                      <a:close/>
                    </a:path>
                  </a:pathLst>
                </a:custGeom>
                <a:solidFill>
                  <a:srgbClr val="514C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>
                  <a:off x="8533504" y="4219273"/>
                  <a:ext cx="141724" cy="194366"/>
                </a:xfrm>
                <a:custGeom>
                  <a:avLst/>
                  <a:gdLst>
                    <a:gd name="connsiteX0" fmla="*/ 44174 w 141724"/>
                    <a:gd name="connsiteY0" fmla="*/ 194366 h 194366"/>
                    <a:gd name="connsiteX1" fmla="*/ 97183 w 141724"/>
                    <a:gd name="connsiteY1" fmla="*/ 163444 h 194366"/>
                    <a:gd name="connsiteX2" fmla="*/ 132522 w 141724"/>
                    <a:gd name="connsiteY2" fmla="*/ 119270 h 194366"/>
                    <a:gd name="connsiteX3" fmla="*/ 141357 w 141724"/>
                    <a:gd name="connsiteY3" fmla="*/ 83931 h 194366"/>
                    <a:gd name="connsiteX4" fmla="*/ 123687 w 141724"/>
                    <a:gd name="connsiteY4" fmla="*/ 57426 h 194366"/>
                    <a:gd name="connsiteX5" fmla="*/ 88348 w 141724"/>
                    <a:gd name="connsiteY5" fmla="*/ 26505 h 194366"/>
                    <a:gd name="connsiteX6" fmla="*/ 44174 w 141724"/>
                    <a:gd name="connsiteY6" fmla="*/ 4418 h 194366"/>
                    <a:gd name="connsiteX7" fmla="*/ 0 w 141724"/>
                    <a:gd name="connsiteY7" fmla="*/ 0 h 194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1724" h="194366">
                      <a:moveTo>
                        <a:pt x="44174" y="194366"/>
                      </a:moveTo>
                      <a:cubicBezTo>
                        <a:pt x="63316" y="185163"/>
                        <a:pt x="82458" y="175960"/>
                        <a:pt x="97183" y="163444"/>
                      </a:cubicBezTo>
                      <a:cubicBezTo>
                        <a:pt x="111908" y="150928"/>
                        <a:pt x="125160" y="132522"/>
                        <a:pt x="132522" y="119270"/>
                      </a:cubicBezTo>
                      <a:cubicBezTo>
                        <a:pt x="139884" y="106018"/>
                        <a:pt x="142829" y="94238"/>
                        <a:pt x="141357" y="83931"/>
                      </a:cubicBezTo>
                      <a:cubicBezTo>
                        <a:pt x="139885" y="73624"/>
                        <a:pt x="132522" y="66997"/>
                        <a:pt x="123687" y="57426"/>
                      </a:cubicBezTo>
                      <a:cubicBezTo>
                        <a:pt x="114852" y="47855"/>
                        <a:pt x="101600" y="35340"/>
                        <a:pt x="88348" y="26505"/>
                      </a:cubicBezTo>
                      <a:cubicBezTo>
                        <a:pt x="75096" y="17670"/>
                        <a:pt x="58899" y="8835"/>
                        <a:pt x="44174" y="4418"/>
                      </a:cubicBezTo>
                      <a:cubicBezTo>
                        <a:pt x="29449" y="1"/>
                        <a:pt x="0" y="0"/>
                        <a:pt x="0" y="0"/>
                      </a:cubicBezTo>
                    </a:path>
                  </a:pathLst>
                </a:custGeom>
                <a:noFill/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Freeform 62"/>
                <p:cNvSpPr/>
                <p:nvPr/>
              </p:nvSpPr>
              <p:spPr>
                <a:xfrm rot="19438321" flipV="1">
                  <a:off x="8575591" y="4397071"/>
                  <a:ext cx="141724" cy="194366"/>
                </a:xfrm>
                <a:custGeom>
                  <a:avLst/>
                  <a:gdLst>
                    <a:gd name="connsiteX0" fmla="*/ 44174 w 141724"/>
                    <a:gd name="connsiteY0" fmla="*/ 194366 h 194366"/>
                    <a:gd name="connsiteX1" fmla="*/ 97183 w 141724"/>
                    <a:gd name="connsiteY1" fmla="*/ 163444 h 194366"/>
                    <a:gd name="connsiteX2" fmla="*/ 132522 w 141724"/>
                    <a:gd name="connsiteY2" fmla="*/ 119270 h 194366"/>
                    <a:gd name="connsiteX3" fmla="*/ 141357 w 141724"/>
                    <a:gd name="connsiteY3" fmla="*/ 83931 h 194366"/>
                    <a:gd name="connsiteX4" fmla="*/ 123687 w 141724"/>
                    <a:gd name="connsiteY4" fmla="*/ 57426 h 194366"/>
                    <a:gd name="connsiteX5" fmla="*/ 88348 w 141724"/>
                    <a:gd name="connsiteY5" fmla="*/ 26505 h 194366"/>
                    <a:gd name="connsiteX6" fmla="*/ 44174 w 141724"/>
                    <a:gd name="connsiteY6" fmla="*/ 4418 h 194366"/>
                    <a:gd name="connsiteX7" fmla="*/ 0 w 141724"/>
                    <a:gd name="connsiteY7" fmla="*/ 0 h 194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1724" h="194366">
                      <a:moveTo>
                        <a:pt x="44174" y="194366"/>
                      </a:moveTo>
                      <a:cubicBezTo>
                        <a:pt x="63316" y="185163"/>
                        <a:pt x="82458" y="175960"/>
                        <a:pt x="97183" y="163444"/>
                      </a:cubicBezTo>
                      <a:cubicBezTo>
                        <a:pt x="111908" y="150928"/>
                        <a:pt x="125160" y="132522"/>
                        <a:pt x="132522" y="119270"/>
                      </a:cubicBezTo>
                      <a:cubicBezTo>
                        <a:pt x="139884" y="106018"/>
                        <a:pt x="142829" y="94238"/>
                        <a:pt x="141357" y="83931"/>
                      </a:cubicBezTo>
                      <a:cubicBezTo>
                        <a:pt x="139885" y="73624"/>
                        <a:pt x="132522" y="66997"/>
                        <a:pt x="123687" y="57426"/>
                      </a:cubicBezTo>
                      <a:cubicBezTo>
                        <a:pt x="114852" y="47855"/>
                        <a:pt x="101600" y="35340"/>
                        <a:pt x="88348" y="26505"/>
                      </a:cubicBezTo>
                      <a:cubicBezTo>
                        <a:pt x="75096" y="17670"/>
                        <a:pt x="58899" y="8835"/>
                        <a:pt x="44174" y="4418"/>
                      </a:cubicBezTo>
                      <a:cubicBezTo>
                        <a:pt x="29449" y="1"/>
                        <a:pt x="0" y="0"/>
                        <a:pt x="0" y="0"/>
                      </a:cubicBezTo>
                    </a:path>
                  </a:pathLst>
                </a:custGeom>
                <a:noFill/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 rot="20956221">
                  <a:off x="8517024" y="4369316"/>
                  <a:ext cx="70739" cy="105259"/>
                </a:xfrm>
                <a:prstGeom prst="ellipse">
                  <a:avLst/>
                </a:prstGeom>
                <a:solidFill>
                  <a:srgbClr val="514C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8297872" y="4274655"/>
                  <a:ext cx="99324" cy="99324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8431379" y="4577598"/>
                  <a:ext cx="99324" cy="99324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8334699" y="4315455"/>
                  <a:ext cx="45719" cy="45719"/>
                </a:xfrm>
                <a:prstGeom prst="ellipse">
                  <a:avLst/>
                </a:prstGeom>
                <a:solidFill>
                  <a:srgbClr val="514C57"/>
                </a:solidFill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8461860" y="4616786"/>
                  <a:ext cx="45719" cy="45719"/>
                </a:xfrm>
                <a:prstGeom prst="ellipse">
                  <a:avLst/>
                </a:prstGeom>
                <a:solidFill>
                  <a:srgbClr val="514C57"/>
                </a:solidFill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" name="Group 3"/>
              <p:cNvGrpSpPr/>
              <p:nvPr/>
            </p:nvGrpSpPr>
            <p:grpSpPr>
              <a:xfrm>
                <a:off x="9969004" y="4440823"/>
                <a:ext cx="2268984" cy="1919157"/>
                <a:chOff x="7145966" y="2588421"/>
                <a:chExt cx="2234122" cy="1889670"/>
              </a:xfrm>
            </p:grpSpPr>
            <p:sp>
              <p:nvSpPr>
                <p:cNvPr id="5" name="Freeform 4"/>
                <p:cNvSpPr/>
                <p:nvPr/>
              </p:nvSpPr>
              <p:spPr>
                <a:xfrm>
                  <a:off x="7644793" y="3616856"/>
                  <a:ext cx="327299" cy="775358"/>
                </a:xfrm>
                <a:custGeom>
                  <a:avLst/>
                  <a:gdLst>
                    <a:gd name="connsiteX0" fmla="*/ 5333 w 327299"/>
                    <a:gd name="connsiteY0" fmla="*/ 46060 h 775358"/>
                    <a:gd name="connsiteX1" fmla="*/ 31914 w 327299"/>
                    <a:gd name="connsiteY1" fmla="*/ 370353 h 775358"/>
                    <a:gd name="connsiteX2" fmla="*/ 85077 w 327299"/>
                    <a:gd name="connsiteY2" fmla="*/ 630851 h 775358"/>
                    <a:gd name="connsiteX3" fmla="*/ 101026 w 327299"/>
                    <a:gd name="connsiteY3" fmla="*/ 598953 h 775358"/>
                    <a:gd name="connsiteX4" fmla="*/ 138240 w 327299"/>
                    <a:gd name="connsiteY4" fmla="*/ 598953 h 775358"/>
                    <a:gd name="connsiteX5" fmla="*/ 196719 w 327299"/>
                    <a:gd name="connsiteY5" fmla="*/ 614902 h 775358"/>
                    <a:gd name="connsiteX6" fmla="*/ 239249 w 327299"/>
                    <a:gd name="connsiteY6" fmla="*/ 668065 h 775358"/>
                    <a:gd name="connsiteX7" fmla="*/ 271147 w 327299"/>
                    <a:gd name="connsiteY7" fmla="*/ 721228 h 775358"/>
                    <a:gd name="connsiteX8" fmla="*/ 318993 w 327299"/>
                    <a:gd name="connsiteY8" fmla="*/ 774391 h 775358"/>
                    <a:gd name="connsiteX9" fmla="*/ 324309 w 327299"/>
                    <a:gd name="connsiteY9" fmla="*/ 673381 h 775358"/>
                    <a:gd name="connsiteX10" fmla="*/ 287095 w 327299"/>
                    <a:gd name="connsiteY10" fmla="*/ 481995 h 775358"/>
                    <a:gd name="connsiteX11" fmla="*/ 228616 w 327299"/>
                    <a:gd name="connsiteY11" fmla="*/ 88591 h 775358"/>
                    <a:gd name="connsiteX12" fmla="*/ 138240 w 327299"/>
                    <a:gd name="connsiteY12" fmla="*/ 8846 h 775358"/>
                    <a:gd name="connsiteX13" fmla="*/ 5333 w 327299"/>
                    <a:gd name="connsiteY13" fmla="*/ 46060 h 7753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27299" h="775358">
                      <a:moveTo>
                        <a:pt x="5333" y="46060"/>
                      </a:moveTo>
                      <a:cubicBezTo>
                        <a:pt x="-12388" y="106311"/>
                        <a:pt x="18623" y="272888"/>
                        <a:pt x="31914" y="370353"/>
                      </a:cubicBezTo>
                      <a:cubicBezTo>
                        <a:pt x="45205" y="467818"/>
                        <a:pt x="73558" y="592751"/>
                        <a:pt x="85077" y="630851"/>
                      </a:cubicBezTo>
                      <a:cubicBezTo>
                        <a:pt x="96596" y="668951"/>
                        <a:pt x="92166" y="604269"/>
                        <a:pt x="101026" y="598953"/>
                      </a:cubicBezTo>
                      <a:cubicBezTo>
                        <a:pt x="109887" y="593637"/>
                        <a:pt x="122291" y="596295"/>
                        <a:pt x="138240" y="598953"/>
                      </a:cubicBezTo>
                      <a:cubicBezTo>
                        <a:pt x="154189" y="601611"/>
                        <a:pt x="179884" y="603383"/>
                        <a:pt x="196719" y="614902"/>
                      </a:cubicBezTo>
                      <a:cubicBezTo>
                        <a:pt x="213554" y="626421"/>
                        <a:pt x="226844" y="650344"/>
                        <a:pt x="239249" y="668065"/>
                      </a:cubicBezTo>
                      <a:cubicBezTo>
                        <a:pt x="251654" y="685786"/>
                        <a:pt x="257856" y="703507"/>
                        <a:pt x="271147" y="721228"/>
                      </a:cubicBezTo>
                      <a:cubicBezTo>
                        <a:pt x="284438" y="738949"/>
                        <a:pt x="310133" y="782366"/>
                        <a:pt x="318993" y="774391"/>
                      </a:cubicBezTo>
                      <a:cubicBezTo>
                        <a:pt x="327853" y="766416"/>
                        <a:pt x="329625" y="722114"/>
                        <a:pt x="324309" y="673381"/>
                      </a:cubicBezTo>
                      <a:cubicBezTo>
                        <a:pt x="318993" y="624648"/>
                        <a:pt x="303044" y="579460"/>
                        <a:pt x="287095" y="481995"/>
                      </a:cubicBezTo>
                      <a:cubicBezTo>
                        <a:pt x="271146" y="384530"/>
                        <a:pt x="253425" y="167449"/>
                        <a:pt x="228616" y="88591"/>
                      </a:cubicBezTo>
                      <a:cubicBezTo>
                        <a:pt x="203807" y="9733"/>
                        <a:pt x="176340" y="19479"/>
                        <a:pt x="138240" y="8846"/>
                      </a:cubicBezTo>
                      <a:cubicBezTo>
                        <a:pt x="100140" y="-1787"/>
                        <a:pt x="23054" y="-14191"/>
                        <a:pt x="5333" y="46060"/>
                      </a:cubicBezTo>
                      <a:close/>
                    </a:path>
                  </a:pathLst>
                </a:custGeom>
                <a:solidFill>
                  <a:srgbClr val="FFDF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Freeform 5"/>
                <p:cNvSpPr/>
                <p:nvPr/>
              </p:nvSpPr>
              <p:spPr>
                <a:xfrm>
                  <a:off x="7521502" y="3605323"/>
                  <a:ext cx="241136" cy="845572"/>
                </a:xfrm>
                <a:custGeom>
                  <a:avLst/>
                  <a:gdLst>
                    <a:gd name="connsiteX0" fmla="*/ 1033 w 241136"/>
                    <a:gd name="connsiteY0" fmla="*/ 41644 h 845572"/>
                    <a:gd name="connsiteX1" fmla="*/ 43563 w 241136"/>
                    <a:gd name="connsiteY1" fmla="*/ 334040 h 845572"/>
                    <a:gd name="connsiteX2" fmla="*/ 112675 w 241136"/>
                    <a:gd name="connsiteY2" fmla="*/ 668965 h 845572"/>
                    <a:gd name="connsiteX3" fmla="*/ 192419 w 241136"/>
                    <a:gd name="connsiteY3" fmla="*/ 839086 h 845572"/>
                    <a:gd name="connsiteX4" fmla="*/ 240265 w 241136"/>
                    <a:gd name="connsiteY4" fmla="*/ 796556 h 845572"/>
                    <a:gd name="connsiteX5" fmla="*/ 219000 w 241136"/>
                    <a:gd name="connsiteY5" fmla="*/ 668965 h 845572"/>
                    <a:gd name="connsiteX6" fmla="*/ 165838 w 241136"/>
                    <a:gd name="connsiteY6" fmla="*/ 206449 h 845572"/>
                    <a:gd name="connsiteX7" fmla="*/ 86093 w 241136"/>
                    <a:gd name="connsiteY7" fmla="*/ 20379 h 845572"/>
                    <a:gd name="connsiteX8" fmla="*/ 1033 w 241136"/>
                    <a:gd name="connsiteY8" fmla="*/ 41644 h 845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1136" h="845572">
                      <a:moveTo>
                        <a:pt x="1033" y="41644"/>
                      </a:moveTo>
                      <a:cubicBezTo>
                        <a:pt x="-6055" y="93921"/>
                        <a:pt x="24956" y="229487"/>
                        <a:pt x="43563" y="334040"/>
                      </a:cubicBezTo>
                      <a:cubicBezTo>
                        <a:pt x="62170" y="438593"/>
                        <a:pt x="87866" y="584791"/>
                        <a:pt x="112675" y="668965"/>
                      </a:cubicBezTo>
                      <a:cubicBezTo>
                        <a:pt x="137484" y="753139"/>
                        <a:pt x="171154" y="817821"/>
                        <a:pt x="192419" y="839086"/>
                      </a:cubicBezTo>
                      <a:cubicBezTo>
                        <a:pt x="213684" y="860351"/>
                        <a:pt x="235835" y="824909"/>
                        <a:pt x="240265" y="796556"/>
                      </a:cubicBezTo>
                      <a:cubicBezTo>
                        <a:pt x="244695" y="768203"/>
                        <a:pt x="231404" y="767316"/>
                        <a:pt x="219000" y="668965"/>
                      </a:cubicBezTo>
                      <a:cubicBezTo>
                        <a:pt x="206596" y="570614"/>
                        <a:pt x="187989" y="314547"/>
                        <a:pt x="165838" y="206449"/>
                      </a:cubicBezTo>
                      <a:cubicBezTo>
                        <a:pt x="143687" y="98351"/>
                        <a:pt x="112675" y="49619"/>
                        <a:pt x="86093" y="20379"/>
                      </a:cubicBezTo>
                      <a:cubicBezTo>
                        <a:pt x="59512" y="-8861"/>
                        <a:pt x="8121" y="-10633"/>
                        <a:pt x="1033" y="41644"/>
                      </a:cubicBezTo>
                      <a:close/>
                    </a:path>
                  </a:pathLst>
                </a:custGeom>
                <a:solidFill>
                  <a:srgbClr val="F29D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Freeform 6"/>
                <p:cNvSpPr/>
                <p:nvPr/>
              </p:nvSpPr>
              <p:spPr>
                <a:xfrm>
                  <a:off x="7786215" y="3509099"/>
                  <a:ext cx="1389805" cy="968992"/>
                </a:xfrm>
                <a:custGeom>
                  <a:avLst/>
                  <a:gdLst>
                    <a:gd name="connsiteX0" fmla="*/ 2134 w 1389805"/>
                    <a:gd name="connsiteY0" fmla="*/ 121920 h 968992"/>
                    <a:gd name="connsiteX1" fmla="*/ 44664 w 1389805"/>
                    <a:gd name="connsiteY1" fmla="*/ 440896 h 968992"/>
                    <a:gd name="connsiteX2" fmla="*/ 97827 w 1389805"/>
                    <a:gd name="connsiteY2" fmla="*/ 749241 h 968992"/>
                    <a:gd name="connsiteX3" fmla="*/ 198836 w 1389805"/>
                    <a:gd name="connsiteY3" fmla="*/ 940627 h 968992"/>
                    <a:gd name="connsiteX4" fmla="*/ 262632 w 1389805"/>
                    <a:gd name="connsiteY4" fmla="*/ 956575 h 968992"/>
                    <a:gd name="connsiteX5" fmla="*/ 257315 w 1389805"/>
                    <a:gd name="connsiteY5" fmla="*/ 828985 h 968992"/>
                    <a:gd name="connsiteX6" fmla="*/ 278580 w 1389805"/>
                    <a:gd name="connsiteY6" fmla="*/ 828985 h 968992"/>
                    <a:gd name="connsiteX7" fmla="*/ 358325 w 1389805"/>
                    <a:gd name="connsiteY7" fmla="*/ 850250 h 968992"/>
                    <a:gd name="connsiteX8" fmla="*/ 539078 w 1389805"/>
                    <a:gd name="connsiteY8" fmla="*/ 871515 h 968992"/>
                    <a:gd name="connsiteX9" fmla="*/ 804892 w 1389805"/>
                    <a:gd name="connsiteY9" fmla="*/ 860882 h 968992"/>
                    <a:gd name="connsiteX10" fmla="*/ 1049441 w 1389805"/>
                    <a:gd name="connsiteY10" fmla="*/ 807720 h 968992"/>
                    <a:gd name="connsiteX11" fmla="*/ 1177032 w 1389805"/>
                    <a:gd name="connsiteY11" fmla="*/ 775822 h 968992"/>
                    <a:gd name="connsiteX12" fmla="*/ 1267408 w 1389805"/>
                    <a:gd name="connsiteY12" fmla="*/ 818352 h 968992"/>
                    <a:gd name="connsiteX13" fmla="*/ 1293990 w 1389805"/>
                    <a:gd name="connsiteY13" fmla="*/ 898096 h 968992"/>
                    <a:gd name="connsiteX14" fmla="*/ 1357785 w 1389805"/>
                    <a:gd name="connsiteY14" fmla="*/ 919361 h 968992"/>
                    <a:gd name="connsiteX15" fmla="*/ 1389683 w 1389805"/>
                    <a:gd name="connsiteY15" fmla="*/ 855566 h 968992"/>
                    <a:gd name="connsiteX16" fmla="*/ 1347152 w 1389805"/>
                    <a:gd name="connsiteY16" fmla="*/ 733292 h 968992"/>
                    <a:gd name="connsiteX17" fmla="*/ 1272725 w 1389805"/>
                    <a:gd name="connsiteY17" fmla="*/ 563171 h 968992"/>
                    <a:gd name="connsiteX18" fmla="*/ 1145134 w 1389805"/>
                    <a:gd name="connsiteY18" fmla="*/ 329254 h 968992"/>
                    <a:gd name="connsiteX19" fmla="*/ 990962 w 1389805"/>
                    <a:gd name="connsiteY19" fmla="*/ 175082 h 968992"/>
                    <a:gd name="connsiteX20" fmla="*/ 741097 w 1389805"/>
                    <a:gd name="connsiteY20" fmla="*/ 74073 h 968992"/>
                    <a:gd name="connsiteX21" fmla="*/ 406171 w 1389805"/>
                    <a:gd name="connsiteY21" fmla="*/ 15594 h 968992"/>
                    <a:gd name="connsiteX22" fmla="*/ 113776 w 1389805"/>
                    <a:gd name="connsiteY22" fmla="*/ 4961 h 968992"/>
                    <a:gd name="connsiteX23" fmla="*/ 2134 w 1389805"/>
                    <a:gd name="connsiteY23" fmla="*/ 121920 h 968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389805" h="968992">
                      <a:moveTo>
                        <a:pt x="2134" y="121920"/>
                      </a:moveTo>
                      <a:cubicBezTo>
                        <a:pt x="-9385" y="194576"/>
                        <a:pt x="28715" y="336343"/>
                        <a:pt x="44664" y="440896"/>
                      </a:cubicBezTo>
                      <a:cubicBezTo>
                        <a:pt x="60613" y="545450"/>
                        <a:pt x="72132" y="665953"/>
                        <a:pt x="97827" y="749241"/>
                      </a:cubicBezTo>
                      <a:cubicBezTo>
                        <a:pt x="123522" y="832529"/>
                        <a:pt x="171369" y="906071"/>
                        <a:pt x="198836" y="940627"/>
                      </a:cubicBezTo>
                      <a:cubicBezTo>
                        <a:pt x="226304" y="975183"/>
                        <a:pt x="252885" y="975182"/>
                        <a:pt x="262632" y="956575"/>
                      </a:cubicBezTo>
                      <a:cubicBezTo>
                        <a:pt x="272379" y="937968"/>
                        <a:pt x="254657" y="850250"/>
                        <a:pt x="257315" y="828985"/>
                      </a:cubicBezTo>
                      <a:cubicBezTo>
                        <a:pt x="259973" y="807720"/>
                        <a:pt x="261745" y="825441"/>
                        <a:pt x="278580" y="828985"/>
                      </a:cubicBezTo>
                      <a:cubicBezTo>
                        <a:pt x="295415" y="832529"/>
                        <a:pt x="314909" y="843162"/>
                        <a:pt x="358325" y="850250"/>
                      </a:cubicBezTo>
                      <a:cubicBezTo>
                        <a:pt x="401741" y="857338"/>
                        <a:pt x="464650" y="869743"/>
                        <a:pt x="539078" y="871515"/>
                      </a:cubicBezTo>
                      <a:cubicBezTo>
                        <a:pt x="613506" y="873287"/>
                        <a:pt x="719832" y="871514"/>
                        <a:pt x="804892" y="860882"/>
                      </a:cubicBezTo>
                      <a:cubicBezTo>
                        <a:pt x="889952" y="850250"/>
                        <a:pt x="987418" y="821897"/>
                        <a:pt x="1049441" y="807720"/>
                      </a:cubicBezTo>
                      <a:cubicBezTo>
                        <a:pt x="1111464" y="793543"/>
                        <a:pt x="1140704" y="774050"/>
                        <a:pt x="1177032" y="775822"/>
                      </a:cubicBezTo>
                      <a:cubicBezTo>
                        <a:pt x="1213360" y="777594"/>
                        <a:pt x="1247915" y="797973"/>
                        <a:pt x="1267408" y="818352"/>
                      </a:cubicBezTo>
                      <a:cubicBezTo>
                        <a:pt x="1286901" y="838731"/>
                        <a:pt x="1278927" y="881261"/>
                        <a:pt x="1293990" y="898096"/>
                      </a:cubicBezTo>
                      <a:cubicBezTo>
                        <a:pt x="1309053" y="914931"/>
                        <a:pt x="1341836" y="926449"/>
                        <a:pt x="1357785" y="919361"/>
                      </a:cubicBezTo>
                      <a:cubicBezTo>
                        <a:pt x="1373734" y="912273"/>
                        <a:pt x="1391455" y="886578"/>
                        <a:pt x="1389683" y="855566"/>
                      </a:cubicBezTo>
                      <a:cubicBezTo>
                        <a:pt x="1387911" y="824555"/>
                        <a:pt x="1366645" y="782024"/>
                        <a:pt x="1347152" y="733292"/>
                      </a:cubicBezTo>
                      <a:cubicBezTo>
                        <a:pt x="1327659" y="684560"/>
                        <a:pt x="1306395" y="630511"/>
                        <a:pt x="1272725" y="563171"/>
                      </a:cubicBezTo>
                      <a:cubicBezTo>
                        <a:pt x="1239055" y="495831"/>
                        <a:pt x="1192094" y="393935"/>
                        <a:pt x="1145134" y="329254"/>
                      </a:cubicBezTo>
                      <a:cubicBezTo>
                        <a:pt x="1098174" y="264573"/>
                        <a:pt x="1058302" y="217612"/>
                        <a:pt x="990962" y="175082"/>
                      </a:cubicBezTo>
                      <a:cubicBezTo>
                        <a:pt x="923623" y="132552"/>
                        <a:pt x="838562" y="100654"/>
                        <a:pt x="741097" y="74073"/>
                      </a:cubicBezTo>
                      <a:cubicBezTo>
                        <a:pt x="643632" y="47492"/>
                        <a:pt x="510724" y="27113"/>
                        <a:pt x="406171" y="15594"/>
                      </a:cubicBezTo>
                      <a:cubicBezTo>
                        <a:pt x="301618" y="4075"/>
                        <a:pt x="181115" y="-6558"/>
                        <a:pt x="113776" y="4961"/>
                      </a:cubicBezTo>
                      <a:cubicBezTo>
                        <a:pt x="46437" y="16480"/>
                        <a:pt x="13653" y="49264"/>
                        <a:pt x="2134" y="121920"/>
                      </a:cubicBezTo>
                      <a:close/>
                    </a:path>
                  </a:pathLst>
                </a:custGeom>
                <a:solidFill>
                  <a:srgbClr val="F29D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Freeform 7"/>
                <p:cNvSpPr/>
                <p:nvPr/>
              </p:nvSpPr>
              <p:spPr>
                <a:xfrm>
                  <a:off x="7499109" y="3385442"/>
                  <a:ext cx="622288" cy="437137"/>
                </a:xfrm>
                <a:custGeom>
                  <a:avLst/>
                  <a:gdLst>
                    <a:gd name="connsiteX0" fmla="*/ 7477 w 622288"/>
                    <a:gd name="connsiteY0" fmla="*/ 224311 h 437137"/>
                    <a:gd name="connsiteX1" fmla="*/ 34058 w 622288"/>
                    <a:gd name="connsiteY1" fmla="*/ 367851 h 437137"/>
                    <a:gd name="connsiteX2" fmla="*/ 87221 w 622288"/>
                    <a:gd name="connsiteY2" fmla="*/ 405065 h 437137"/>
                    <a:gd name="connsiteX3" fmla="*/ 225444 w 622288"/>
                    <a:gd name="connsiteY3" fmla="*/ 431646 h 437137"/>
                    <a:gd name="connsiteX4" fmla="*/ 384933 w 622288"/>
                    <a:gd name="connsiteY4" fmla="*/ 431646 h 437137"/>
                    <a:gd name="connsiteX5" fmla="*/ 517840 w 622288"/>
                    <a:gd name="connsiteY5" fmla="*/ 373167 h 437137"/>
                    <a:gd name="connsiteX6" fmla="*/ 586951 w 622288"/>
                    <a:gd name="connsiteY6" fmla="*/ 288107 h 437137"/>
                    <a:gd name="connsiteX7" fmla="*/ 618849 w 622288"/>
                    <a:gd name="connsiteY7" fmla="*/ 160516 h 437137"/>
                    <a:gd name="connsiteX8" fmla="*/ 507207 w 622288"/>
                    <a:gd name="connsiteY8" fmla="*/ 32925 h 437137"/>
                    <a:gd name="connsiteX9" fmla="*/ 326454 w 622288"/>
                    <a:gd name="connsiteY9" fmla="*/ 1028 h 437137"/>
                    <a:gd name="connsiteX10" fmla="*/ 172282 w 622288"/>
                    <a:gd name="connsiteY10" fmla="*/ 59507 h 437137"/>
                    <a:gd name="connsiteX11" fmla="*/ 7477 w 622288"/>
                    <a:gd name="connsiteY11" fmla="*/ 224311 h 4371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22288" h="437137">
                      <a:moveTo>
                        <a:pt x="7477" y="224311"/>
                      </a:moveTo>
                      <a:cubicBezTo>
                        <a:pt x="-15560" y="275702"/>
                        <a:pt x="20767" y="337725"/>
                        <a:pt x="34058" y="367851"/>
                      </a:cubicBezTo>
                      <a:cubicBezTo>
                        <a:pt x="47349" y="397977"/>
                        <a:pt x="55323" y="394432"/>
                        <a:pt x="87221" y="405065"/>
                      </a:cubicBezTo>
                      <a:cubicBezTo>
                        <a:pt x="119119" y="415698"/>
                        <a:pt x="175825" y="427216"/>
                        <a:pt x="225444" y="431646"/>
                      </a:cubicBezTo>
                      <a:cubicBezTo>
                        <a:pt x="275063" y="436076"/>
                        <a:pt x="336200" y="441393"/>
                        <a:pt x="384933" y="431646"/>
                      </a:cubicBezTo>
                      <a:cubicBezTo>
                        <a:pt x="433666" y="421900"/>
                        <a:pt x="484170" y="397090"/>
                        <a:pt x="517840" y="373167"/>
                      </a:cubicBezTo>
                      <a:cubicBezTo>
                        <a:pt x="551510" y="349244"/>
                        <a:pt x="570116" y="323549"/>
                        <a:pt x="586951" y="288107"/>
                      </a:cubicBezTo>
                      <a:cubicBezTo>
                        <a:pt x="603786" y="252665"/>
                        <a:pt x="632140" y="203046"/>
                        <a:pt x="618849" y="160516"/>
                      </a:cubicBezTo>
                      <a:cubicBezTo>
                        <a:pt x="605558" y="117986"/>
                        <a:pt x="555940" y="59506"/>
                        <a:pt x="507207" y="32925"/>
                      </a:cubicBezTo>
                      <a:cubicBezTo>
                        <a:pt x="458475" y="6344"/>
                        <a:pt x="382275" y="-3402"/>
                        <a:pt x="326454" y="1028"/>
                      </a:cubicBezTo>
                      <a:cubicBezTo>
                        <a:pt x="270633" y="5458"/>
                        <a:pt x="224559" y="24951"/>
                        <a:pt x="172282" y="59507"/>
                      </a:cubicBezTo>
                      <a:cubicBezTo>
                        <a:pt x="120005" y="94063"/>
                        <a:pt x="30514" y="172920"/>
                        <a:pt x="7477" y="224311"/>
                      </a:cubicBezTo>
                      <a:close/>
                    </a:path>
                  </a:pathLst>
                </a:custGeom>
                <a:solidFill>
                  <a:srgbClr val="514C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Freeform 8"/>
                <p:cNvSpPr/>
                <p:nvPr/>
              </p:nvSpPr>
              <p:spPr>
                <a:xfrm>
                  <a:off x="7527328" y="2588421"/>
                  <a:ext cx="240732" cy="389885"/>
                </a:xfrm>
                <a:custGeom>
                  <a:avLst/>
                  <a:gdLst>
                    <a:gd name="connsiteX0" fmla="*/ 523 w 240732"/>
                    <a:gd name="connsiteY0" fmla="*/ 356798 h 389885"/>
                    <a:gd name="connsiteX1" fmla="*/ 27105 w 240732"/>
                    <a:gd name="connsiteY1" fmla="*/ 213258 h 389885"/>
                    <a:gd name="connsiteX2" fmla="*/ 90900 w 240732"/>
                    <a:gd name="connsiteY2" fmla="*/ 101616 h 389885"/>
                    <a:gd name="connsiteX3" fmla="*/ 186593 w 240732"/>
                    <a:gd name="connsiteY3" fmla="*/ 607 h 389885"/>
                    <a:gd name="connsiteX4" fmla="*/ 229123 w 240732"/>
                    <a:gd name="connsiteY4" fmla="*/ 69719 h 389885"/>
                    <a:gd name="connsiteX5" fmla="*/ 234439 w 240732"/>
                    <a:gd name="connsiteY5" fmla="*/ 266421 h 389885"/>
                    <a:gd name="connsiteX6" fmla="*/ 223807 w 240732"/>
                    <a:gd name="connsiteY6" fmla="*/ 372746 h 389885"/>
                    <a:gd name="connsiteX7" fmla="*/ 48370 w 240732"/>
                    <a:gd name="connsiteY7" fmla="*/ 388695 h 389885"/>
                    <a:gd name="connsiteX8" fmla="*/ 523 w 240732"/>
                    <a:gd name="connsiteY8" fmla="*/ 356798 h 389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0732" h="389885">
                      <a:moveTo>
                        <a:pt x="523" y="356798"/>
                      </a:moveTo>
                      <a:cubicBezTo>
                        <a:pt x="-3021" y="327559"/>
                        <a:pt x="12042" y="255788"/>
                        <a:pt x="27105" y="213258"/>
                      </a:cubicBezTo>
                      <a:cubicBezTo>
                        <a:pt x="42168" y="170728"/>
                        <a:pt x="64319" y="137058"/>
                        <a:pt x="90900" y="101616"/>
                      </a:cubicBezTo>
                      <a:cubicBezTo>
                        <a:pt x="117481" y="66174"/>
                        <a:pt x="163556" y="5923"/>
                        <a:pt x="186593" y="607"/>
                      </a:cubicBezTo>
                      <a:cubicBezTo>
                        <a:pt x="209630" y="-4709"/>
                        <a:pt x="221149" y="25417"/>
                        <a:pt x="229123" y="69719"/>
                      </a:cubicBezTo>
                      <a:cubicBezTo>
                        <a:pt x="237097" y="114021"/>
                        <a:pt x="235325" y="215917"/>
                        <a:pt x="234439" y="266421"/>
                      </a:cubicBezTo>
                      <a:cubicBezTo>
                        <a:pt x="233553" y="316925"/>
                        <a:pt x="254819" y="352367"/>
                        <a:pt x="223807" y="372746"/>
                      </a:cubicBezTo>
                      <a:cubicBezTo>
                        <a:pt x="192796" y="393125"/>
                        <a:pt x="83812" y="390467"/>
                        <a:pt x="48370" y="388695"/>
                      </a:cubicBezTo>
                      <a:cubicBezTo>
                        <a:pt x="12928" y="386923"/>
                        <a:pt x="4067" y="386037"/>
                        <a:pt x="523" y="356798"/>
                      </a:cubicBezTo>
                      <a:close/>
                    </a:path>
                  </a:pathLst>
                </a:custGeom>
                <a:solidFill>
                  <a:srgbClr val="C57B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>
                  <a:off x="7998926" y="3060479"/>
                  <a:ext cx="374969" cy="258858"/>
                </a:xfrm>
                <a:custGeom>
                  <a:avLst/>
                  <a:gdLst>
                    <a:gd name="connsiteX0" fmla="*/ 33972 w 374969"/>
                    <a:gd name="connsiteY0" fmla="*/ 70809 h 258858"/>
                    <a:gd name="connsiteX1" fmla="*/ 145614 w 374969"/>
                    <a:gd name="connsiteY1" fmla="*/ 12330 h 258858"/>
                    <a:gd name="connsiteX2" fmla="*/ 262572 w 374969"/>
                    <a:gd name="connsiteY2" fmla="*/ 1698 h 258858"/>
                    <a:gd name="connsiteX3" fmla="*/ 374214 w 374969"/>
                    <a:gd name="connsiteY3" fmla="*/ 12330 h 258858"/>
                    <a:gd name="connsiteX4" fmla="*/ 305102 w 374969"/>
                    <a:gd name="connsiteY4" fmla="*/ 113340 h 258858"/>
                    <a:gd name="connsiteX5" fmla="*/ 182827 w 374969"/>
                    <a:gd name="connsiteY5" fmla="*/ 209033 h 258858"/>
                    <a:gd name="connsiteX6" fmla="*/ 55237 w 374969"/>
                    <a:gd name="connsiteY6" fmla="*/ 256879 h 258858"/>
                    <a:gd name="connsiteX7" fmla="*/ 2074 w 374969"/>
                    <a:gd name="connsiteY7" fmla="*/ 145237 h 258858"/>
                    <a:gd name="connsiteX8" fmla="*/ 33972 w 374969"/>
                    <a:gd name="connsiteY8" fmla="*/ 70809 h 258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4969" h="258858">
                      <a:moveTo>
                        <a:pt x="33972" y="70809"/>
                      </a:moveTo>
                      <a:cubicBezTo>
                        <a:pt x="57895" y="48658"/>
                        <a:pt x="107514" y="23848"/>
                        <a:pt x="145614" y="12330"/>
                      </a:cubicBezTo>
                      <a:cubicBezTo>
                        <a:pt x="183714" y="811"/>
                        <a:pt x="224472" y="1698"/>
                        <a:pt x="262572" y="1698"/>
                      </a:cubicBezTo>
                      <a:cubicBezTo>
                        <a:pt x="300672" y="1698"/>
                        <a:pt x="367126" y="-6277"/>
                        <a:pt x="374214" y="12330"/>
                      </a:cubicBezTo>
                      <a:cubicBezTo>
                        <a:pt x="381302" y="30937"/>
                        <a:pt x="337000" y="80556"/>
                        <a:pt x="305102" y="113340"/>
                      </a:cubicBezTo>
                      <a:cubicBezTo>
                        <a:pt x="273204" y="146124"/>
                        <a:pt x="224471" y="185110"/>
                        <a:pt x="182827" y="209033"/>
                      </a:cubicBezTo>
                      <a:cubicBezTo>
                        <a:pt x="141183" y="232956"/>
                        <a:pt x="85363" y="267512"/>
                        <a:pt x="55237" y="256879"/>
                      </a:cubicBezTo>
                      <a:cubicBezTo>
                        <a:pt x="25111" y="246246"/>
                        <a:pt x="10048" y="176249"/>
                        <a:pt x="2074" y="145237"/>
                      </a:cubicBezTo>
                      <a:cubicBezTo>
                        <a:pt x="-5901" y="114225"/>
                        <a:pt x="10049" y="92960"/>
                        <a:pt x="33972" y="70809"/>
                      </a:cubicBezTo>
                      <a:close/>
                    </a:path>
                  </a:pathLst>
                </a:custGeom>
                <a:solidFill>
                  <a:srgbClr val="C57B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 rot="1709224">
                  <a:off x="7209673" y="2886655"/>
                  <a:ext cx="968500" cy="840464"/>
                </a:xfrm>
                <a:prstGeom prst="ellipse">
                  <a:avLst/>
                </a:prstGeom>
                <a:solidFill>
                  <a:srgbClr val="F29D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>
                  <a:off x="8701268" y="3009292"/>
                  <a:ext cx="678820" cy="855791"/>
                </a:xfrm>
                <a:custGeom>
                  <a:avLst/>
                  <a:gdLst>
                    <a:gd name="connsiteX0" fmla="*/ 1481 w 678820"/>
                    <a:gd name="connsiteY0" fmla="*/ 781215 h 855791"/>
                    <a:gd name="connsiteX1" fmla="*/ 208816 w 678820"/>
                    <a:gd name="connsiteY1" fmla="*/ 738685 h 855791"/>
                    <a:gd name="connsiteX2" fmla="*/ 315141 w 678820"/>
                    <a:gd name="connsiteY2" fmla="*/ 653624 h 855791"/>
                    <a:gd name="connsiteX3" fmla="*/ 378937 w 678820"/>
                    <a:gd name="connsiteY3" fmla="*/ 541982 h 855791"/>
                    <a:gd name="connsiteX4" fmla="*/ 373620 w 678820"/>
                    <a:gd name="connsiteY4" fmla="*/ 419708 h 855791"/>
                    <a:gd name="connsiteX5" fmla="*/ 304509 w 678820"/>
                    <a:gd name="connsiteY5" fmla="*/ 334648 h 855791"/>
                    <a:gd name="connsiteX6" fmla="*/ 198183 w 678820"/>
                    <a:gd name="connsiteY6" fmla="*/ 276168 h 855791"/>
                    <a:gd name="connsiteX7" fmla="*/ 145020 w 678820"/>
                    <a:gd name="connsiteY7" fmla="*/ 228322 h 855791"/>
                    <a:gd name="connsiteX8" fmla="*/ 118439 w 678820"/>
                    <a:gd name="connsiteY8" fmla="*/ 121996 h 855791"/>
                    <a:gd name="connsiteX9" fmla="*/ 187551 w 678820"/>
                    <a:gd name="connsiteY9" fmla="*/ 26303 h 855791"/>
                    <a:gd name="connsiteX10" fmla="*/ 331090 w 678820"/>
                    <a:gd name="connsiteY10" fmla="*/ 5038 h 855791"/>
                    <a:gd name="connsiteX11" fmla="*/ 543741 w 678820"/>
                    <a:gd name="connsiteY11" fmla="*/ 106048 h 855791"/>
                    <a:gd name="connsiteX12" fmla="*/ 676648 w 678820"/>
                    <a:gd name="connsiteY12" fmla="*/ 366545 h 855791"/>
                    <a:gd name="connsiteX13" fmla="*/ 607537 w 678820"/>
                    <a:gd name="connsiteY13" fmla="*/ 605778 h 855791"/>
                    <a:gd name="connsiteX14" fmla="*/ 373620 w 678820"/>
                    <a:gd name="connsiteY14" fmla="*/ 813113 h 855791"/>
                    <a:gd name="connsiteX15" fmla="*/ 129072 w 678820"/>
                    <a:gd name="connsiteY15" fmla="*/ 855643 h 855791"/>
                    <a:gd name="connsiteX16" fmla="*/ 1481 w 678820"/>
                    <a:gd name="connsiteY16" fmla="*/ 781215 h 8557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78820" h="855791">
                      <a:moveTo>
                        <a:pt x="1481" y="781215"/>
                      </a:moveTo>
                      <a:cubicBezTo>
                        <a:pt x="14772" y="761722"/>
                        <a:pt x="156539" y="759950"/>
                        <a:pt x="208816" y="738685"/>
                      </a:cubicBezTo>
                      <a:cubicBezTo>
                        <a:pt x="261093" y="717420"/>
                        <a:pt x="286788" y="686408"/>
                        <a:pt x="315141" y="653624"/>
                      </a:cubicBezTo>
                      <a:cubicBezTo>
                        <a:pt x="343495" y="620840"/>
                        <a:pt x="369190" y="580968"/>
                        <a:pt x="378937" y="541982"/>
                      </a:cubicBezTo>
                      <a:cubicBezTo>
                        <a:pt x="388684" y="502996"/>
                        <a:pt x="386025" y="454264"/>
                        <a:pt x="373620" y="419708"/>
                      </a:cubicBezTo>
                      <a:cubicBezTo>
                        <a:pt x="361215" y="385152"/>
                        <a:pt x="333748" y="358571"/>
                        <a:pt x="304509" y="334648"/>
                      </a:cubicBezTo>
                      <a:cubicBezTo>
                        <a:pt x="275270" y="310725"/>
                        <a:pt x="224765" y="293889"/>
                        <a:pt x="198183" y="276168"/>
                      </a:cubicBezTo>
                      <a:cubicBezTo>
                        <a:pt x="171602" y="258447"/>
                        <a:pt x="158311" y="254017"/>
                        <a:pt x="145020" y="228322"/>
                      </a:cubicBezTo>
                      <a:cubicBezTo>
                        <a:pt x="131729" y="202627"/>
                        <a:pt x="111351" y="155666"/>
                        <a:pt x="118439" y="121996"/>
                      </a:cubicBezTo>
                      <a:cubicBezTo>
                        <a:pt x="125527" y="88326"/>
                        <a:pt x="152109" y="45796"/>
                        <a:pt x="187551" y="26303"/>
                      </a:cubicBezTo>
                      <a:cubicBezTo>
                        <a:pt x="222993" y="6810"/>
                        <a:pt x="271725" y="-8253"/>
                        <a:pt x="331090" y="5038"/>
                      </a:cubicBezTo>
                      <a:cubicBezTo>
                        <a:pt x="390455" y="18329"/>
                        <a:pt x="486148" y="45797"/>
                        <a:pt x="543741" y="106048"/>
                      </a:cubicBezTo>
                      <a:cubicBezTo>
                        <a:pt x="601334" y="166299"/>
                        <a:pt x="666015" y="283257"/>
                        <a:pt x="676648" y="366545"/>
                      </a:cubicBezTo>
                      <a:cubicBezTo>
                        <a:pt x="687281" y="449833"/>
                        <a:pt x="658042" y="531350"/>
                        <a:pt x="607537" y="605778"/>
                      </a:cubicBezTo>
                      <a:cubicBezTo>
                        <a:pt x="557032" y="680206"/>
                        <a:pt x="453364" y="771469"/>
                        <a:pt x="373620" y="813113"/>
                      </a:cubicBezTo>
                      <a:cubicBezTo>
                        <a:pt x="293876" y="854757"/>
                        <a:pt x="191095" y="856529"/>
                        <a:pt x="129072" y="855643"/>
                      </a:cubicBezTo>
                      <a:cubicBezTo>
                        <a:pt x="67049" y="854757"/>
                        <a:pt x="-11810" y="800708"/>
                        <a:pt x="1481" y="781215"/>
                      </a:cubicBezTo>
                      <a:close/>
                    </a:path>
                  </a:pathLst>
                </a:custGeom>
                <a:solidFill>
                  <a:srgbClr val="F29D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Freeform 12"/>
                <p:cNvSpPr/>
                <p:nvPr/>
              </p:nvSpPr>
              <p:spPr>
                <a:xfrm>
                  <a:off x="7336465" y="3115340"/>
                  <a:ext cx="191386" cy="118016"/>
                </a:xfrm>
                <a:custGeom>
                  <a:avLst/>
                  <a:gdLst>
                    <a:gd name="connsiteX0" fmla="*/ 0 w 191386"/>
                    <a:gd name="connsiteY0" fmla="*/ 0 h 118016"/>
                    <a:gd name="connsiteX1" fmla="*/ 15949 w 191386"/>
                    <a:gd name="connsiteY1" fmla="*/ 79744 h 118016"/>
                    <a:gd name="connsiteX2" fmla="*/ 69112 w 191386"/>
                    <a:gd name="connsiteY2" fmla="*/ 116958 h 118016"/>
                    <a:gd name="connsiteX3" fmla="*/ 159488 w 191386"/>
                    <a:gd name="connsiteY3" fmla="*/ 106325 h 118016"/>
                    <a:gd name="connsiteX4" fmla="*/ 191386 w 191386"/>
                    <a:gd name="connsiteY4" fmla="*/ 90376 h 118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1386" h="118016">
                      <a:moveTo>
                        <a:pt x="0" y="0"/>
                      </a:moveTo>
                      <a:cubicBezTo>
                        <a:pt x="2215" y="30125"/>
                        <a:pt x="4430" y="60251"/>
                        <a:pt x="15949" y="79744"/>
                      </a:cubicBezTo>
                      <a:cubicBezTo>
                        <a:pt x="27468" y="99237"/>
                        <a:pt x="45189" y="112528"/>
                        <a:pt x="69112" y="116958"/>
                      </a:cubicBezTo>
                      <a:cubicBezTo>
                        <a:pt x="93035" y="121388"/>
                        <a:pt x="139109" y="110755"/>
                        <a:pt x="159488" y="106325"/>
                      </a:cubicBezTo>
                      <a:cubicBezTo>
                        <a:pt x="179867" y="101895"/>
                        <a:pt x="191386" y="90376"/>
                        <a:pt x="191386" y="90376"/>
                      </a:cubicBezTo>
                    </a:path>
                  </a:pathLst>
                </a:custGeom>
                <a:noFill/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Freeform 13"/>
                <p:cNvSpPr/>
                <p:nvPr/>
              </p:nvSpPr>
              <p:spPr>
                <a:xfrm>
                  <a:off x="7761539" y="3359888"/>
                  <a:ext cx="160721" cy="150037"/>
                </a:xfrm>
                <a:custGeom>
                  <a:avLst/>
                  <a:gdLst>
                    <a:gd name="connsiteX0" fmla="*/ 16177 w 160721"/>
                    <a:gd name="connsiteY0" fmla="*/ 0 h 150037"/>
                    <a:gd name="connsiteX1" fmla="*/ 228 w 160721"/>
                    <a:gd name="connsiteY1" fmla="*/ 63796 h 150037"/>
                    <a:gd name="connsiteX2" fmla="*/ 26810 w 160721"/>
                    <a:gd name="connsiteY2" fmla="*/ 138224 h 150037"/>
                    <a:gd name="connsiteX3" fmla="*/ 101238 w 160721"/>
                    <a:gd name="connsiteY3" fmla="*/ 148856 h 150037"/>
                    <a:gd name="connsiteX4" fmla="*/ 154401 w 160721"/>
                    <a:gd name="connsiteY4" fmla="*/ 127591 h 150037"/>
                    <a:gd name="connsiteX5" fmla="*/ 159717 w 160721"/>
                    <a:gd name="connsiteY5" fmla="*/ 127591 h 150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0721" h="150037">
                      <a:moveTo>
                        <a:pt x="16177" y="0"/>
                      </a:moveTo>
                      <a:cubicBezTo>
                        <a:pt x="7316" y="20379"/>
                        <a:pt x="-1544" y="40759"/>
                        <a:pt x="228" y="63796"/>
                      </a:cubicBezTo>
                      <a:cubicBezTo>
                        <a:pt x="2000" y="86833"/>
                        <a:pt x="9975" y="124047"/>
                        <a:pt x="26810" y="138224"/>
                      </a:cubicBezTo>
                      <a:cubicBezTo>
                        <a:pt x="43645" y="152401"/>
                        <a:pt x="79973" y="150628"/>
                        <a:pt x="101238" y="148856"/>
                      </a:cubicBezTo>
                      <a:cubicBezTo>
                        <a:pt x="122503" y="147084"/>
                        <a:pt x="144655" y="131135"/>
                        <a:pt x="154401" y="127591"/>
                      </a:cubicBezTo>
                      <a:cubicBezTo>
                        <a:pt x="164148" y="124047"/>
                        <a:pt x="159717" y="127591"/>
                        <a:pt x="159717" y="127591"/>
                      </a:cubicBezTo>
                    </a:path>
                  </a:pathLst>
                </a:custGeom>
                <a:noFill/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Freeform 14"/>
                <p:cNvSpPr/>
                <p:nvPr/>
              </p:nvSpPr>
              <p:spPr>
                <a:xfrm>
                  <a:off x="7373679" y="3375837"/>
                  <a:ext cx="217968" cy="186070"/>
                </a:xfrm>
                <a:custGeom>
                  <a:avLst/>
                  <a:gdLst>
                    <a:gd name="connsiteX0" fmla="*/ 0 w 217968"/>
                    <a:gd name="connsiteY0" fmla="*/ 0 h 186070"/>
                    <a:gd name="connsiteX1" fmla="*/ 31898 w 217968"/>
                    <a:gd name="connsiteY1" fmla="*/ 69112 h 186070"/>
                    <a:gd name="connsiteX2" fmla="*/ 90377 w 217968"/>
                    <a:gd name="connsiteY2" fmla="*/ 79744 h 186070"/>
                    <a:gd name="connsiteX3" fmla="*/ 164805 w 217968"/>
                    <a:gd name="connsiteY3" fmla="*/ 26582 h 186070"/>
                    <a:gd name="connsiteX4" fmla="*/ 138223 w 217968"/>
                    <a:gd name="connsiteY4" fmla="*/ 63796 h 186070"/>
                    <a:gd name="connsiteX5" fmla="*/ 138223 w 217968"/>
                    <a:gd name="connsiteY5" fmla="*/ 143540 h 186070"/>
                    <a:gd name="connsiteX6" fmla="*/ 170121 w 217968"/>
                    <a:gd name="connsiteY6" fmla="*/ 175437 h 186070"/>
                    <a:gd name="connsiteX7" fmla="*/ 217968 w 217968"/>
                    <a:gd name="connsiteY7" fmla="*/ 186070 h 186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7968" h="186070">
                      <a:moveTo>
                        <a:pt x="0" y="0"/>
                      </a:moveTo>
                      <a:cubicBezTo>
                        <a:pt x="8417" y="27910"/>
                        <a:pt x="16835" y="55821"/>
                        <a:pt x="31898" y="69112"/>
                      </a:cubicBezTo>
                      <a:cubicBezTo>
                        <a:pt x="46961" y="82403"/>
                        <a:pt x="68226" y="86832"/>
                        <a:pt x="90377" y="79744"/>
                      </a:cubicBezTo>
                      <a:cubicBezTo>
                        <a:pt x="112528" y="72656"/>
                        <a:pt x="156831" y="29240"/>
                        <a:pt x="164805" y="26582"/>
                      </a:cubicBezTo>
                      <a:cubicBezTo>
                        <a:pt x="172779" y="23924"/>
                        <a:pt x="142653" y="44303"/>
                        <a:pt x="138223" y="63796"/>
                      </a:cubicBezTo>
                      <a:cubicBezTo>
                        <a:pt x="133793" y="83289"/>
                        <a:pt x="132907" y="124933"/>
                        <a:pt x="138223" y="143540"/>
                      </a:cubicBezTo>
                      <a:cubicBezTo>
                        <a:pt x="143539" y="162147"/>
                        <a:pt x="156830" y="168349"/>
                        <a:pt x="170121" y="175437"/>
                      </a:cubicBezTo>
                      <a:cubicBezTo>
                        <a:pt x="183412" y="182525"/>
                        <a:pt x="217968" y="186070"/>
                        <a:pt x="217968" y="186070"/>
                      </a:cubicBezTo>
                    </a:path>
                  </a:pathLst>
                </a:custGeom>
                <a:noFill/>
                <a:ln>
                  <a:solidFill>
                    <a:srgbClr val="514C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 15"/>
                <p:cNvSpPr/>
                <p:nvPr/>
              </p:nvSpPr>
              <p:spPr>
                <a:xfrm>
                  <a:off x="7189694" y="3104684"/>
                  <a:ext cx="104561" cy="139021"/>
                </a:xfrm>
                <a:custGeom>
                  <a:avLst/>
                  <a:gdLst>
                    <a:gd name="connsiteX0" fmla="*/ 104241 w 104561"/>
                    <a:gd name="connsiteY0" fmla="*/ 138246 h 139021"/>
                    <a:gd name="connsiteX1" fmla="*/ 40446 w 104561"/>
                    <a:gd name="connsiteY1" fmla="*/ 85083 h 139021"/>
                    <a:gd name="connsiteX2" fmla="*/ 3232 w 104561"/>
                    <a:gd name="connsiteY2" fmla="*/ 37237 h 139021"/>
                    <a:gd name="connsiteX3" fmla="*/ 8548 w 104561"/>
                    <a:gd name="connsiteY3" fmla="*/ 23 h 139021"/>
                    <a:gd name="connsiteX4" fmla="*/ 61711 w 104561"/>
                    <a:gd name="connsiteY4" fmla="*/ 42553 h 139021"/>
                    <a:gd name="connsiteX5" fmla="*/ 104241 w 104561"/>
                    <a:gd name="connsiteY5" fmla="*/ 138246 h 139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4561" h="139021">
                      <a:moveTo>
                        <a:pt x="104241" y="138246"/>
                      </a:moveTo>
                      <a:cubicBezTo>
                        <a:pt x="100697" y="145334"/>
                        <a:pt x="57281" y="101918"/>
                        <a:pt x="40446" y="85083"/>
                      </a:cubicBezTo>
                      <a:cubicBezTo>
                        <a:pt x="23611" y="68248"/>
                        <a:pt x="8548" y="51414"/>
                        <a:pt x="3232" y="37237"/>
                      </a:cubicBezTo>
                      <a:cubicBezTo>
                        <a:pt x="-2084" y="23060"/>
                        <a:pt x="-1198" y="-863"/>
                        <a:pt x="8548" y="23"/>
                      </a:cubicBezTo>
                      <a:cubicBezTo>
                        <a:pt x="18294" y="909"/>
                        <a:pt x="42218" y="20402"/>
                        <a:pt x="61711" y="42553"/>
                      </a:cubicBezTo>
                      <a:cubicBezTo>
                        <a:pt x="81204" y="64704"/>
                        <a:pt x="107785" y="131158"/>
                        <a:pt x="104241" y="138246"/>
                      </a:cubicBezTo>
                      <a:close/>
                    </a:path>
                  </a:pathLst>
                </a:custGeom>
                <a:solidFill>
                  <a:srgbClr val="C57B1C"/>
                </a:solidFill>
                <a:ln>
                  <a:solidFill>
                    <a:srgbClr val="C57B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Freeform 16"/>
                <p:cNvSpPr/>
                <p:nvPr/>
              </p:nvSpPr>
              <p:spPr>
                <a:xfrm rot="19272070">
                  <a:off x="7145966" y="3220936"/>
                  <a:ext cx="104561" cy="139021"/>
                </a:xfrm>
                <a:custGeom>
                  <a:avLst/>
                  <a:gdLst>
                    <a:gd name="connsiteX0" fmla="*/ 104241 w 104561"/>
                    <a:gd name="connsiteY0" fmla="*/ 138246 h 139021"/>
                    <a:gd name="connsiteX1" fmla="*/ 40446 w 104561"/>
                    <a:gd name="connsiteY1" fmla="*/ 85083 h 139021"/>
                    <a:gd name="connsiteX2" fmla="*/ 3232 w 104561"/>
                    <a:gd name="connsiteY2" fmla="*/ 37237 h 139021"/>
                    <a:gd name="connsiteX3" fmla="*/ 8548 w 104561"/>
                    <a:gd name="connsiteY3" fmla="*/ 23 h 139021"/>
                    <a:gd name="connsiteX4" fmla="*/ 61711 w 104561"/>
                    <a:gd name="connsiteY4" fmla="*/ 42553 h 139021"/>
                    <a:gd name="connsiteX5" fmla="*/ 104241 w 104561"/>
                    <a:gd name="connsiteY5" fmla="*/ 138246 h 139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4561" h="139021">
                      <a:moveTo>
                        <a:pt x="104241" y="138246"/>
                      </a:moveTo>
                      <a:cubicBezTo>
                        <a:pt x="100697" y="145334"/>
                        <a:pt x="57281" y="101918"/>
                        <a:pt x="40446" y="85083"/>
                      </a:cubicBezTo>
                      <a:cubicBezTo>
                        <a:pt x="23611" y="68248"/>
                        <a:pt x="8548" y="51414"/>
                        <a:pt x="3232" y="37237"/>
                      </a:cubicBezTo>
                      <a:cubicBezTo>
                        <a:pt x="-2084" y="23060"/>
                        <a:pt x="-1198" y="-863"/>
                        <a:pt x="8548" y="23"/>
                      </a:cubicBezTo>
                      <a:cubicBezTo>
                        <a:pt x="18294" y="909"/>
                        <a:pt x="42218" y="20402"/>
                        <a:pt x="61711" y="42553"/>
                      </a:cubicBezTo>
                      <a:cubicBezTo>
                        <a:pt x="81204" y="64704"/>
                        <a:pt x="107785" y="131158"/>
                        <a:pt x="104241" y="138246"/>
                      </a:cubicBezTo>
                      <a:close/>
                    </a:path>
                  </a:pathLst>
                </a:custGeom>
                <a:solidFill>
                  <a:srgbClr val="C57B1C"/>
                </a:solidFill>
                <a:ln>
                  <a:solidFill>
                    <a:srgbClr val="C57B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 17"/>
                <p:cNvSpPr/>
                <p:nvPr/>
              </p:nvSpPr>
              <p:spPr>
                <a:xfrm rot="9571787">
                  <a:off x="7835383" y="3572378"/>
                  <a:ext cx="101092" cy="178976"/>
                </a:xfrm>
                <a:custGeom>
                  <a:avLst/>
                  <a:gdLst>
                    <a:gd name="connsiteX0" fmla="*/ 104241 w 104561"/>
                    <a:gd name="connsiteY0" fmla="*/ 138246 h 139021"/>
                    <a:gd name="connsiteX1" fmla="*/ 40446 w 104561"/>
                    <a:gd name="connsiteY1" fmla="*/ 85083 h 139021"/>
                    <a:gd name="connsiteX2" fmla="*/ 3232 w 104561"/>
                    <a:gd name="connsiteY2" fmla="*/ 37237 h 139021"/>
                    <a:gd name="connsiteX3" fmla="*/ 8548 w 104561"/>
                    <a:gd name="connsiteY3" fmla="*/ 23 h 139021"/>
                    <a:gd name="connsiteX4" fmla="*/ 61711 w 104561"/>
                    <a:gd name="connsiteY4" fmla="*/ 42553 h 139021"/>
                    <a:gd name="connsiteX5" fmla="*/ 104241 w 104561"/>
                    <a:gd name="connsiteY5" fmla="*/ 138246 h 139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4561" h="139021">
                      <a:moveTo>
                        <a:pt x="104241" y="138246"/>
                      </a:moveTo>
                      <a:cubicBezTo>
                        <a:pt x="100697" y="145334"/>
                        <a:pt x="57281" y="101918"/>
                        <a:pt x="40446" y="85083"/>
                      </a:cubicBezTo>
                      <a:cubicBezTo>
                        <a:pt x="23611" y="68248"/>
                        <a:pt x="8548" y="51414"/>
                        <a:pt x="3232" y="37237"/>
                      </a:cubicBezTo>
                      <a:cubicBezTo>
                        <a:pt x="-2084" y="23060"/>
                        <a:pt x="-1198" y="-863"/>
                        <a:pt x="8548" y="23"/>
                      </a:cubicBezTo>
                      <a:cubicBezTo>
                        <a:pt x="18294" y="909"/>
                        <a:pt x="42218" y="20402"/>
                        <a:pt x="61711" y="42553"/>
                      </a:cubicBezTo>
                      <a:cubicBezTo>
                        <a:pt x="81204" y="64704"/>
                        <a:pt x="107785" y="131158"/>
                        <a:pt x="104241" y="138246"/>
                      </a:cubicBezTo>
                      <a:close/>
                    </a:path>
                  </a:pathLst>
                </a:custGeom>
                <a:solidFill>
                  <a:srgbClr val="C57B1C"/>
                </a:solidFill>
                <a:ln>
                  <a:solidFill>
                    <a:srgbClr val="C57B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Freeform 18"/>
                <p:cNvSpPr/>
                <p:nvPr/>
              </p:nvSpPr>
              <p:spPr>
                <a:xfrm rot="10449329">
                  <a:off x="7760967" y="3639897"/>
                  <a:ext cx="83200" cy="153673"/>
                </a:xfrm>
                <a:custGeom>
                  <a:avLst/>
                  <a:gdLst>
                    <a:gd name="connsiteX0" fmla="*/ 104241 w 104561"/>
                    <a:gd name="connsiteY0" fmla="*/ 138246 h 139021"/>
                    <a:gd name="connsiteX1" fmla="*/ 40446 w 104561"/>
                    <a:gd name="connsiteY1" fmla="*/ 85083 h 139021"/>
                    <a:gd name="connsiteX2" fmla="*/ 3232 w 104561"/>
                    <a:gd name="connsiteY2" fmla="*/ 37237 h 139021"/>
                    <a:gd name="connsiteX3" fmla="*/ 8548 w 104561"/>
                    <a:gd name="connsiteY3" fmla="*/ 23 h 139021"/>
                    <a:gd name="connsiteX4" fmla="*/ 61711 w 104561"/>
                    <a:gd name="connsiteY4" fmla="*/ 42553 h 139021"/>
                    <a:gd name="connsiteX5" fmla="*/ 104241 w 104561"/>
                    <a:gd name="connsiteY5" fmla="*/ 138246 h 139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4561" h="139021">
                      <a:moveTo>
                        <a:pt x="104241" y="138246"/>
                      </a:moveTo>
                      <a:cubicBezTo>
                        <a:pt x="100697" y="145334"/>
                        <a:pt x="57281" y="101918"/>
                        <a:pt x="40446" y="85083"/>
                      </a:cubicBezTo>
                      <a:cubicBezTo>
                        <a:pt x="23611" y="68248"/>
                        <a:pt x="8548" y="51414"/>
                        <a:pt x="3232" y="37237"/>
                      </a:cubicBezTo>
                      <a:cubicBezTo>
                        <a:pt x="-2084" y="23060"/>
                        <a:pt x="-1198" y="-863"/>
                        <a:pt x="8548" y="23"/>
                      </a:cubicBezTo>
                      <a:cubicBezTo>
                        <a:pt x="18294" y="909"/>
                        <a:pt x="42218" y="20402"/>
                        <a:pt x="61711" y="42553"/>
                      </a:cubicBezTo>
                      <a:cubicBezTo>
                        <a:pt x="81204" y="64704"/>
                        <a:pt x="107785" y="131158"/>
                        <a:pt x="104241" y="138246"/>
                      </a:cubicBezTo>
                      <a:close/>
                    </a:path>
                  </a:pathLst>
                </a:custGeom>
                <a:solidFill>
                  <a:srgbClr val="C57B1C"/>
                </a:solidFill>
                <a:ln>
                  <a:solidFill>
                    <a:srgbClr val="C57B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0" name="Picture 13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5211492">
                <a:off x="-184484" y="1315633"/>
                <a:ext cx="1651650" cy="1930500"/>
              </a:xfrm>
              <a:prstGeom prst="rect">
                <a:avLst/>
              </a:prstGeom>
            </p:spPr>
          </p:pic>
          <p:pic>
            <p:nvPicPr>
              <p:cNvPr id="141" name="Picture 14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5091049">
                <a:off x="-147818" y="3529257"/>
                <a:ext cx="1016265" cy="1370245"/>
              </a:xfrm>
              <a:prstGeom prst="rect">
                <a:avLst/>
              </a:prstGeom>
            </p:spPr>
          </p:pic>
          <p:pic>
            <p:nvPicPr>
              <p:cNvPr id="142" name="Picture 14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5867598">
                <a:off x="246534" y="-248018"/>
                <a:ext cx="1153743" cy="1688404"/>
              </a:xfrm>
              <a:prstGeom prst="rect">
                <a:avLst/>
              </a:prstGeom>
            </p:spPr>
          </p:pic>
          <p:pic>
            <p:nvPicPr>
              <p:cNvPr id="143" name="Picture 14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2079178">
                <a:off x="10417726" y="-231980"/>
                <a:ext cx="1621466" cy="2069132"/>
              </a:xfrm>
              <a:prstGeom prst="rect">
                <a:avLst/>
              </a:prstGeom>
            </p:spPr>
          </p:pic>
          <p:pic>
            <p:nvPicPr>
              <p:cNvPr id="144" name="Picture 14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19534085">
                <a:off x="10804487" y="3698255"/>
                <a:ext cx="1526053" cy="1526053"/>
              </a:xfrm>
              <a:prstGeom prst="rect">
                <a:avLst/>
              </a:prstGeom>
            </p:spPr>
          </p:pic>
          <p:pic>
            <p:nvPicPr>
              <p:cNvPr id="146" name="Picture 14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87016" y="5524212"/>
                <a:ext cx="3001035" cy="1379786"/>
              </a:xfrm>
              <a:prstGeom prst="rect">
                <a:avLst/>
              </a:prstGeom>
            </p:spPr>
          </p:pic>
          <p:pic>
            <p:nvPicPr>
              <p:cNvPr id="148" name="Picture 14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99776" y="5863247"/>
                <a:ext cx="2197671" cy="1010423"/>
              </a:xfrm>
              <a:prstGeom prst="rect">
                <a:avLst/>
              </a:prstGeom>
            </p:spPr>
          </p:pic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78038" y="5322885"/>
                <a:ext cx="2049496" cy="1550785"/>
              </a:xfrm>
              <a:prstGeom prst="rect">
                <a:avLst/>
              </a:prstGeom>
            </p:spPr>
          </p:pic>
          <p:pic>
            <p:nvPicPr>
              <p:cNvPr id="150" name="Picture 14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361450" y="5349690"/>
                <a:ext cx="2049496" cy="1550785"/>
              </a:xfrm>
              <a:prstGeom prst="rect">
                <a:avLst/>
              </a:prstGeom>
            </p:spPr>
          </p:pic>
          <p:pic>
            <p:nvPicPr>
              <p:cNvPr id="151" name="Picture 150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01514" y="5853566"/>
                <a:ext cx="2197671" cy="1010423"/>
              </a:xfrm>
              <a:prstGeom prst="rect">
                <a:avLst/>
              </a:prstGeom>
            </p:spPr>
          </p:pic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01905" y="5856738"/>
                <a:ext cx="2197671" cy="1010423"/>
              </a:xfrm>
              <a:prstGeom prst="rect">
                <a:avLst/>
              </a:prstGeom>
            </p:spPr>
          </p:pic>
          <p:pic>
            <p:nvPicPr>
              <p:cNvPr id="153" name="Picture 15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14683233">
                <a:off x="9693603" y="-80413"/>
                <a:ext cx="1453450" cy="1453450"/>
              </a:xfrm>
              <a:prstGeom prst="rect">
                <a:avLst/>
              </a:prstGeom>
            </p:spPr>
          </p:pic>
          <p:pic>
            <p:nvPicPr>
              <p:cNvPr id="154" name="Picture 15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1597145">
                <a:off x="11271265" y="2657459"/>
                <a:ext cx="1120534" cy="1120534"/>
              </a:xfrm>
              <a:prstGeom prst="rect">
                <a:avLst/>
              </a:prstGeom>
            </p:spPr>
          </p:pic>
          <p:pic>
            <p:nvPicPr>
              <p:cNvPr id="155" name="Picture 15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6200000">
                <a:off x="10622280" y="977168"/>
                <a:ext cx="2197671" cy="1010423"/>
              </a:xfrm>
              <a:prstGeom prst="rect">
                <a:avLst/>
              </a:prstGeom>
            </p:spPr>
          </p:pic>
          <p:pic>
            <p:nvPicPr>
              <p:cNvPr id="156" name="Picture 15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10249981">
                <a:off x="-113469" y="2614451"/>
                <a:ext cx="1282639" cy="1282639"/>
              </a:xfrm>
              <a:prstGeom prst="rect">
                <a:avLst/>
              </a:prstGeom>
            </p:spPr>
          </p:pic>
          <p:pic>
            <p:nvPicPr>
              <p:cNvPr id="157" name="Picture 15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14683233">
                <a:off x="639913" y="-59879"/>
                <a:ext cx="1048728" cy="1048728"/>
              </a:xfrm>
              <a:prstGeom prst="rect">
                <a:avLst/>
              </a:prstGeom>
            </p:spPr>
          </p:pic>
          <p:pic>
            <p:nvPicPr>
              <p:cNvPr id="158" name="Picture 15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5400000">
                <a:off x="-495594" y="661921"/>
                <a:ext cx="1834747" cy="843561"/>
              </a:xfrm>
              <a:prstGeom prst="rect">
                <a:avLst/>
              </a:prstGeom>
            </p:spPr>
          </p:pic>
        </p:grpSp>
        <p:pic>
          <p:nvPicPr>
            <p:cNvPr id="147" name="Picture 14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-1178418" y="4074187"/>
              <a:ext cx="3718457" cy="28136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8524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85F30F7-9277-429A-9AE3-1ABADB46A333}"/>
              </a:ext>
            </a:extLst>
          </p:cNvPr>
          <p:cNvGrpSpPr/>
          <p:nvPr/>
        </p:nvGrpSpPr>
        <p:grpSpPr>
          <a:xfrm>
            <a:off x="1475443" y="733156"/>
            <a:ext cx="1713063" cy="2846786"/>
            <a:chOff x="5743602" y="2073608"/>
            <a:chExt cx="1713063" cy="2846786"/>
          </a:xfrm>
        </p:grpSpPr>
        <p:sp>
          <p:nvSpPr>
            <p:cNvPr id="52" name="Freeform 51"/>
            <p:cNvSpPr/>
            <p:nvPr/>
          </p:nvSpPr>
          <p:spPr>
            <a:xfrm>
              <a:off x="6784249" y="3958177"/>
              <a:ext cx="373966" cy="962217"/>
            </a:xfrm>
            <a:custGeom>
              <a:avLst/>
              <a:gdLst>
                <a:gd name="connsiteX0" fmla="*/ 10094 w 1801900"/>
                <a:gd name="connsiteY0" fmla="*/ 579520 h 1877401"/>
                <a:gd name="connsiteX1" fmla="*/ 60894 w 1801900"/>
                <a:gd name="connsiteY1" fmla="*/ 427120 h 1877401"/>
                <a:gd name="connsiteX2" fmla="*/ 187894 w 1801900"/>
                <a:gd name="connsiteY2" fmla="*/ 257786 h 1877401"/>
                <a:gd name="connsiteX3" fmla="*/ 348760 w 1801900"/>
                <a:gd name="connsiteY3" fmla="*/ 130786 h 1877401"/>
                <a:gd name="connsiteX4" fmla="*/ 535027 w 1801900"/>
                <a:gd name="connsiteY4" fmla="*/ 37653 h 1877401"/>
                <a:gd name="connsiteX5" fmla="*/ 797494 w 1801900"/>
                <a:gd name="connsiteY5" fmla="*/ 3786 h 1877401"/>
                <a:gd name="connsiteX6" fmla="*/ 1009160 w 1801900"/>
                <a:gd name="connsiteY6" fmla="*/ 12253 h 1877401"/>
                <a:gd name="connsiteX7" fmla="*/ 1280094 w 1801900"/>
                <a:gd name="connsiteY7" fmla="*/ 105386 h 1877401"/>
                <a:gd name="connsiteX8" fmla="*/ 1551027 w 1801900"/>
                <a:gd name="connsiteY8" fmla="*/ 325520 h 1877401"/>
                <a:gd name="connsiteX9" fmla="*/ 1711894 w 1801900"/>
                <a:gd name="connsiteY9" fmla="*/ 647253 h 1877401"/>
                <a:gd name="connsiteX10" fmla="*/ 1796560 w 1801900"/>
                <a:gd name="connsiteY10" fmla="*/ 1062120 h 1877401"/>
                <a:gd name="connsiteX11" fmla="*/ 1779627 w 1801900"/>
                <a:gd name="connsiteY11" fmla="*/ 1637853 h 1877401"/>
                <a:gd name="connsiteX12" fmla="*/ 1669560 w 1801900"/>
                <a:gd name="connsiteY12" fmla="*/ 1874920 h 1877401"/>
                <a:gd name="connsiteX13" fmla="*/ 1669560 w 1801900"/>
                <a:gd name="connsiteY13" fmla="*/ 1747920 h 1877401"/>
                <a:gd name="connsiteX14" fmla="*/ 1644160 w 1801900"/>
                <a:gd name="connsiteY14" fmla="*/ 1527786 h 1877401"/>
                <a:gd name="connsiteX15" fmla="*/ 1584894 w 1801900"/>
                <a:gd name="connsiteY15" fmla="*/ 1349986 h 1877401"/>
                <a:gd name="connsiteX16" fmla="*/ 1534094 w 1801900"/>
                <a:gd name="connsiteY16" fmla="*/ 1256853 h 1877401"/>
                <a:gd name="connsiteX17" fmla="*/ 1339360 w 1801900"/>
                <a:gd name="connsiteY17" fmla="*/ 841986 h 1877401"/>
                <a:gd name="connsiteX18" fmla="*/ 958360 w 1801900"/>
                <a:gd name="connsiteY18" fmla="*/ 664186 h 1877401"/>
                <a:gd name="connsiteX19" fmla="*/ 594294 w 1801900"/>
                <a:gd name="connsiteY19" fmla="*/ 638786 h 1877401"/>
                <a:gd name="connsiteX20" fmla="*/ 255627 w 1801900"/>
                <a:gd name="connsiteY20" fmla="*/ 596453 h 1877401"/>
                <a:gd name="connsiteX21" fmla="*/ 10094 w 1801900"/>
                <a:gd name="connsiteY21" fmla="*/ 579520 h 1877401"/>
                <a:gd name="connsiteX0" fmla="*/ 10094 w 1801900"/>
                <a:gd name="connsiteY0" fmla="*/ 579520 h 1877401"/>
                <a:gd name="connsiteX1" fmla="*/ 60894 w 1801900"/>
                <a:gd name="connsiteY1" fmla="*/ 427120 h 1877401"/>
                <a:gd name="connsiteX2" fmla="*/ 187894 w 1801900"/>
                <a:gd name="connsiteY2" fmla="*/ 257786 h 1877401"/>
                <a:gd name="connsiteX3" fmla="*/ 348760 w 1801900"/>
                <a:gd name="connsiteY3" fmla="*/ 130786 h 1877401"/>
                <a:gd name="connsiteX4" fmla="*/ 535027 w 1801900"/>
                <a:gd name="connsiteY4" fmla="*/ 37653 h 1877401"/>
                <a:gd name="connsiteX5" fmla="*/ 797494 w 1801900"/>
                <a:gd name="connsiteY5" fmla="*/ 3786 h 1877401"/>
                <a:gd name="connsiteX6" fmla="*/ 1009160 w 1801900"/>
                <a:gd name="connsiteY6" fmla="*/ 12253 h 1877401"/>
                <a:gd name="connsiteX7" fmla="*/ 1280094 w 1801900"/>
                <a:gd name="connsiteY7" fmla="*/ 105386 h 1877401"/>
                <a:gd name="connsiteX8" fmla="*/ 1551027 w 1801900"/>
                <a:gd name="connsiteY8" fmla="*/ 325520 h 1877401"/>
                <a:gd name="connsiteX9" fmla="*/ 1711894 w 1801900"/>
                <a:gd name="connsiteY9" fmla="*/ 647253 h 1877401"/>
                <a:gd name="connsiteX10" fmla="*/ 1796560 w 1801900"/>
                <a:gd name="connsiteY10" fmla="*/ 1062120 h 1877401"/>
                <a:gd name="connsiteX11" fmla="*/ 1779627 w 1801900"/>
                <a:gd name="connsiteY11" fmla="*/ 1637853 h 1877401"/>
                <a:gd name="connsiteX12" fmla="*/ 1669560 w 1801900"/>
                <a:gd name="connsiteY12" fmla="*/ 1874920 h 1877401"/>
                <a:gd name="connsiteX13" fmla="*/ 1669560 w 1801900"/>
                <a:gd name="connsiteY13" fmla="*/ 1747920 h 1877401"/>
                <a:gd name="connsiteX14" fmla="*/ 1644160 w 1801900"/>
                <a:gd name="connsiteY14" fmla="*/ 1527786 h 1877401"/>
                <a:gd name="connsiteX15" fmla="*/ 1584894 w 1801900"/>
                <a:gd name="connsiteY15" fmla="*/ 1349986 h 1877401"/>
                <a:gd name="connsiteX16" fmla="*/ 1534094 w 1801900"/>
                <a:gd name="connsiteY16" fmla="*/ 1256853 h 1877401"/>
                <a:gd name="connsiteX17" fmla="*/ 1339360 w 1801900"/>
                <a:gd name="connsiteY17" fmla="*/ 841986 h 1877401"/>
                <a:gd name="connsiteX18" fmla="*/ 958360 w 1801900"/>
                <a:gd name="connsiteY18" fmla="*/ 664186 h 1877401"/>
                <a:gd name="connsiteX19" fmla="*/ 594294 w 1801900"/>
                <a:gd name="connsiteY19" fmla="*/ 638786 h 1877401"/>
                <a:gd name="connsiteX20" fmla="*/ 255627 w 1801900"/>
                <a:gd name="connsiteY20" fmla="*/ 596453 h 1877401"/>
                <a:gd name="connsiteX21" fmla="*/ 10094 w 1801900"/>
                <a:gd name="connsiteY21" fmla="*/ 579520 h 1877401"/>
                <a:gd name="connsiteX0" fmla="*/ 195701 w 1741974"/>
                <a:gd name="connsiteY0" fmla="*/ 596453 h 1877401"/>
                <a:gd name="connsiteX1" fmla="*/ 968 w 1741974"/>
                <a:gd name="connsiteY1" fmla="*/ 427120 h 1877401"/>
                <a:gd name="connsiteX2" fmla="*/ 127968 w 1741974"/>
                <a:gd name="connsiteY2" fmla="*/ 257786 h 1877401"/>
                <a:gd name="connsiteX3" fmla="*/ 288834 w 1741974"/>
                <a:gd name="connsiteY3" fmla="*/ 130786 h 1877401"/>
                <a:gd name="connsiteX4" fmla="*/ 475101 w 1741974"/>
                <a:gd name="connsiteY4" fmla="*/ 37653 h 1877401"/>
                <a:gd name="connsiteX5" fmla="*/ 737568 w 1741974"/>
                <a:gd name="connsiteY5" fmla="*/ 3786 h 1877401"/>
                <a:gd name="connsiteX6" fmla="*/ 949234 w 1741974"/>
                <a:gd name="connsiteY6" fmla="*/ 12253 h 1877401"/>
                <a:gd name="connsiteX7" fmla="*/ 1220168 w 1741974"/>
                <a:gd name="connsiteY7" fmla="*/ 105386 h 1877401"/>
                <a:gd name="connsiteX8" fmla="*/ 1491101 w 1741974"/>
                <a:gd name="connsiteY8" fmla="*/ 325520 h 1877401"/>
                <a:gd name="connsiteX9" fmla="*/ 1651968 w 1741974"/>
                <a:gd name="connsiteY9" fmla="*/ 647253 h 1877401"/>
                <a:gd name="connsiteX10" fmla="*/ 1736634 w 1741974"/>
                <a:gd name="connsiteY10" fmla="*/ 1062120 h 1877401"/>
                <a:gd name="connsiteX11" fmla="*/ 1719701 w 1741974"/>
                <a:gd name="connsiteY11" fmla="*/ 1637853 h 1877401"/>
                <a:gd name="connsiteX12" fmla="*/ 1609634 w 1741974"/>
                <a:gd name="connsiteY12" fmla="*/ 1874920 h 1877401"/>
                <a:gd name="connsiteX13" fmla="*/ 1609634 w 1741974"/>
                <a:gd name="connsiteY13" fmla="*/ 1747920 h 1877401"/>
                <a:gd name="connsiteX14" fmla="*/ 1584234 w 1741974"/>
                <a:gd name="connsiteY14" fmla="*/ 1527786 h 1877401"/>
                <a:gd name="connsiteX15" fmla="*/ 1524968 w 1741974"/>
                <a:gd name="connsiteY15" fmla="*/ 1349986 h 1877401"/>
                <a:gd name="connsiteX16" fmla="*/ 1474168 w 1741974"/>
                <a:gd name="connsiteY16" fmla="*/ 1256853 h 1877401"/>
                <a:gd name="connsiteX17" fmla="*/ 1279434 w 1741974"/>
                <a:gd name="connsiteY17" fmla="*/ 841986 h 1877401"/>
                <a:gd name="connsiteX18" fmla="*/ 898434 w 1741974"/>
                <a:gd name="connsiteY18" fmla="*/ 664186 h 1877401"/>
                <a:gd name="connsiteX19" fmla="*/ 534368 w 1741974"/>
                <a:gd name="connsiteY19" fmla="*/ 638786 h 1877401"/>
                <a:gd name="connsiteX20" fmla="*/ 195701 w 1741974"/>
                <a:gd name="connsiteY20" fmla="*/ 596453 h 1877401"/>
                <a:gd name="connsiteX0" fmla="*/ 73260 w 1619533"/>
                <a:gd name="connsiteY0" fmla="*/ 596453 h 1877401"/>
                <a:gd name="connsiteX1" fmla="*/ 5527 w 1619533"/>
                <a:gd name="connsiteY1" fmla="*/ 257786 h 1877401"/>
                <a:gd name="connsiteX2" fmla="*/ 166393 w 1619533"/>
                <a:gd name="connsiteY2" fmla="*/ 130786 h 1877401"/>
                <a:gd name="connsiteX3" fmla="*/ 352660 w 1619533"/>
                <a:gd name="connsiteY3" fmla="*/ 37653 h 1877401"/>
                <a:gd name="connsiteX4" fmla="*/ 615127 w 1619533"/>
                <a:gd name="connsiteY4" fmla="*/ 3786 h 1877401"/>
                <a:gd name="connsiteX5" fmla="*/ 826793 w 1619533"/>
                <a:gd name="connsiteY5" fmla="*/ 12253 h 1877401"/>
                <a:gd name="connsiteX6" fmla="*/ 1097727 w 1619533"/>
                <a:gd name="connsiteY6" fmla="*/ 105386 h 1877401"/>
                <a:gd name="connsiteX7" fmla="*/ 1368660 w 1619533"/>
                <a:gd name="connsiteY7" fmla="*/ 325520 h 1877401"/>
                <a:gd name="connsiteX8" fmla="*/ 1529527 w 1619533"/>
                <a:gd name="connsiteY8" fmla="*/ 647253 h 1877401"/>
                <a:gd name="connsiteX9" fmla="*/ 1614193 w 1619533"/>
                <a:gd name="connsiteY9" fmla="*/ 1062120 h 1877401"/>
                <a:gd name="connsiteX10" fmla="*/ 1597260 w 1619533"/>
                <a:gd name="connsiteY10" fmla="*/ 1637853 h 1877401"/>
                <a:gd name="connsiteX11" fmla="*/ 1487193 w 1619533"/>
                <a:gd name="connsiteY11" fmla="*/ 1874920 h 1877401"/>
                <a:gd name="connsiteX12" fmla="*/ 1487193 w 1619533"/>
                <a:gd name="connsiteY12" fmla="*/ 1747920 h 1877401"/>
                <a:gd name="connsiteX13" fmla="*/ 1461793 w 1619533"/>
                <a:gd name="connsiteY13" fmla="*/ 1527786 h 1877401"/>
                <a:gd name="connsiteX14" fmla="*/ 1402527 w 1619533"/>
                <a:gd name="connsiteY14" fmla="*/ 1349986 h 1877401"/>
                <a:gd name="connsiteX15" fmla="*/ 1351727 w 1619533"/>
                <a:gd name="connsiteY15" fmla="*/ 1256853 h 1877401"/>
                <a:gd name="connsiteX16" fmla="*/ 1156993 w 1619533"/>
                <a:gd name="connsiteY16" fmla="*/ 841986 h 1877401"/>
                <a:gd name="connsiteX17" fmla="*/ 775993 w 1619533"/>
                <a:gd name="connsiteY17" fmla="*/ 664186 h 1877401"/>
                <a:gd name="connsiteX18" fmla="*/ 411927 w 1619533"/>
                <a:gd name="connsiteY18" fmla="*/ 638786 h 1877401"/>
                <a:gd name="connsiteX19" fmla="*/ 73260 w 1619533"/>
                <a:gd name="connsiteY19" fmla="*/ 596453 h 1877401"/>
                <a:gd name="connsiteX0" fmla="*/ 10605 w 1556878"/>
                <a:gd name="connsiteY0" fmla="*/ 596453 h 1877401"/>
                <a:gd name="connsiteX1" fmla="*/ 103738 w 1556878"/>
                <a:gd name="connsiteY1" fmla="*/ 130786 h 1877401"/>
                <a:gd name="connsiteX2" fmla="*/ 290005 w 1556878"/>
                <a:gd name="connsiteY2" fmla="*/ 37653 h 1877401"/>
                <a:gd name="connsiteX3" fmla="*/ 552472 w 1556878"/>
                <a:gd name="connsiteY3" fmla="*/ 3786 h 1877401"/>
                <a:gd name="connsiteX4" fmla="*/ 764138 w 1556878"/>
                <a:gd name="connsiteY4" fmla="*/ 12253 h 1877401"/>
                <a:gd name="connsiteX5" fmla="*/ 1035072 w 1556878"/>
                <a:gd name="connsiteY5" fmla="*/ 105386 h 1877401"/>
                <a:gd name="connsiteX6" fmla="*/ 1306005 w 1556878"/>
                <a:gd name="connsiteY6" fmla="*/ 325520 h 1877401"/>
                <a:gd name="connsiteX7" fmla="*/ 1466872 w 1556878"/>
                <a:gd name="connsiteY7" fmla="*/ 647253 h 1877401"/>
                <a:gd name="connsiteX8" fmla="*/ 1551538 w 1556878"/>
                <a:gd name="connsiteY8" fmla="*/ 1062120 h 1877401"/>
                <a:gd name="connsiteX9" fmla="*/ 1534605 w 1556878"/>
                <a:gd name="connsiteY9" fmla="*/ 1637853 h 1877401"/>
                <a:gd name="connsiteX10" fmla="*/ 1424538 w 1556878"/>
                <a:gd name="connsiteY10" fmla="*/ 1874920 h 1877401"/>
                <a:gd name="connsiteX11" fmla="*/ 1424538 w 1556878"/>
                <a:gd name="connsiteY11" fmla="*/ 1747920 h 1877401"/>
                <a:gd name="connsiteX12" fmla="*/ 1399138 w 1556878"/>
                <a:gd name="connsiteY12" fmla="*/ 1527786 h 1877401"/>
                <a:gd name="connsiteX13" fmla="*/ 1339872 w 1556878"/>
                <a:gd name="connsiteY13" fmla="*/ 1349986 h 1877401"/>
                <a:gd name="connsiteX14" fmla="*/ 1289072 w 1556878"/>
                <a:gd name="connsiteY14" fmla="*/ 1256853 h 1877401"/>
                <a:gd name="connsiteX15" fmla="*/ 1094338 w 1556878"/>
                <a:gd name="connsiteY15" fmla="*/ 841986 h 1877401"/>
                <a:gd name="connsiteX16" fmla="*/ 713338 w 1556878"/>
                <a:gd name="connsiteY16" fmla="*/ 664186 h 1877401"/>
                <a:gd name="connsiteX17" fmla="*/ 349272 w 1556878"/>
                <a:gd name="connsiteY17" fmla="*/ 638786 h 1877401"/>
                <a:gd name="connsiteX18" fmla="*/ 10605 w 1556878"/>
                <a:gd name="connsiteY18" fmla="*/ 596453 h 1877401"/>
                <a:gd name="connsiteX0" fmla="*/ 355 w 1546628"/>
                <a:gd name="connsiteY0" fmla="*/ 612274 h 1893222"/>
                <a:gd name="connsiteX1" fmla="*/ 279755 w 1546628"/>
                <a:gd name="connsiteY1" fmla="*/ 53474 h 1893222"/>
                <a:gd name="connsiteX2" fmla="*/ 542222 w 1546628"/>
                <a:gd name="connsiteY2" fmla="*/ 19607 h 1893222"/>
                <a:gd name="connsiteX3" fmla="*/ 753888 w 1546628"/>
                <a:gd name="connsiteY3" fmla="*/ 28074 h 1893222"/>
                <a:gd name="connsiteX4" fmla="*/ 1024822 w 1546628"/>
                <a:gd name="connsiteY4" fmla="*/ 121207 h 1893222"/>
                <a:gd name="connsiteX5" fmla="*/ 1295755 w 1546628"/>
                <a:gd name="connsiteY5" fmla="*/ 341341 h 1893222"/>
                <a:gd name="connsiteX6" fmla="*/ 1456622 w 1546628"/>
                <a:gd name="connsiteY6" fmla="*/ 663074 h 1893222"/>
                <a:gd name="connsiteX7" fmla="*/ 1541288 w 1546628"/>
                <a:gd name="connsiteY7" fmla="*/ 1077941 h 1893222"/>
                <a:gd name="connsiteX8" fmla="*/ 1524355 w 1546628"/>
                <a:gd name="connsiteY8" fmla="*/ 1653674 h 1893222"/>
                <a:gd name="connsiteX9" fmla="*/ 1414288 w 1546628"/>
                <a:gd name="connsiteY9" fmla="*/ 1890741 h 1893222"/>
                <a:gd name="connsiteX10" fmla="*/ 1414288 w 1546628"/>
                <a:gd name="connsiteY10" fmla="*/ 1763741 h 1893222"/>
                <a:gd name="connsiteX11" fmla="*/ 1388888 w 1546628"/>
                <a:gd name="connsiteY11" fmla="*/ 1543607 h 1893222"/>
                <a:gd name="connsiteX12" fmla="*/ 1329622 w 1546628"/>
                <a:gd name="connsiteY12" fmla="*/ 1365807 h 1893222"/>
                <a:gd name="connsiteX13" fmla="*/ 1278822 w 1546628"/>
                <a:gd name="connsiteY13" fmla="*/ 1272674 h 1893222"/>
                <a:gd name="connsiteX14" fmla="*/ 1084088 w 1546628"/>
                <a:gd name="connsiteY14" fmla="*/ 857807 h 1893222"/>
                <a:gd name="connsiteX15" fmla="*/ 703088 w 1546628"/>
                <a:gd name="connsiteY15" fmla="*/ 680007 h 1893222"/>
                <a:gd name="connsiteX16" fmla="*/ 339022 w 1546628"/>
                <a:gd name="connsiteY16" fmla="*/ 654607 h 1893222"/>
                <a:gd name="connsiteX17" fmla="*/ 355 w 1546628"/>
                <a:gd name="connsiteY17" fmla="*/ 612274 h 1893222"/>
                <a:gd name="connsiteX0" fmla="*/ 0 w 1546273"/>
                <a:gd name="connsiteY0" fmla="*/ 637535 h 1918483"/>
                <a:gd name="connsiteX1" fmla="*/ 541867 w 1546273"/>
                <a:gd name="connsiteY1" fmla="*/ 44868 h 1918483"/>
                <a:gd name="connsiteX2" fmla="*/ 753533 w 1546273"/>
                <a:gd name="connsiteY2" fmla="*/ 53335 h 1918483"/>
                <a:gd name="connsiteX3" fmla="*/ 1024467 w 1546273"/>
                <a:gd name="connsiteY3" fmla="*/ 146468 h 1918483"/>
                <a:gd name="connsiteX4" fmla="*/ 1295400 w 1546273"/>
                <a:gd name="connsiteY4" fmla="*/ 366602 h 1918483"/>
                <a:gd name="connsiteX5" fmla="*/ 1456267 w 1546273"/>
                <a:gd name="connsiteY5" fmla="*/ 688335 h 1918483"/>
                <a:gd name="connsiteX6" fmla="*/ 1540933 w 1546273"/>
                <a:gd name="connsiteY6" fmla="*/ 1103202 h 1918483"/>
                <a:gd name="connsiteX7" fmla="*/ 1524000 w 1546273"/>
                <a:gd name="connsiteY7" fmla="*/ 1678935 h 1918483"/>
                <a:gd name="connsiteX8" fmla="*/ 1413933 w 1546273"/>
                <a:gd name="connsiteY8" fmla="*/ 1916002 h 1918483"/>
                <a:gd name="connsiteX9" fmla="*/ 1413933 w 1546273"/>
                <a:gd name="connsiteY9" fmla="*/ 1789002 h 1918483"/>
                <a:gd name="connsiteX10" fmla="*/ 1388533 w 1546273"/>
                <a:gd name="connsiteY10" fmla="*/ 1568868 h 1918483"/>
                <a:gd name="connsiteX11" fmla="*/ 1329267 w 1546273"/>
                <a:gd name="connsiteY11" fmla="*/ 1391068 h 1918483"/>
                <a:gd name="connsiteX12" fmla="*/ 1278467 w 1546273"/>
                <a:gd name="connsiteY12" fmla="*/ 1297935 h 1918483"/>
                <a:gd name="connsiteX13" fmla="*/ 1083733 w 1546273"/>
                <a:gd name="connsiteY13" fmla="*/ 883068 h 1918483"/>
                <a:gd name="connsiteX14" fmla="*/ 702733 w 1546273"/>
                <a:gd name="connsiteY14" fmla="*/ 705268 h 1918483"/>
                <a:gd name="connsiteX15" fmla="*/ 338667 w 1546273"/>
                <a:gd name="connsiteY15" fmla="*/ 679868 h 1918483"/>
                <a:gd name="connsiteX16" fmla="*/ 0 w 1546273"/>
                <a:gd name="connsiteY16" fmla="*/ 637535 h 1918483"/>
                <a:gd name="connsiteX0" fmla="*/ 2984 w 1210590"/>
                <a:gd name="connsiteY0" fmla="*/ 683002 h 1921617"/>
                <a:gd name="connsiteX1" fmla="*/ 206184 w 1210590"/>
                <a:gd name="connsiteY1" fmla="*/ 48002 h 1921617"/>
                <a:gd name="connsiteX2" fmla="*/ 417850 w 1210590"/>
                <a:gd name="connsiteY2" fmla="*/ 56469 h 1921617"/>
                <a:gd name="connsiteX3" fmla="*/ 688784 w 1210590"/>
                <a:gd name="connsiteY3" fmla="*/ 149602 h 1921617"/>
                <a:gd name="connsiteX4" fmla="*/ 959717 w 1210590"/>
                <a:gd name="connsiteY4" fmla="*/ 369736 h 1921617"/>
                <a:gd name="connsiteX5" fmla="*/ 1120584 w 1210590"/>
                <a:gd name="connsiteY5" fmla="*/ 691469 h 1921617"/>
                <a:gd name="connsiteX6" fmla="*/ 1205250 w 1210590"/>
                <a:gd name="connsiteY6" fmla="*/ 1106336 h 1921617"/>
                <a:gd name="connsiteX7" fmla="*/ 1188317 w 1210590"/>
                <a:gd name="connsiteY7" fmla="*/ 1682069 h 1921617"/>
                <a:gd name="connsiteX8" fmla="*/ 1078250 w 1210590"/>
                <a:gd name="connsiteY8" fmla="*/ 1919136 h 1921617"/>
                <a:gd name="connsiteX9" fmla="*/ 1078250 w 1210590"/>
                <a:gd name="connsiteY9" fmla="*/ 1792136 h 1921617"/>
                <a:gd name="connsiteX10" fmla="*/ 1052850 w 1210590"/>
                <a:gd name="connsiteY10" fmla="*/ 1572002 h 1921617"/>
                <a:gd name="connsiteX11" fmla="*/ 993584 w 1210590"/>
                <a:gd name="connsiteY11" fmla="*/ 1394202 h 1921617"/>
                <a:gd name="connsiteX12" fmla="*/ 942784 w 1210590"/>
                <a:gd name="connsiteY12" fmla="*/ 1301069 h 1921617"/>
                <a:gd name="connsiteX13" fmla="*/ 748050 w 1210590"/>
                <a:gd name="connsiteY13" fmla="*/ 886202 h 1921617"/>
                <a:gd name="connsiteX14" fmla="*/ 367050 w 1210590"/>
                <a:gd name="connsiteY14" fmla="*/ 708402 h 1921617"/>
                <a:gd name="connsiteX15" fmla="*/ 2984 w 1210590"/>
                <a:gd name="connsiteY15" fmla="*/ 683002 h 1921617"/>
                <a:gd name="connsiteX0" fmla="*/ 161490 w 1005030"/>
                <a:gd name="connsiteY0" fmla="*/ 710282 h 1923497"/>
                <a:gd name="connsiteX1" fmla="*/ 624 w 1005030"/>
                <a:gd name="connsiteY1" fmla="*/ 49882 h 1923497"/>
                <a:gd name="connsiteX2" fmla="*/ 212290 w 1005030"/>
                <a:gd name="connsiteY2" fmla="*/ 58349 h 1923497"/>
                <a:gd name="connsiteX3" fmla="*/ 483224 w 1005030"/>
                <a:gd name="connsiteY3" fmla="*/ 151482 h 1923497"/>
                <a:gd name="connsiteX4" fmla="*/ 754157 w 1005030"/>
                <a:gd name="connsiteY4" fmla="*/ 371616 h 1923497"/>
                <a:gd name="connsiteX5" fmla="*/ 915024 w 1005030"/>
                <a:gd name="connsiteY5" fmla="*/ 693349 h 1923497"/>
                <a:gd name="connsiteX6" fmla="*/ 999690 w 1005030"/>
                <a:gd name="connsiteY6" fmla="*/ 1108216 h 1923497"/>
                <a:gd name="connsiteX7" fmla="*/ 982757 w 1005030"/>
                <a:gd name="connsiteY7" fmla="*/ 1683949 h 1923497"/>
                <a:gd name="connsiteX8" fmla="*/ 872690 w 1005030"/>
                <a:gd name="connsiteY8" fmla="*/ 1921016 h 1923497"/>
                <a:gd name="connsiteX9" fmla="*/ 872690 w 1005030"/>
                <a:gd name="connsiteY9" fmla="*/ 1794016 h 1923497"/>
                <a:gd name="connsiteX10" fmla="*/ 847290 w 1005030"/>
                <a:gd name="connsiteY10" fmla="*/ 1573882 h 1923497"/>
                <a:gd name="connsiteX11" fmla="*/ 788024 w 1005030"/>
                <a:gd name="connsiteY11" fmla="*/ 1396082 h 1923497"/>
                <a:gd name="connsiteX12" fmla="*/ 737224 w 1005030"/>
                <a:gd name="connsiteY12" fmla="*/ 1302949 h 1923497"/>
                <a:gd name="connsiteX13" fmla="*/ 542490 w 1005030"/>
                <a:gd name="connsiteY13" fmla="*/ 888082 h 1923497"/>
                <a:gd name="connsiteX14" fmla="*/ 161490 w 1005030"/>
                <a:gd name="connsiteY14" fmla="*/ 710282 h 1923497"/>
                <a:gd name="connsiteX0" fmla="*/ 551870 w 1014410"/>
                <a:gd name="connsiteY0" fmla="*/ 901248 h 1936663"/>
                <a:gd name="connsiteX1" fmla="*/ 10004 w 1014410"/>
                <a:gd name="connsiteY1" fmla="*/ 63048 h 1936663"/>
                <a:gd name="connsiteX2" fmla="*/ 221670 w 1014410"/>
                <a:gd name="connsiteY2" fmla="*/ 71515 h 1936663"/>
                <a:gd name="connsiteX3" fmla="*/ 492604 w 1014410"/>
                <a:gd name="connsiteY3" fmla="*/ 164648 h 1936663"/>
                <a:gd name="connsiteX4" fmla="*/ 763537 w 1014410"/>
                <a:gd name="connsiteY4" fmla="*/ 384782 h 1936663"/>
                <a:gd name="connsiteX5" fmla="*/ 924404 w 1014410"/>
                <a:gd name="connsiteY5" fmla="*/ 706515 h 1936663"/>
                <a:gd name="connsiteX6" fmla="*/ 1009070 w 1014410"/>
                <a:gd name="connsiteY6" fmla="*/ 1121382 h 1936663"/>
                <a:gd name="connsiteX7" fmla="*/ 992137 w 1014410"/>
                <a:gd name="connsiteY7" fmla="*/ 1697115 h 1936663"/>
                <a:gd name="connsiteX8" fmla="*/ 882070 w 1014410"/>
                <a:gd name="connsiteY8" fmla="*/ 1934182 h 1936663"/>
                <a:gd name="connsiteX9" fmla="*/ 882070 w 1014410"/>
                <a:gd name="connsiteY9" fmla="*/ 1807182 h 1936663"/>
                <a:gd name="connsiteX10" fmla="*/ 856670 w 1014410"/>
                <a:gd name="connsiteY10" fmla="*/ 1587048 h 1936663"/>
                <a:gd name="connsiteX11" fmla="*/ 797404 w 1014410"/>
                <a:gd name="connsiteY11" fmla="*/ 1409248 h 1936663"/>
                <a:gd name="connsiteX12" fmla="*/ 746604 w 1014410"/>
                <a:gd name="connsiteY12" fmla="*/ 1316115 h 1936663"/>
                <a:gd name="connsiteX13" fmla="*/ 551870 w 1014410"/>
                <a:gd name="connsiteY13" fmla="*/ 901248 h 1936663"/>
                <a:gd name="connsiteX0" fmla="*/ 330570 w 793110"/>
                <a:gd name="connsiteY0" fmla="*/ 874395 h 1909810"/>
                <a:gd name="connsiteX1" fmla="*/ 370 w 793110"/>
                <a:gd name="connsiteY1" fmla="*/ 44662 h 1909810"/>
                <a:gd name="connsiteX2" fmla="*/ 271304 w 793110"/>
                <a:gd name="connsiteY2" fmla="*/ 137795 h 1909810"/>
                <a:gd name="connsiteX3" fmla="*/ 542237 w 793110"/>
                <a:gd name="connsiteY3" fmla="*/ 357929 h 1909810"/>
                <a:gd name="connsiteX4" fmla="*/ 703104 w 793110"/>
                <a:gd name="connsiteY4" fmla="*/ 679662 h 1909810"/>
                <a:gd name="connsiteX5" fmla="*/ 787770 w 793110"/>
                <a:gd name="connsiteY5" fmla="*/ 1094529 h 1909810"/>
                <a:gd name="connsiteX6" fmla="*/ 770837 w 793110"/>
                <a:gd name="connsiteY6" fmla="*/ 1670262 h 1909810"/>
                <a:gd name="connsiteX7" fmla="*/ 660770 w 793110"/>
                <a:gd name="connsiteY7" fmla="*/ 1907329 h 1909810"/>
                <a:gd name="connsiteX8" fmla="*/ 660770 w 793110"/>
                <a:gd name="connsiteY8" fmla="*/ 1780329 h 1909810"/>
                <a:gd name="connsiteX9" fmla="*/ 635370 w 793110"/>
                <a:gd name="connsiteY9" fmla="*/ 1560195 h 1909810"/>
                <a:gd name="connsiteX10" fmla="*/ 576104 w 793110"/>
                <a:gd name="connsiteY10" fmla="*/ 1382395 h 1909810"/>
                <a:gd name="connsiteX11" fmla="*/ 525304 w 793110"/>
                <a:gd name="connsiteY11" fmla="*/ 1289262 h 1909810"/>
                <a:gd name="connsiteX12" fmla="*/ 330570 w 793110"/>
                <a:gd name="connsiteY12" fmla="*/ 874395 h 1909810"/>
                <a:gd name="connsiteX0" fmla="*/ 70909 w 533449"/>
                <a:gd name="connsiteY0" fmla="*/ 756478 h 1791893"/>
                <a:gd name="connsiteX1" fmla="*/ 11643 w 533449"/>
                <a:gd name="connsiteY1" fmla="*/ 19878 h 1791893"/>
                <a:gd name="connsiteX2" fmla="*/ 282576 w 533449"/>
                <a:gd name="connsiteY2" fmla="*/ 240012 h 1791893"/>
                <a:gd name="connsiteX3" fmla="*/ 443443 w 533449"/>
                <a:gd name="connsiteY3" fmla="*/ 561745 h 1791893"/>
                <a:gd name="connsiteX4" fmla="*/ 528109 w 533449"/>
                <a:gd name="connsiteY4" fmla="*/ 976612 h 1791893"/>
                <a:gd name="connsiteX5" fmla="*/ 511176 w 533449"/>
                <a:gd name="connsiteY5" fmla="*/ 1552345 h 1791893"/>
                <a:gd name="connsiteX6" fmla="*/ 401109 w 533449"/>
                <a:gd name="connsiteY6" fmla="*/ 1789412 h 1791893"/>
                <a:gd name="connsiteX7" fmla="*/ 401109 w 533449"/>
                <a:gd name="connsiteY7" fmla="*/ 1662412 h 1791893"/>
                <a:gd name="connsiteX8" fmla="*/ 375709 w 533449"/>
                <a:gd name="connsiteY8" fmla="*/ 1442278 h 1791893"/>
                <a:gd name="connsiteX9" fmla="*/ 316443 w 533449"/>
                <a:gd name="connsiteY9" fmla="*/ 1264478 h 1791893"/>
                <a:gd name="connsiteX10" fmla="*/ 265643 w 533449"/>
                <a:gd name="connsiteY10" fmla="*/ 1171345 h 1791893"/>
                <a:gd name="connsiteX11" fmla="*/ 70909 w 533449"/>
                <a:gd name="connsiteY11" fmla="*/ 756478 h 1791893"/>
                <a:gd name="connsiteX0" fmla="*/ 70909 w 533449"/>
                <a:gd name="connsiteY0" fmla="*/ 756478 h 1791893"/>
                <a:gd name="connsiteX1" fmla="*/ 11643 w 533449"/>
                <a:gd name="connsiteY1" fmla="*/ 19878 h 1791893"/>
                <a:gd name="connsiteX2" fmla="*/ 282576 w 533449"/>
                <a:gd name="connsiteY2" fmla="*/ 240012 h 1791893"/>
                <a:gd name="connsiteX3" fmla="*/ 443443 w 533449"/>
                <a:gd name="connsiteY3" fmla="*/ 561745 h 1791893"/>
                <a:gd name="connsiteX4" fmla="*/ 528109 w 533449"/>
                <a:gd name="connsiteY4" fmla="*/ 976612 h 1791893"/>
                <a:gd name="connsiteX5" fmla="*/ 511176 w 533449"/>
                <a:gd name="connsiteY5" fmla="*/ 1552345 h 1791893"/>
                <a:gd name="connsiteX6" fmla="*/ 401109 w 533449"/>
                <a:gd name="connsiteY6" fmla="*/ 1789412 h 1791893"/>
                <a:gd name="connsiteX7" fmla="*/ 401109 w 533449"/>
                <a:gd name="connsiteY7" fmla="*/ 1662412 h 1791893"/>
                <a:gd name="connsiteX8" fmla="*/ 375709 w 533449"/>
                <a:gd name="connsiteY8" fmla="*/ 1442278 h 1791893"/>
                <a:gd name="connsiteX9" fmla="*/ 316443 w 533449"/>
                <a:gd name="connsiteY9" fmla="*/ 1264478 h 1791893"/>
                <a:gd name="connsiteX10" fmla="*/ 265643 w 533449"/>
                <a:gd name="connsiteY10" fmla="*/ 1171345 h 1791893"/>
                <a:gd name="connsiteX11" fmla="*/ 70909 w 533449"/>
                <a:gd name="connsiteY11" fmla="*/ 756478 h 1791893"/>
                <a:gd name="connsiteX0" fmla="*/ 70909 w 533449"/>
                <a:gd name="connsiteY0" fmla="*/ 756478 h 1791893"/>
                <a:gd name="connsiteX1" fmla="*/ 11643 w 533449"/>
                <a:gd name="connsiteY1" fmla="*/ 19878 h 1791893"/>
                <a:gd name="connsiteX2" fmla="*/ 282576 w 533449"/>
                <a:gd name="connsiteY2" fmla="*/ 240012 h 1791893"/>
                <a:gd name="connsiteX3" fmla="*/ 443443 w 533449"/>
                <a:gd name="connsiteY3" fmla="*/ 561745 h 1791893"/>
                <a:gd name="connsiteX4" fmla="*/ 528109 w 533449"/>
                <a:gd name="connsiteY4" fmla="*/ 976612 h 1791893"/>
                <a:gd name="connsiteX5" fmla="*/ 511176 w 533449"/>
                <a:gd name="connsiteY5" fmla="*/ 1552345 h 1791893"/>
                <a:gd name="connsiteX6" fmla="*/ 401109 w 533449"/>
                <a:gd name="connsiteY6" fmla="*/ 1789412 h 1791893"/>
                <a:gd name="connsiteX7" fmla="*/ 401109 w 533449"/>
                <a:gd name="connsiteY7" fmla="*/ 1662412 h 1791893"/>
                <a:gd name="connsiteX8" fmla="*/ 375709 w 533449"/>
                <a:gd name="connsiteY8" fmla="*/ 1442278 h 1791893"/>
                <a:gd name="connsiteX9" fmla="*/ 316443 w 533449"/>
                <a:gd name="connsiteY9" fmla="*/ 1264478 h 1791893"/>
                <a:gd name="connsiteX10" fmla="*/ 265643 w 533449"/>
                <a:gd name="connsiteY10" fmla="*/ 1171345 h 1791893"/>
                <a:gd name="connsiteX11" fmla="*/ 70909 w 533449"/>
                <a:gd name="connsiteY11" fmla="*/ 756478 h 1791893"/>
                <a:gd name="connsiteX0" fmla="*/ 0 w 462540"/>
                <a:gd name="connsiteY0" fmla="*/ 519553 h 1554968"/>
                <a:gd name="connsiteX1" fmla="*/ 211667 w 462540"/>
                <a:gd name="connsiteY1" fmla="*/ 3087 h 1554968"/>
                <a:gd name="connsiteX2" fmla="*/ 372534 w 462540"/>
                <a:gd name="connsiteY2" fmla="*/ 324820 h 1554968"/>
                <a:gd name="connsiteX3" fmla="*/ 457200 w 462540"/>
                <a:gd name="connsiteY3" fmla="*/ 739687 h 1554968"/>
                <a:gd name="connsiteX4" fmla="*/ 440267 w 462540"/>
                <a:gd name="connsiteY4" fmla="*/ 1315420 h 1554968"/>
                <a:gd name="connsiteX5" fmla="*/ 330200 w 462540"/>
                <a:gd name="connsiteY5" fmla="*/ 1552487 h 1554968"/>
                <a:gd name="connsiteX6" fmla="*/ 330200 w 462540"/>
                <a:gd name="connsiteY6" fmla="*/ 1425487 h 1554968"/>
                <a:gd name="connsiteX7" fmla="*/ 304800 w 462540"/>
                <a:gd name="connsiteY7" fmla="*/ 1205353 h 1554968"/>
                <a:gd name="connsiteX8" fmla="*/ 245534 w 462540"/>
                <a:gd name="connsiteY8" fmla="*/ 1027553 h 1554968"/>
                <a:gd name="connsiteX9" fmla="*/ 194734 w 462540"/>
                <a:gd name="connsiteY9" fmla="*/ 934420 h 1554968"/>
                <a:gd name="connsiteX10" fmla="*/ 0 w 462540"/>
                <a:gd name="connsiteY10" fmla="*/ 519553 h 1554968"/>
                <a:gd name="connsiteX0" fmla="*/ 0 w 462540"/>
                <a:gd name="connsiteY0" fmla="*/ 201086 h 1236501"/>
                <a:gd name="connsiteX1" fmla="*/ 372534 w 462540"/>
                <a:gd name="connsiteY1" fmla="*/ 6353 h 1236501"/>
                <a:gd name="connsiteX2" fmla="*/ 457200 w 462540"/>
                <a:gd name="connsiteY2" fmla="*/ 421220 h 1236501"/>
                <a:gd name="connsiteX3" fmla="*/ 440267 w 462540"/>
                <a:gd name="connsiteY3" fmla="*/ 996953 h 1236501"/>
                <a:gd name="connsiteX4" fmla="*/ 330200 w 462540"/>
                <a:gd name="connsiteY4" fmla="*/ 1234020 h 1236501"/>
                <a:gd name="connsiteX5" fmla="*/ 330200 w 462540"/>
                <a:gd name="connsiteY5" fmla="*/ 1107020 h 1236501"/>
                <a:gd name="connsiteX6" fmla="*/ 304800 w 462540"/>
                <a:gd name="connsiteY6" fmla="*/ 886886 h 1236501"/>
                <a:gd name="connsiteX7" fmla="*/ 245534 w 462540"/>
                <a:gd name="connsiteY7" fmla="*/ 709086 h 1236501"/>
                <a:gd name="connsiteX8" fmla="*/ 194734 w 462540"/>
                <a:gd name="connsiteY8" fmla="*/ 615953 h 1236501"/>
                <a:gd name="connsiteX9" fmla="*/ 0 w 462540"/>
                <a:gd name="connsiteY9" fmla="*/ 201086 h 1236501"/>
                <a:gd name="connsiteX0" fmla="*/ 0 w 490128"/>
                <a:gd name="connsiteY0" fmla="*/ 5367 h 1040782"/>
                <a:gd name="connsiteX1" fmla="*/ 457200 w 490128"/>
                <a:gd name="connsiteY1" fmla="*/ 225501 h 1040782"/>
                <a:gd name="connsiteX2" fmla="*/ 440267 w 490128"/>
                <a:gd name="connsiteY2" fmla="*/ 801234 h 1040782"/>
                <a:gd name="connsiteX3" fmla="*/ 330200 w 490128"/>
                <a:gd name="connsiteY3" fmla="*/ 1038301 h 1040782"/>
                <a:gd name="connsiteX4" fmla="*/ 330200 w 490128"/>
                <a:gd name="connsiteY4" fmla="*/ 911301 h 1040782"/>
                <a:gd name="connsiteX5" fmla="*/ 304800 w 490128"/>
                <a:gd name="connsiteY5" fmla="*/ 691167 h 1040782"/>
                <a:gd name="connsiteX6" fmla="*/ 245534 w 490128"/>
                <a:gd name="connsiteY6" fmla="*/ 513367 h 1040782"/>
                <a:gd name="connsiteX7" fmla="*/ 194734 w 490128"/>
                <a:gd name="connsiteY7" fmla="*/ 420234 h 1040782"/>
                <a:gd name="connsiteX8" fmla="*/ 0 w 490128"/>
                <a:gd name="connsiteY8" fmla="*/ 5367 h 1040782"/>
                <a:gd name="connsiteX0" fmla="*/ 0 w 490128"/>
                <a:gd name="connsiteY0" fmla="*/ 5367 h 1040782"/>
                <a:gd name="connsiteX1" fmla="*/ 457200 w 490128"/>
                <a:gd name="connsiteY1" fmla="*/ 225501 h 1040782"/>
                <a:gd name="connsiteX2" fmla="*/ 440267 w 490128"/>
                <a:gd name="connsiteY2" fmla="*/ 801234 h 1040782"/>
                <a:gd name="connsiteX3" fmla="*/ 330200 w 490128"/>
                <a:gd name="connsiteY3" fmla="*/ 1038301 h 1040782"/>
                <a:gd name="connsiteX4" fmla="*/ 330200 w 490128"/>
                <a:gd name="connsiteY4" fmla="*/ 911301 h 1040782"/>
                <a:gd name="connsiteX5" fmla="*/ 304800 w 490128"/>
                <a:gd name="connsiteY5" fmla="*/ 691167 h 1040782"/>
                <a:gd name="connsiteX6" fmla="*/ 245534 w 490128"/>
                <a:gd name="connsiteY6" fmla="*/ 513367 h 1040782"/>
                <a:gd name="connsiteX7" fmla="*/ 194734 w 490128"/>
                <a:gd name="connsiteY7" fmla="*/ 420234 h 1040782"/>
                <a:gd name="connsiteX8" fmla="*/ 0 w 490128"/>
                <a:gd name="connsiteY8" fmla="*/ 5367 h 1040782"/>
                <a:gd name="connsiteX0" fmla="*/ 4943 w 470098"/>
                <a:gd name="connsiteY0" fmla="*/ 16341 h 1051756"/>
                <a:gd name="connsiteX1" fmla="*/ 427419 w 470098"/>
                <a:gd name="connsiteY1" fmla="*/ 155452 h 1051756"/>
                <a:gd name="connsiteX2" fmla="*/ 445210 w 470098"/>
                <a:gd name="connsiteY2" fmla="*/ 812208 h 1051756"/>
                <a:gd name="connsiteX3" fmla="*/ 335143 w 470098"/>
                <a:gd name="connsiteY3" fmla="*/ 1049275 h 1051756"/>
                <a:gd name="connsiteX4" fmla="*/ 335143 w 470098"/>
                <a:gd name="connsiteY4" fmla="*/ 922275 h 1051756"/>
                <a:gd name="connsiteX5" fmla="*/ 309743 w 470098"/>
                <a:gd name="connsiteY5" fmla="*/ 702141 h 1051756"/>
                <a:gd name="connsiteX6" fmla="*/ 250477 w 470098"/>
                <a:gd name="connsiteY6" fmla="*/ 524341 h 1051756"/>
                <a:gd name="connsiteX7" fmla="*/ 199677 w 470098"/>
                <a:gd name="connsiteY7" fmla="*/ 431208 h 1051756"/>
                <a:gd name="connsiteX8" fmla="*/ 4943 w 470098"/>
                <a:gd name="connsiteY8" fmla="*/ 16341 h 1051756"/>
                <a:gd name="connsiteX0" fmla="*/ 7635 w 373966"/>
                <a:gd name="connsiteY0" fmla="*/ 54123 h 962217"/>
                <a:gd name="connsiteX1" fmla="*/ 337513 w 373966"/>
                <a:gd name="connsiteY1" fmla="*/ 65913 h 962217"/>
                <a:gd name="connsiteX2" fmla="*/ 355304 w 373966"/>
                <a:gd name="connsiteY2" fmla="*/ 722669 h 962217"/>
                <a:gd name="connsiteX3" fmla="*/ 245237 w 373966"/>
                <a:gd name="connsiteY3" fmla="*/ 959736 h 962217"/>
                <a:gd name="connsiteX4" fmla="*/ 245237 w 373966"/>
                <a:gd name="connsiteY4" fmla="*/ 832736 h 962217"/>
                <a:gd name="connsiteX5" fmla="*/ 219837 w 373966"/>
                <a:gd name="connsiteY5" fmla="*/ 612602 h 962217"/>
                <a:gd name="connsiteX6" fmla="*/ 160571 w 373966"/>
                <a:gd name="connsiteY6" fmla="*/ 434802 h 962217"/>
                <a:gd name="connsiteX7" fmla="*/ 109771 w 373966"/>
                <a:gd name="connsiteY7" fmla="*/ 341669 h 962217"/>
                <a:gd name="connsiteX8" fmla="*/ 7635 w 373966"/>
                <a:gd name="connsiteY8" fmla="*/ 54123 h 96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3966" h="962217">
                  <a:moveTo>
                    <a:pt x="7635" y="54123"/>
                  </a:moveTo>
                  <a:cubicBezTo>
                    <a:pt x="45592" y="8164"/>
                    <a:pt x="279568" y="-45511"/>
                    <a:pt x="337513" y="65913"/>
                  </a:cubicBezTo>
                  <a:cubicBezTo>
                    <a:pt x="395458" y="177337"/>
                    <a:pt x="370683" y="573699"/>
                    <a:pt x="355304" y="722669"/>
                  </a:cubicBezTo>
                  <a:cubicBezTo>
                    <a:pt x="339925" y="871639"/>
                    <a:pt x="263581" y="941392"/>
                    <a:pt x="245237" y="959736"/>
                  </a:cubicBezTo>
                  <a:cubicBezTo>
                    <a:pt x="226893" y="978080"/>
                    <a:pt x="249470" y="890592"/>
                    <a:pt x="245237" y="832736"/>
                  </a:cubicBezTo>
                  <a:cubicBezTo>
                    <a:pt x="241004" y="774880"/>
                    <a:pt x="233948" y="678924"/>
                    <a:pt x="219837" y="612602"/>
                  </a:cubicBezTo>
                  <a:cubicBezTo>
                    <a:pt x="205726" y="546280"/>
                    <a:pt x="178915" y="479957"/>
                    <a:pt x="160571" y="434802"/>
                  </a:cubicBezTo>
                  <a:cubicBezTo>
                    <a:pt x="142227" y="389647"/>
                    <a:pt x="135260" y="405116"/>
                    <a:pt x="109771" y="341669"/>
                  </a:cubicBezTo>
                  <a:cubicBezTo>
                    <a:pt x="84282" y="278222"/>
                    <a:pt x="-30322" y="100082"/>
                    <a:pt x="7635" y="54123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6160457" y="4009042"/>
              <a:ext cx="404960" cy="874288"/>
            </a:xfrm>
            <a:custGeom>
              <a:avLst/>
              <a:gdLst>
                <a:gd name="connsiteX0" fmla="*/ 69107 w 404960"/>
                <a:gd name="connsiteY0" fmla="*/ 43602 h 874288"/>
                <a:gd name="connsiteX1" fmla="*/ 129663 w 404960"/>
                <a:gd name="connsiteY1" fmla="*/ 376661 h 874288"/>
                <a:gd name="connsiteX2" fmla="*/ 165997 w 404960"/>
                <a:gd name="connsiteY2" fmla="*/ 485663 h 874288"/>
                <a:gd name="connsiteX3" fmla="*/ 147830 w 404960"/>
                <a:gd name="connsiteY3" fmla="*/ 637053 h 874288"/>
                <a:gd name="connsiteX4" fmla="*/ 38829 w 404960"/>
                <a:gd name="connsiteY4" fmla="*/ 836889 h 874288"/>
                <a:gd name="connsiteX5" fmla="*/ 2495 w 404960"/>
                <a:gd name="connsiteY5" fmla="*/ 867167 h 874288"/>
                <a:gd name="connsiteX6" fmla="*/ 99385 w 404960"/>
                <a:gd name="connsiteY6" fmla="*/ 867167 h 874288"/>
                <a:gd name="connsiteX7" fmla="*/ 232609 w 404960"/>
                <a:gd name="connsiteY7" fmla="*/ 788444 h 874288"/>
                <a:gd name="connsiteX8" fmla="*/ 347666 w 404960"/>
                <a:gd name="connsiteY8" fmla="*/ 624942 h 874288"/>
                <a:gd name="connsiteX9" fmla="*/ 390056 w 404960"/>
                <a:gd name="connsiteY9" fmla="*/ 509885 h 874288"/>
                <a:gd name="connsiteX10" fmla="*/ 402167 w 404960"/>
                <a:gd name="connsiteY10" fmla="*/ 279771 h 874288"/>
                <a:gd name="connsiteX11" fmla="*/ 341610 w 404960"/>
                <a:gd name="connsiteY11" fmla="*/ 31491 h 874288"/>
                <a:gd name="connsiteX12" fmla="*/ 69107 w 404960"/>
                <a:gd name="connsiteY12" fmla="*/ 43602 h 87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4960" h="874288">
                  <a:moveTo>
                    <a:pt x="69107" y="43602"/>
                  </a:moveTo>
                  <a:cubicBezTo>
                    <a:pt x="33783" y="101130"/>
                    <a:pt x="113515" y="302984"/>
                    <a:pt x="129663" y="376661"/>
                  </a:cubicBezTo>
                  <a:cubicBezTo>
                    <a:pt x="145811" y="450338"/>
                    <a:pt x="162969" y="442264"/>
                    <a:pt x="165997" y="485663"/>
                  </a:cubicBezTo>
                  <a:cubicBezTo>
                    <a:pt x="169025" y="529062"/>
                    <a:pt x="169025" y="578515"/>
                    <a:pt x="147830" y="637053"/>
                  </a:cubicBezTo>
                  <a:cubicBezTo>
                    <a:pt x="126635" y="695591"/>
                    <a:pt x="63051" y="798537"/>
                    <a:pt x="38829" y="836889"/>
                  </a:cubicBezTo>
                  <a:cubicBezTo>
                    <a:pt x="14607" y="875241"/>
                    <a:pt x="-7598" y="862121"/>
                    <a:pt x="2495" y="867167"/>
                  </a:cubicBezTo>
                  <a:cubicBezTo>
                    <a:pt x="12588" y="872213"/>
                    <a:pt x="61033" y="880287"/>
                    <a:pt x="99385" y="867167"/>
                  </a:cubicBezTo>
                  <a:cubicBezTo>
                    <a:pt x="137737" y="854047"/>
                    <a:pt x="191229" y="828815"/>
                    <a:pt x="232609" y="788444"/>
                  </a:cubicBezTo>
                  <a:cubicBezTo>
                    <a:pt x="273989" y="748073"/>
                    <a:pt x="321425" y="671368"/>
                    <a:pt x="347666" y="624942"/>
                  </a:cubicBezTo>
                  <a:cubicBezTo>
                    <a:pt x="373907" y="578516"/>
                    <a:pt x="380972" y="567414"/>
                    <a:pt x="390056" y="509885"/>
                  </a:cubicBezTo>
                  <a:cubicBezTo>
                    <a:pt x="399140" y="452356"/>
                    <a:pt x="410241" y="359503"/>
                    <a:pt x="402167" y="279771"/>
                  </a:cubicBezTo>
                  <a:cubicBezTo>
                    <a:pt x="394093" y="200039"/>
                    <a:pt x="398129" y="73880"/>
                    <a:pt x="341610" y="31491"/>
                  </a:cubicBezTo>
                  <a:cubicBezTo>
                    <a:pt x="285091" y="-10898"/>
                    <a:pt x="104431" y="-13926"/>
                    <a:pt x="69107" y="43602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5998826" y="2700327"/>
              <a:ext cx="1133182" cy="1710631"/>
            </a:xfrm>
            <a:custGeom>
              <a:avLst/>
              <a:gdLst>
                <a:gd name="connsiteX0" fmla="*/ 69639 w 1708204"/>
                <a:gd name="connsiteY0" fmla="*/ 595499 h 1222082"/>
                <a:gd name="connsiteX1" fmla="*/ 230506 w 1708204"/>
                <a:gd name="connsiteY1" fmla="*/ 578565 h 1222082"/>
                <a:gd name="connsiteX2" fmla="*/ 340572 w 1708204"/>
                <a:gd name="connsiteY2" fmla="*/ 578565 h 1222082"/>
                <a:gd name="connsiteX3" fmla="*/ 509906 w 1708204"/>
                <a:gd name="connsiteY3" fmla="*/ 612432 h 1222082"/>
                <a:gd name="connsiteX4" fmla="*/ 670772 w 1708204"/>
                <a:gd name="connsiteY4" fmla="*/ 781765 h 1222082"/>
                <a:gd name="connsiteX5" fmla="*/ 780839 w 1708204"/>
                <a:gd name="connsiteY5" fmla="*/ 968032 h 1222082"/>
                <a:gd name="connsiteX6" fmla="*/ 950172 w 1708204"/>
                <a:gd name="connsiteY6" fmla="*/ 1154299 h 1222082"/>
                <a:gd name="connsiteX7" fmla="*/ 1212639 w 1708204"/>
                <a:gd name="connsiteY7" fmla="*/ 1222032 h 1222082"/>
                <a:gd name="connsiteX8" fmla="*/ 1432772 w 1708204"/>
                <a:gd name="connsiteY8" fmla="*/ 1162765 h 1222082"/>
                <a:gd name="connsiteX9" fmla="*/ 1602106 w 1708204"/>
                <a:gd name="connsiteY9" fmla="*/ 1027299 h 1222082"/>
                <a:gd name="connsiteX10" fmla="*/ 1652906 w 1708204"/>
                <a:gd name="connsiteY10" fmla="*/ 866432 h 1222082"/>
                <a:gd name="connsiteX11" fmla="*/ 1669839 w 1708204"/>
                <a:gd name="connsiteY11" fmla="*/ 570099 h 1222082"/>
                <a:gd name="connsiteX12" fmla="*/ 1111039 w 1708204"/>
                <a:gd name="connsiteY12" fmla="*/ 45165 h 1222082"/>
                <a:gd name="connsiteX13" fmla="*/ 509906 w 1708204"/>
                <a:gd name="connsiteY13" fmla="*/ 45165 h 1222082"/>
                <a:gd name="connsiteX14" fmla="*/ 120439 w 1708204"/>
                <a:gd name="connsiteY14" fmla="*/ 197565 h 1222082"/>
                <a:gd name="connsiteX15" fmla="*/ 1906 w 1708204"/>
                <a:gd name="connsiteY15" fmla="*/ 333032 h 1222082"/>
                <a:gd name="connsiteX16" fmla="*/ 69639 w 1708204"/>
                <a:gd name="connsiteY16" fmla="*/ 595499 h 1222082"/>
                <a:gd name="connsiteX0" fmla="*/ 37068 w 1675633"/>
                <a:gd name="connsiteY0" fmla="*/ 1070285 h 1696868"/>
                <a:gd name="connsiteX1" fmla="*/ 197935 w 1675633"/>
                <a:gd name="connsiteY1" fmla="*/ 1053351 h 1696868"/>
                <a:gd name="connsiteX2" fmla="*/ 308001 w 1675633"/>
                <a:gd name="connsiteY2" fmla="*/ 1053351 h 1696868"/>
                <a:gd name="connsiteX3" fmla="*/ 477335 w 1675633"/>
                <a:gd name="connsiteY3" fmla="*/ 1087218 h 1696868"/>
                <a:gd name="connsiteX4" fmla="*/ 638201 w 1675633"/>
                <a:gd name="connsiteY4" fmla="*/ 1256551 h 1696868"/>
                <a:gd name="connsiteX5" fmla="*/ 748268 w 1675633"/>
                <a:gd name="connsiteY5" fmla="*/ 1442818 h 1696868"/>
                <a:gd name="connsiteX6" fmla="*/ 917601 w 1675633"/>
                <a:gd name="connsiteY6" fmla="*/ 1629085 h 1696868"/>
                <a:gd name="connsiteX7" fmla="*/ 1180068 w 1675633"/>
                <a:gd name="connsiteY7" fmla="*/ 1696818 h 1696868"/>
                <a:gd name="connsiteX8" fmla="*/ 1400201 w 1675633"/>
                <a:gd name="connsiteY8" fmla="*/ 1637551 h 1696868"/>
                <a:gd name="connsiteX9" fmla="*/ 1569535 w 1675633"/>
                <a:gd name="connsiteY9" fmla="*/ 1502085 h 1696868"/>
                <a:gd name="connsiteX10" fmla="*/ 1620335 w 1675633"/>
                <a:gd name="connsiteY10" fmla="*/ 1341218 h 1696868"/>
                <a:gd name="connsiteX11" fmla="*/ 1637268 w 1675633"/>
                <a:gd name="connsiteY11" fmla="*/ 1044885 h 1696868"/>
                <a:gd name="connsiteX12" fmla="*/ 1078468 w 1675633"/>
                <a:gd name="connsiteY12" fmla="*/ 519951 h 1696868"/>
                <a:gd name="connsiteX13" fmla="*/ 477335 w 1675633"/>
                <a:gd name="connsiteY13" fmla="*/ 519951 h 1696868"/>
                <a:gd name="connsiteX14" fmla="*/ 87868 w 1675633"/>
                <a:gd name="connsiteY14" fmla="*/ 672351 h 1696868"/>
                <a:gd name="connsiteX15" fmla="*/ 970545 w 1675633"/>
                <a:gd name="connsiteY15" fmla="*/ 3377 h 1696868"/>
                <a:gd name="connsiteX16" fmla="*/ 37068 w 1675633"/>
                <a:gd name="connsiteY16" fmla="*/ 1070285 h 1696868"/>
                <a:gd name="connsiteX0" fmla="*/ 37068 w 1644338"/>
                <a:gd name="connsiteY0" fmla="*/ 1070285 h 1696868"/>
                <a:gd name="connsiteX1" fmla="*/ 197935 w 1644338"/>
                <a:gd name="connsiteY1" fmla="*/ 1053351 h 1696868"/>
                <a:gd name="connsiteX2" fmla="*/ 308001 w 1644338"/>
                <a:gd name="connsiteY2" fmla="*/ 1053351 h 1696868"/>
                <a:gd name="connsiteX3" fmla="*/ 477335 w 1644338"/>
                <a:gd name="connsiteY3" fmla="*/ 1087218 h 1696868"/>
                <a:gd name="connsiteX4" fmla="*/ 638201 w 1644338"/>
                <a:gd name="connsiteY4" fmla="*/ 1256551 h 1696868"/>
                <a:gd name="connsiteX5" fmla="*/ 748268 w 1644338"/>
                <a:gd name="connsiteY5" fmla="*/ 1442818 h 1696868"/>
                <a:gd name="connsiteX6" fmla="*/ 917601 w 1644338"/>
                <a:gd name="connsiteY6" fmla="*/ 1629085 h 1696868"/>
                <a:gd name="connsiteX7" fmla="*/ 1180068 w 1644338"/>
                <a:gd name="connsiteY7" fmla="*/ 1696818 h 1696868"/>
                <a:gd name="connsiteX8" fmla="*/ 1400201 w 1644338"/>
                <a:gd name="connsiteY8" fmla="*/ 1637551 h 1696868"/>
                <a:gd name="connsiteX9" fmla="*/ 1569535 w 1644338"/>
                <a:gd name="connsiteY9" fmla="*/ 1502085 h 1696868"/>
                <a:gd name="connsiteX10" fmla="*/ 1620335 w 1644338"/>
                <a:gd name="connsiteY10" fmla="*/ 1341218 h 1696868"/>
                <a:gd name="connsiteX11" fmla="*/ 1637268 w 1644338"/>
                <a:gd name="connsiteY11" fmla="*/ 1044885 h 1696868"/>
                <a:gd name="connsiteX12" fmla="*/ 1518306 w 1644338"/>
                <a:gd name="connsiteY12" fmla="*/ 450503 h 1696868"/>
                <a:gd name="connsiteX13" fmla="*/ 477335 w 1644338"/>
                <a:gd name="connsiteY13" fmla="*/ 519951 h 1696868"/>
                <a:gd name="connsiteX14" fmla="*/ 87868 w 1644338"/>
                <a:gd name="connsiteY14" fmla="*/ 672351 h 1696868"/>
                <a:gd name="connsiteX15" fmla="*/ 970545 w 1644338"/>
                <a:gd name="connsiteY15" fmla="*/ 3377 h 1696868"/>
                <a:gd name="connsiteX16" fmla="*/ 37068 w 1644338"/>
                <a:gd name="connsiteY16" fmla="*/ 1070285 h 1696868"/>
                <a:gd name="connsiteX0" fmla="*/ 37068 w 1643387"/>
                <a:gd name="connsiteY0" fmla="*/ 1070285 h 1696868"/>
                <a:gd name="connsiteX1" fmla="*/ 197935 w 1643387"/>
                <a:gd name="connsiteY1" fmla="*/ 1053351 h 1696868"/>
                <a:gd name="connsiteX2" fmla="*/ 308001 w 1643387"/>
                <a:gd name="connsiteY2" fmla="*/ 1053351 h 1696868"/>
                <a:gd name="connsiteX3" fmla="*/ 477335 w 1643387"/>
                <a:gd name="connsiteY3" fmla="*/ 1087218 h 1696868"/>
                <a:gd name="connsiteX4" fmla="*/ 638201 w 1643387"/>
                <a:gd name="connsiteY4" fmla="*/ 1256551 h 1696868"/>
                <a:gd name="connsiteX5" fmla="*/ 748268 w 1643387"/>
                <a:gd name="connsiteY5" fmla="*/ 1442818 h 1696868"/>
                <a:gd name="connsiteX6" fmla="*/ 917601 w 1643387"/>
                <a:gd name="connsiteY6" fmla="*/ 1629085 h 1696868"/>
                <a:gd name="connsiteX7" fmla="*/ 1180068 w 1643387"/>
                <a:gd name="connsiteY7" fmla="*/ 1696818 h 1696868"/>
                <a:gd name="connsiteX8" fmla="*/ 1400201 w 1643387"/>
                <a:gd name="connsiteY8" fmla="*/ 1637551 h 1696868"/>
                <a:gd name="connsiteX9" fmla="*/ 1569535 w 1643387"/>
                <a:gd name="connsiteY9" fmla="*/ 1502085 h 1696868"/>
                <a:gd name="connsiteX10" fmla="*/ 1620335 w 1643387"/>
                <a:gd name="connsiteY10" fmla="*/ 1341218 h 1696868"/>
                <a:gd name="connsiteX11" fmla="*/ 1637268 w 1643387"/>
                <a:gd name="connsiteY11" fmla="*/ 1044885 h 1696868"/>
                <a:gd name="connsiteX12" fmla="*/ 1518306 w 1643387"/>
                <a:gd name="connsiteY12" fmla="*/ 450503 h 1696868"/>
                <a:gd name="connsiteX13" fmla="*/ 1160241 w 1643387"/>
                <a:gd name="connsiteY13" fmla="*/ 230584 h 1696868"/>
                <a:gd name="connsiteX14" fmla="*/ 87868 w 1643387"/>
                <a:gd name="connsiteY14" fmla="*/ 672351 h 1696868"/>
                <a:gd name="connsiteX15" fmla="*/ 970545 w 1643387"/>
                <a:gd name="connsiteY15" fmla="*/ 3377 h 1696868"/>
                <a:gd name="connsiteX16" fmla="*/ 37068 w 1643387"/>
                <a:gd name="connsiteY16" fmla="*/ 1070285 h 1696868"/>
                <a:gd name="connsiteX0" fmla="*/ 37068 w 1643387"/>
                <a:gd name="connsiteY0" fmla="*/ 1104342 h 1730925"/>
                <a:gd name="connsiteX1" fmla="*/ 197935 w 1643387"/>
                <a:gd name="connsiteY1" fmla="*/ 1087408 h 1730925"/>
                <a:gd name="connsiteX2" fmla="*/ 308001 w 1643387"/>
                <a:gd name="connsiteY2" fmla="*/ 1087408 h 1730925"/>
                <a:gd name="connsiteX3" fmla="*/ 477335 w 1643387"/>
                <a:gd name="connsiteY3" fmla="*/ 1121275 h 1730925"/>
                <a:gd name="connsiteX4" fmla="*/ 638201 w 1643387"/>
                <a:gd name="connsiteY4" fmla="*/ 1290608 h 1730925"/>
                <a:gd name="connsiteX5" fmla="*/ 748268 w 1643387"/>
                <a:gd name="connsiteY5" fmla="*/ 1476875 h 1730925"/>
                <a:gd name="connsiteX6" fmla="*/ 917601 w 1643387"/>
                <a:gd name="connsiteY6" fmla="*/ 1663142 h 1730925"/>
                <a:gd name="connsiteX7" fmla="*/ 1180068 w 1643387"/>
                <a:gd name="connsiteY7" fmla="*/ 1730875 h 1730925"/>
                <a:gd name="connsiteX8" fmla="*/ 1400201 w 1643387"/>
                <a:gd name="connsiteY8" fmla="*/ 1671608 h 1730925"/>
                <a:gd name="connsiteX9" fmla="*/ 1569535 w 1643387"/>
                <a:gd name="connsiteY9" fmla="*/ 1536142 h 1730925"/>
                <a:gd name="connsiteX10" fmla="*/ 1620335 w 1643387"/>
                <a:gd name="connsiteY10" fmla="*/ 1375275 h 1730925"/>
                <a:gd name="connsiteX11" fmla="*/ 1637268 w 1643387"/>
                <a:gd name="connsiteY11" fmla="*/ 1078942 h 1730925"/>
                <a:gd name="connsiteX12" fmla="*/ 1518306 w 1643387"/>
                <a:gd name="connsiteY12" fmla="*/ 484560 h 1730925"/>
                <a:gd name="connsiteX13" fmla="*/ 1160241 w 1643387"/>
                <a:gd name="connsiteY13" fmla="*/ 264641 h 1730925"/>
                <a:gd name="connsiteX14" fmla="*/ 1141164 w 1643387"/>
                <a:gd name="connsiteY14" fmla="*/ 197121 h 1730925"/>
                <a:gd name="connsiteX15" fmla="*/ 970545 w 1643387"/>
                <a:gd name="connsiteY15" fmla="*/ 37434 h 1730925"/>
                <a:gd name="connsiteX16" fmla="*/ 37068 w 1643387"/>
                <a:gd name="connsiteY16" fmla="*/ 1104342 h 1730925"/>
                <a:gd name="connsiteX0" fmla="*/ 467626 w 1460487"/>
                <a:gd name="connsiteY0" fmla="*/ 204787 h 1693683"/>
                <a:gd name="connsiteX1" fmla="*/ 15035 w 1460487"/>
                <a:gd name="connsiteY1" fmla="*/ 1050166 h 1693683"/>
                <a:gd name="connsiteX2" fmla="*/ 125101 w 1460487"/>
                <a:gd name="connsiteY2" fmla="*/ 1050166 h 1693683"/>
                <a:gd name="connsiteX3" fmla="*/ 294435 w 1460487"/>
                <a:gd name="connsiteY3" fmla="*/ 1084033 h 1693683"/>
                <a:gd name="connsiteX4" fmla="*/ 455301 w 1460487"/>
                <a:gd name="connsiteY4" fmla="*/ 1253366 h 1693683"/>
                <a:gd name="connsiteX5" fmla="*/ 565368 w 1460487"/>
                <a:gd name="connsiteY5" fmla="*/ 1439633 h 1693683"/>
                <a:gd name="connsiteX6" fmla="*/ 734701 w 1460487"/>
                <a:gd name="connsiteY6" fmla="*/ 1625900 h 1693683"/>
                <a:gd name="connsiteX7" fmla="*/ 997168 w 1460487"/>
                <a:gd name="connsiteY7" fmla="*/ 1693633 h 1693683"/>
                <a:gd name="connsiteX8" fmla="*/ 1217301 w 1460487"/>
                <a:gd name="connsiteY8" fmla="*/ 1634366 h 1693683"/>
                <a:gd name="connsiteX9" fmla="*/ 1386635 w 1460487"/>
                <a:gd name="connsiteY9" fmla="*/ 1498900 h 1693683"/>
                <a:gd name="connsiteX10" fmla="*/ 1437435 w 1460487"/>
                <a:gd name="connsiteY10" fmla="*/ 1338033 h 1693683"/>
                <a:gd name="connsiteX11" fmla="*/ 1454368 w 1460487"/>
                <a:gd name="connsiteY11" fmla="*/ 1041700 h 1693683"/>
                <a:gd name="connsiteX12" fmla="*/ 1335406 w 1460487"/>
                <a:gd name="connsiteY12" fmla="*/ 447318 h 1693683"/>
                <a:gd name="connsiteX13" fmla="*/ 977341 w 1460487"/>
                <a:gd name="connsiteY13" fmla="*/ 227399 h 1693683"/>
                <a:gd name="connsiteX14" fmla="*/ 958264 w 1460487"/>
                <a:gd name="connsiteY14" fmla="*/ 159879 h 1693683"/>
                <a:gd name="connsiteX15" fmla="*/ 787645 w 1460487"/>
                <a:gd name="connsiteY15" fmla="*/ 192 h 1693683"/>
                <a:gd name="connsiteX16" fmla="*/ 467626 w 1460487"/>
                <a:gd name="connsiteY16" fmla="*/ 204787 h 1693683"/>
                <a:gd name="connsiteX0" fmla="*/ 342653 w 1335514"/>
                <a:gd name="connsiteY0" fmla="*/ 204787 h 1693683"/>
                <a:gd name="connsiteX1" fmla="*/ 196791 w 1335514"/>
                <a:gd name="connsiteY1" fmla="*/ 407771 h 1693683"/>
                <a:gd name="connsiteX2" fmla="*/ 128 w 1335514"/>
                <a:gd name="connsiteY2" fmla="*/ 1050166 h 1693683"/>
                <a:gd name="connsiteX3" fmla="*/ 169462 w 1335514"/>
                <a:gd name="connsiteY3" fmla="*/ 1084033 h 1693683"/>
                <a:gd name="connsiteX4" fmla="*/ 330328 w 1335514"/>
                <a:gd name="connsiteY4" fmla="*/ 1253366 h 1693683"/>
                <a:gd name="connsiteX5" fmla="*/ 440395 w 1335514"/>
                <a:gd name="connsiteY5" fmla="*/ 1439633 h 1693683"/>
                <a:gd name="connsiteX6" fmla="*/ 609728 w 1335514"/>
                <a:gd name="connsiteY6" fmla="*/ 1625900 h 1693683"/>
                <a:gd name="connsiteX7" fmla="*/ 872195 w 1335514"/>
                <a:gd name="connsiteY7" fmla="*/ 1693633 h 1693683"/>
                <a:gd name="connsiteX8" fmla="*/ 1092328 w 1335514"/>
                <a:gd name="connsiteY8" fmla="*/ 1634366 h 1693683"/>
                <a:gd name="connsiteX9" fmla="*/ 1261662 w 1335514"/>
                <a:gd name="connsiteY9" fmla="*/ 1498900 h 1693683"/>
                <a:gd name="connsiteX10" fmla="*/ 1312462 w 1335514"/>
                <a:gd name="connsiteY10" fmla="*/ 1338033 h 1693683"/>
                <a:gd name="connsiteX11" fmla="*/ 1329395 w 1335514"/>
                <a:gd name="connsiteY11" fmla="*/ 1041700 h 1693683"/>
                <a:gd name="connsiteX12" fmla="*/ 1210433 w 1335514"/>
                <a:gd name="connsiteY12" fmla="*/ 447318 h 1693683"/>
                <a:gd name="connsiteX13" fmla="*/ 852368 w 1335514"/>
                <a:gd name="connsiteY13" fmla="*/ 227399 h 1693683"/>
                <a:gd name="connsiteX14" fmla="*/ 833291 w 1335514"/>
                <a:gd name="connsiteY14" fmla="*/ 159879 h 1693683"/>
                <a:gd name="connsiteX15" fmla="*/ 662672 w 1335514"/>
                <a:gd name="connsiteY15" fmla="*/ 192 h 1693683"/>
                <a:gd name="connsiteX16" fmla="*/ 342653 w 1335514"/>
                <a:gd name="connsiteY16" fmla="*/ 204787 h 1693683"/>
                <a:gd name="connsiteX0" fmla="*/ 178442 w 1171303"/>
                <a:gd name="connsiteY0" fmla="*/ 204787 h 1693683"/>
                <a:gd name="connsiteX1" fmla="*/ 32580 w 1171303"/>
                <a:gd name="connsiteY1" fmla="*/ 407771 h 1693683"/>
                <a:gd name="connsiteX2" fmla="*/ 38474 w 1171303"/>
                <a:gd name="connsiteY2" fmla="*/ 650839 h 1693683"/>
                <a:gd name="connsiteX3" fmla="*/ 5251 w 1171303"/>
                <a:gd name="connsiteY3" fmla="*/ 1084033 h 1693683"/>
                <a:gd name="connsiteX4" fmla="*/ 166117 w 1171303"/>
                <a:gd name="connsiteY4" fmla="*/ 1253366 h 1693683"/>
                <a:gd name="connsiteX5" fmla="*/ 276184 w 1171303"/>
                <a:gd name="connsiteY5" fmla="*/ 1439633 h 1693683"/>
                <a:gd name="connsiteX6" fmla="*/ 445517 w 1171303"/>
                <a:gd name="connsiteY6" fmla="*/ 1625900 h 1693683"/>
                <a:gd name="connsiteX7" fmla="*/ 707984 w 1171303"/>
                <a:gd name="connsiteY7" fmla="*/ 1693633 h 1693683"/>
                <a:gd name="connsiteX8" fmla="*/ 928117 w 1171303"/>
                <a:gd name="connsiteY8" fmla="*/ 1634366 h 1693683"/>
                <a:gd name="connsiteX9" fmla="*/ 1097451 w 1171303"/>
                <a:gd name="connsiteY9" fmla="*/ 1498900 h 1693683"/>
                <a:gd name="connsiteX10" fmla="*/ 1148251 w 1171303"/>
                <a:gd name="connsiteY10" fmla="*/ 1338033 h 1693683"/>
                <a:gd name="connsiteX11" fmla="*/ 1165184 w 1171303"/>
                <a:gd name="connsiteY11" fmla="*/ 1041700 h 1693683"/>
                <a:gd name="connsiteX12" fmla="*/ 1046222 w 1171303"/>
                <a:gd name="connsiteY12" fmla="*/ 447318 h 1693683"/>
                <a:gd name="connsiteX13" fmla="*/ 688157 w 1171303"/>
                <a:gd name="connsiteY13" fmla="*/ 227399 h 1693683"/>
                <a:gd name="connsiteX14" fmla="*/ 669080 w 1171303"/>
                <a:gd name="connsiteY14" fmla="*/ 159879 h 1693683"/>
                <a:gd name="connsiteX15" fmla="*/ 498461 w 1171303"/>
                <a:gd name="connsiteY15" fmla="*/ 192 h 1693683"/>
                <a:gd name="connsiteX16" fmla="*/ 178442 w 1171303"/>
                <a:gd name="connsiteY16" fmla="*/ 204787 h 1693683"/>
                <a:gd name="connsiteX0" fmla="*/ 155664 w 1148525"/>
                <a:gd name="connsiteY0" fmla="*/ 204787 h 1693683"/>
                <a:gd name="connsiteX1" fmla="*/ 9802 w 1148525"/>
                <a:gd name="connsiteY1" fmla="*/ 407771 h 1693683"/>
                <a:gd name="connsiteX2" fmla="*/ 15696 w 1148525"/>
                <a:gd name="connsiteY2" fmla="*/ 650839 h 1693683"/>
                <a:gd name="connsiteX3" fmla="*/ 34559 w 1148525"/>
                <a:gd name="connsiteY3" fmla="*/ 950924 h 1693683"/>
                <a:gd name="connsiteX4" fmla="*/ 143339 w 1148525"/>
                <a:gd name="connsiteY4" fmla="*/ 1253366 h 1693683"/>
                <a:gd name="connsiteX5" fmla="*/ 253406 w 1148525"/>
                <a:gd name="connsiteY5" fmla="*/ 1439633 h 1693683"/>
                <a:gd name="connsiteX6" fmla="*/ 422739 w 1148525"/>
                <a:gd name="connsiteY6" fmla="*/ 1625900 h 1693683"/>
                <a:gd name="connsiteX7" fmla="*/ 685206 w 1148525"/>
                <a:gd name="connsiteY7" fmla="*/ 1693633 h 1693683"/>
                <a:gd name="connsiteX8" fmla="*/ 905339 w 1148525"/>
                <a:gd name="connsiteY8" fmla="*/ 1634366 h 1693683"/>
                <a:gd name="connsiteX9" fmla="*/ 1074673 w 1148525"/>
                <a:gd name="connsiteY9" fmla="*/ 1498900 h 1693683"/>
                <a:gd name="connsiteX10" fmla="*/ 1125473 w 1148525"/>
                <a:gd name="connsiteY10" fmla="*/ 1338033 h 1693683"/>
                <a:gd name="connsiteX11" fmla="*/ 1142406 w 1148525"/>
                <a:gd name="connsiteY11" fmla="*/ 1041700 h 1693683"/>
                <a:gd name="connsiteX12" fmla="*/ 1023444 w 1148525"/>
                <a:gd name="connsiteY12" fmla="*/ 447318 h 1693683"/>
                <a:gd name="connsiteX13" fmla="*/ 665379 w 1148525"/>
                <a:gd name="connsiteY13" fmla="*/ 227399 h 1693683"/>
                <a:gd name="connsiteX14" fmla="*/ 646302 w 1148525"/>
                <a:gd name="connsiteY14" fmla="*/ 159879 h 1693683"/>
                <a:gd name="connsiteX15" fmla="*/ 475683 w 1148525"/>
                <a:gd name="connsiteY15" fmla="*/ 192 h 1693683"/>
                <a:gd name="connsiteX16" fmla="*/ 155664 w 1148525"/>
                <a:gd name="connsiteY16" fmla="*/ 204787 h 1693683"/>
                <a:gd name="connsiteX0" fmla="*/ 155664 w 1148525"/>
                <a:gd name="connsiteY0" fmla="*/ 204787 h 1693683"/>
                <a:gd name="connsiteX1" fmla="*/ 9802 w 1148525"/>
                <a:gd name="connsiteY1" fmla="*/ 407771 h 1693683"/>
                <a:gd name="connsiteX2" fmla="*/ 15696 w 1148525"/>
                <a:gd name="connsiteY2" fmla="*/ 650839 h 1693683"/>
                <a:gd name="connsiteX3" fmla="*/ 34559 w 1148525"/>
                <a:gd name="connsiteY3" fmla="*/ 950924 h 1693683"/>
                <a:gd name="connsiteX4" fmla="*/ 143339 w 1148525"/>
                <a:gd name="connsiteY4" fmla="*/ 1253366 h 1693683"/>
                <a:gd name="connsiteX5" fmla="*/ 253406 w 1148525"/>
                <a:gd name="connsiteY5" fmla="*/ 1439633 h 1693683"/>
                <a:gd name="connsiteX6" fmla="*/ 422739 w 1148525"/>
                <a:gd name="connsiteY6" fmla="*/ 1625900 h 1693683"/>
                <a:gd name="connsiteX7" fmla="*/ 685206 w 1148525"/>
                <a:gd name="connsiteY7" fmla="*/ 1693633 h 1693683"/>
                <a:gd name="connsiteX8" fmla="*/ 905339 w 1148525"/>
                <a:gd name="connsiteY8" fmla="*/ 1634366 h 1693683"/>
                <a:gd name="connsiteX9" fmla="*/ 1074673 w 1148525"/>
                <a:gd name="connsiteY9" fmla="*/ 1498900 h 1693683"/>
                <a:gd name="connsiteX10" fmla="*/ 1125473 w 1148525"/>
                <a:gd name="connsiteY10" fmla="*/ 1338033 h 1693683"/>
                <a:gd name="connsiteX11" fmla="*/ 1142406 w 1148525"/>
                <a:gd name="connsiteY11" fmla="*/ 1041700 h 1693683"/>
                <a:gd name="connsiteX12" fmla="*/ 1023444 w 1148525"/>
                <a:gd name="connsiteY12" fmla="*/ 447318 h 1693683"/>
                <a:gd name="connsiteX13" fmla="*/ 850574 w 1148525"/>
                <a:gd name="connsiteY13" fmla="*/ 227399 h 1693683"/>
                <a:gd name="connsiteX14" fmla="*/ 646302 w 1148525"/>
                <a:gd name="connsiteY14" fmla="*/ 159879 h 1693683"/>
                <a:gd name="connsiteX15" fmla="*/ 475683 w 1148525"/>
                <a:gd name="connsiteY15" fmla="*/ 192 h 1693683"/>
                <a:gd name="connsiteX16" fmla="*/ 155664 w 1148525"/>
                <a:gd name="connsiteY16" fmla="*/ 204787 h 1693683"/>
                <a:gd name="connsiteX0" fmla="*/ 155664 w 1148525"/>
                <a:gd name="connsiteY0" fmla="*/ 211204 h 1700100"/>
                <a:gd name="connsiteX1" fmla="*/ 9802 w 1148525"/>
                <a:gd name="connsiteY1" fmla="*/ 414188 h 1700100"/>
                <a:gd name="connsiteX2" fmla="*/ 15696 w 1148525"/>
                <a:gd name="connsiteY2" fmla="*/ 657256 h 1700100"/>
                <a:gd name="connsiteX3" fmla="*/ 34559 w 1148525"/>
                <a:gd name="connsiteY3" fmla="*/ 957341 h 1700100"/>
                <a:gd name="connsiteX4" fmla="*/ 143339 w 1148525"/>
                <a:gd name="connsiteY4" fmla="*/ 1259783 h 1700100"/>
                <a:gd name="connsiteX5" fmla="*/ 253406 w 1148525"/>
                <a:gd name="connsiteY5" fmla="*/ 1446050 h 1700100"/>
                <a:gd name="connsiteX6" fmla="*/ 422739 w 1148525"/>
                <a:gd name="connsiteY6" fmla="*/ 1632317 h 1700100"/>
                <a:gd name="connsiteX7" fmla="*/ 685206 w 1148525"/>
                <a:gd name="connsiteY7" fmla="*/ 1700050 h 1700100"/>
                <a:gd name="connsiteX8" fmla="*/ 905339 w 1148525"/>
                <a:gd name="connsiteY8" fmla="*/ 1640783 h 1700100"/>
                <a:gd name="connsiteX9" fmla="*/ 1074673 w 1148525"/>
                <a:gd name="connsiteY9" fmla="*/ 1505317 h 1700100"/>
                <a:gd name="connsiteX10" fmla="*/ 1125473 w 1148525"/>
                <a:gd name="connsiteY10" fmla="*/ 1344450 h 1700100"/>
                <a:gd name="connsiteX11" fmla="*/ 1142406 w 1148525"/>
                <a:gd name="connsiteY11" fmla="*/ 1048117 h 1700100"/>
                <a:gd name="connsiteX12" fmla="*/ 1023444 w 1148525"/>
                <a:gd name="connsiteY12" fmla="*/ 453735 h 1700100"/>
                <a:gd name="connsiteX13" fmla="*/ 850574 w 1148525"/>
                <a:gd name="connsiteY13" fmla="*/ 233816 h 1700100"/>
                <a:gd name="connsiteX14" fmla="*/ 681026 w 1148525"/>
                <a:gd name="connsiteY14" fmla="*/ 21613 h 1700100"/>
                <a:gd name="connsiteX15" fmla="*/ 475683 w 1148525"/>
                <a:gd name="connsiteY15" fmla="*/ 6609 h 1700100"/>
                <a:gd name="connsiteX16" fmla="*/ 155664 w 1148525"/>
                <a:gd name="connsiteY16" fmla="*/ 211204 h 1700100"/>
                <a:gd name="connsiteX0" fmla="*/ 155664 w 1148525"/>
                <a:gd name="connsiteY0" fmla="*/ 211204 h 1700100"/>
                <a:gd name="connsiteX1" fmla="*/ 9802 w 1148525"/>
                <a:gd name="connsiteY1" fmla="*/ 414188 h 1700100"/>
                <a:gd name="connsiteX2" fmla="*/ 15696 w 1148525"/>
                <a:gd name="connsiteY2" fmla="*/ 657256 h 1700100"/>
                <a:gd name="connsiteX3" fmla="*/ 34559 w 1148525"/>
                <a:gd name="connsiteY3" fmla="*/ 957341 h 1700100"/>
                <a:gd name="connsiteX4" fmla="*/ 143339 w 1148525"/>
                <a:gd name="connsiteY4" fmla="*/ 1259783 h 1700100"/>
                <a:gd name="connsiteX5" fmla="*/ 253406 w 1148525"/>
                <a:gd name="connsiteY5" fmla="*/ 1446050 h 1700100"/>
                <a:gd name="connsiteX6" fmla="*/ 422739 w 1148525"/>
                <a:gd name="connsiteY6" fmla="*/ 1632317 h 1700100"/>
                <a:gd name="connsiteX7" fmla="*/ 685206 w 1148525"/>
                <a:gd name="connsiteY7" fmla="*/ 1700050 h 1700100"/>
                <a:gd name="connsiteX8" fmla="*/ 905339 w 1148525"/>
                <a:gd name="connsiteY8" fmla="*/ 1640783 h 1700100"/>
                <a:gd name="connsiteX9" fmla="*/ 1074673 w 1148525"/>
                <a:gd name="connsiteY9" fmla="*/ 1505317 h 1700100"/>
                <a:gd name="connsiteX10" fmla="*/ 1125473 w 1148525"/>
                <a:gd name="connsiteY10" fmla="*/ 1344450 h 1700100"/>
                <a:gd name="connsiteX11" fmla="*/ 1142406 w 1148525"/>
                <a:gd name="connsiteY11" fmla="*/ 1048117 h 1700100"/>
                <a:gd name="connsiteX12" fmla="*/ 1023444 w 1148525"/>
                <a:gd name="connsiteY12" fmla="*/ 453735 h 1700100"/>
                <a:gd name="connsiteX13" fmla="*/ 850574 w 1148525"/>
                <a:gd name="connsiteY13" fmla="*/ 233816 h 1700100"/>
                <a:gd name="connsiteX14" fmla="*/ 681026 w 1148525"/>
                <a:gd name="connsiteY14" fmla="*/ 21613 h 1700100"/>
                <a:gd name="connsiteX15" fmla="*/ 475683 w 1148525"/>
                <a:gd name="connsiteY15" fmla="*/ 6609 h 1700100"/>
                <a:gd name="connsiteX16" fmla="*/ 155664 w 1148525"/>
                <a:gd name="connsiteY16" fmla="*/ 211204 h 1700100"/>
                <a:gd name="connsiteX0" fmla="*/ 155664 w 1148525"/>
                <a:gd name="connsiteY0" fmla="*/ 227989 h 1716885"/>
                <a:gd name="connsiteX1" fmla="*/ 9802 w 1148525"/>
                <a:gd name="connsiteY1" fmla="*/ 430973 h 1716885"/>
                <a:gd name="connsiteX2" fmla="*/ 15696 w 1148525"/>
                <a:gd name="connsiteY2" fmla="*/ 674041 h 1716885"/>
                <a:gd name="connsiteX3" fmla="*/ 34559 w 1148525"/>
                <a:gd name="connsiteY3" fmla="*/ 974126 h 1716885"/>
                <a:gd name="connsiteX4" fmla="*/ 143339 w 1148525"/>
                <a:gd name="connsiteY4" fmla="*/ 1276568 h 1716885"/>
                <a:gd name="connsiteX5" fmla="*/ 253406 w 1148525"/>
                <a:gd name="connsiteY5" fmla="*/ 1462835 h 1716885"/>
                <a:gd name="connsiteX6" fmla="*/ 422739 w 1148525"/>
                <a:gd name="connsiteY6" fmla="*/ 1649102 h 1716885"/>
                <a:gd name="connsiteX7" fmla="*/ 685206 w 1148525"/>
                <a:gd name="connsiteY7" fmla="*/ 1716835 h 1716885"/>
                <a:gd name="connsiteX8" fmla="*/ 905339 w 1148525"/>
                <a:gd name="connsiteY8" fmla="*/ 1657568 h 1716885"/>
                <a:gd name="connsiteX9" fmla="*/ 1074673 w 1148525"/>
                <a:gd name="connsiteY9" fmla="*/ 1522102 h 1716885"/>
                <a:gd name="connsiteX10" fmla="*/ 1125473 w 1148525"/>
                <a:gd name="connsiteY10" fmla="*/ 1361235 h 1716885"/>
                <a:gd name="connsiteX11" fmla="*/ 1142406 w 1148525"/>
                <a:gd name="connsiteY11" fmla="*/ 1064902 h 1716885"/>
                <a:gd name="connsiteX12" fmla="*/ 1023444 w 1148525"/>
                <a:gd name="connsiteY12" fmla="*/ 470520 h 1716885"/>
                <a:gd name="connsiteX13" fmla="*/ 850574 w 1148525"/>
                <a:gd name="connsiteY13" fmla="*/ 250601 h 1716885"/>
                <a:gd name="connsiteX14" fmla="*/ 681026 w 1148525"/>
                <a:gd name="connsiteY14" fmla="*/ 38398 h 1716885"/>
                <a:gd name="connsiteX15" fmla="*/ 475683 w 1148525"/>
                <a:gd name="connsiteY15" fmla="*/ 23394 h 1716885"/>
                <a:gd name="connsiteX16" fmla="*/ 155664 w 1148525"/>
                <a:gd name="connsiteY16" fmla="*/ 227989 h 1716885"/>
                <a:gd name="connsiteX0" fmla="*/ 155664 w 1148525"/>
                <a:gd name="connsiteY0" fmla="*/ 227989 h 1716885"/>
                <a:gd name="connsiteX1" fmla="*/ 9802 w 1148525"/>
                <a:gd name="connsiteY1" fmla="*/ 430973 h 1716885"/>
                <a:gd name="connsiteX2" fmla="*/ 15696 w 1148525"/>
                <a:gd name="connsiteY2" fmla="*/ 674041 h 1716885"/>
                <a:gd name="connsiteX3" fmla="*/ 34559 w 1148525"/>
                <a:gd name="connsiteY3" fmla="*/ 974126 h 1716885"/>
                <a:gd name="connsiteX4" fmla="*/ 143339 w 1148525"/>
                <a:gd name="connsiteY4" fmla="*/ 1276568 h 1716885"/>
                <a:gd name="connsiteX5" fmla="*/ 253406 w 1148525"/>
                <a:gd name="connsiteY5" fmla="*/ 1462835 h 1716885"/>
                <a:gd name="connsiteX6" fmla="*/ 422739 w 1148525"/>
                <a:gd name="connsiteY6" fmla="*/ 1649102 h 1716885"/>
                <a:gd name="connsiteX7" fmla="*/ 685206 w 1148525"/>
                <a:gd name="connsiteY7" fmla="*/ 1716835 h 1716885"/>
                <a:gd name="connsiteX8" fmla="*/ 905339 w 1148525"/>
                <a:gd name="connsiteY8" fmla="*/ 1657568 h 1716885"/>
                <a:gd name="connsiteX9" fmla="*/ 1074673 w 1148525"/>
                <a:gd name="connsiteY9" fmla="*/ 1522102 h 1716885"/>
                <a:gd name="connsiteX10" fmla="*/ 1125473 w 1148525"/>
                <a:gd name="connsiteY10" fmla="*/ 1361235 h 1716885"/>
                <a:gd name="connsiteX11" fmla="*/ 1142406 w 1148525"/>
                <a:gd name="connsiteY11" fmla="*/ 1064902 h 1716885"/>
                <a:gd name="connsiteX12" fmla="*/ 1023444 w 1148525"/>
                <a:gd name="connsiteY12" fmla="*/ 470520 h 1716885"/>
                <a:gd name="connsiteX13" fmla="*/ 891085 w 1148525"/>
                <a:gd name="connsiteY13" fmla="*/ 210090 h 1716885"/>
                <a:gd name="connsiteX14" fmla="*/ 681026 w 1148525"/>
                <a:gd name="connsiteY14" fmla="*/ 38398 h 1716885"/>
                <a:gd name="connsiteX15" fmla="*/ 475683 w 1148525"/>
                <a:gd name="connsiteY15" fmla="*/ 23394 h 1716885"/>
                <a:gd name="connsiteX16" fmla="*/ 155664 w 1148525"/>
                <a:gd name="connsiteY16" fmla="*/ 227989 h 1716885"/>
                <a:gd name="connsiteX0" fmla="*/ 155664 w 1148525"/>
                <a:gd name="connsiteY0" fmla="*/ 227989 h 1716885"/>
                <a:gd name="connsiteX1" fmla="*/ 9802 w 1148525"/>
                <a:gd name="connsiteY1" fmla="*/ 430973 h 1716885"/>
                <a:gd name="connsiteX2" fmla="*/ 15696 w 1148525"/>
                <a:gd name="connsiteY2" fmla="*/ 674041 h 1716885"/>
                <a:gd name="connsiteX3" fmla="*/ 34559 w 1148525"/>
                <a:gd name="connsiteY3" fmla="*/ 974126 h 1716885"/>
                <a:gd name="connsiteX4" fmla="*/ 143339 w 1148525"/>
                <a:gd name="connsiteY4" fmla="*/ 1276568 h 1716885"/>
                <a:gd name="connsiteX5" fmla="*/ 253406 w 1148525"/>
                <a:gd name="connsiteY5" fmla="*/ 1462835 h 1716885"/>
                <a:gd name="connsiteX6" fmla="*/ 422739 w 1148525"/>
                <a:gd name="connsiteY6" fmla="*/ 1649102 h 1716885"/>
                <a:gd name="connsiteX7" fmla="*/ 685206 w 1148525"/>
                <a:gd name="connsiteY7" fmla="*/ 1716835 h 1716885"/>
                <a:gd name="connsiteX8" fmla="*/ 905339 w 1148525"/>
                <a:gd name="connsiteY8" fmla="*/ 1657568 h 1716885"/>
                <a:gd name="connsiteX9" fmla="*/ 1074673 w 1148525"/>
                <a:gd name="connsiteY9" fmla="*/ 1522102 h 1716885"/>
                <a:gd name="connsiteX10" fmla="*/ 1125473 w 1148525"/>
                <a:gd name="connsiteY10" fmla="*/ 1361235 h 1716885"/>
                <a:gd name="connsiteX11" fmla="*/ 1142406 w 1148525"/>
                <a:gd name="connsiteY11" fmla="*/ 1064902 h 1716885"/>
                <a:gd name="connsiteX12" fmla="*/ 1023444 w 1148525"/>
                <a:gd name="connsiteY12" fmla="*/ 470520 h 1716885"/>
                <a:gd name="connsiteX13" fmla="*/ 891085 w 1148525"/>
                <a:gd name="connsiteY13" fmla="*/ 210090 h 1716885"/>
                <a:gd name="connsiteX14" fmla="*/ 681026 w 1148525"/>
                <a:gd name="connsiteY14" fmla="*/ 38398 h 1716885"/>
                <a:gd name="connsiteX15" fmla="*/ 475683 w 1148525"/>
                <a:gd name="connsiteY15" fmla="*/ 23394 h 1716885"/>
                <a:gd name="connsiteX16" fmla="*/ 155664 w 1148525"/>
                <a:gd name="connsiteY16" fmla="*/ 227989 h 1716885"/>
                <a:gd name="connsiteX0" fmla="*/ 174307 w 1149806"/>
                <a:gd name="connsiteY0" fmla="*/ 123350 h 1710631"/>
                <a:gd name="connsiteX1" fmla="*/ 11083 w 1149806"/>
                <a:gd name="connsiteY1" fmla="*/ 424719 h 1710631"/>
                <a:gd name="connsiteX2" fmla="*/ 16977 w 1149806"/>
                <a:gd name="connsiteY2" fmla="*/ 667787 h 1710631"/>
                <a:gd name="connsiteX3" fmla="*/ 35840 w 1149806"/>
                <a:gd name="connsiteY3" fmla="*/ 967872 h 1710631"/>
                <a:gd name="connsiteX4" fmla="*/ 144620 w 1149806"/>
                <a:gd name="connsiteY4" fmla="*/ 1270314 h 1710631"/>
                <a:gd name="connsiteX5" fmla="*/ 254687 w 1149806"/>
                <a:gd name="connsiteY5" fmla="*/ 1456581 h 1710631"/>
                <a:gd name="connsiteX6" fmla="*/ 424020 w 1149806"/>
                <a:gd name="connsiteY6" fmla="*/ 1642848 h 1710631"/>
                <a:gd name="connsiteX7" fmla="*/ 686487 w 1149806"/>
                <a:gd name="connsiteY7" fmla="*/ 1710581 h 1710631"/>
                <a:gd name="connsiteX8" fmla="*/ 906620 w 1149806"/>
                <a:gd name="connsiteY8" fmla="*/ 1651314 h 1710631"/>
                <a:gd name="connsiteX9" fmla="*/ 1075954 w 1149806"/>
                <a:gd name="connsiteY9" fmla="*/ 1515848 h 1710631"/>
                <a:gd name="connsiteX10" fmla="*/ 1126754 w 1149806"/>
                <a:gd name="connsiteY10" fmla="*/ 1354981 h 1710631"/>
                <a:gd name="connsiteX11" fmla="*/ 1143687 w 1149806"/>
                <a:gd name="connsiteY11" fmla="*/ 1058648 h 1710631"/>
                <a:gd name="connsiteX12" fmla="*/ 1024725 w 1149806"/>
                <a:gd name="connsiteY12" fmla="*/ 464266 h 1710631"/>
                <a:gd name="connsiteX13" fmla="*/ 892366 w 1149806"/>
                <a:gd name="connsiteY13" fmla="*/ 203836 h 1710631"/>
                <a:gd name="connsiteX14" fmla="*/ 682307 w 1149806"/>
                <a:gd name="connsiteY14" fmla="*/ 32144 h 1710631"/>
                <a:gd name="connsiteX15" fmla="*/ 476964 w 1149806"/>
                <a:gd name="connsiteY15" fmla="*/ 17140 h 1710631"/>
                <a:gd name="connsiteX16" fmla="*/ 174307 w 1149806"/>
                <a:gd name="connsiteY16" fmla="*/ 123350 h 1710631"/>
                <a:gd name="connsiteX0" fmla="*/ 157683 w 1133182"/>
                <a:gd name="connsiteY0" fmla="*/ 123350 h 1710631"/>
                <a:gd name="connsiteX1" fmla="*/ 23396 w 1133182"/>
                <a:gd name="connsiteY1" fmla="*/ 407357 h 1710631"/>
                <a:gd name="connsiteX2" fmla="*/ 353 w 1133182"/>
                <a:gd name="connsiteY2" fmla="*/ 667787 h 1710631"/>
                <a:gd name="connsiteX3" fmla="*/ 19216 w 1133182"/>
                <a:gd name="connsiteY3" fmla="*/ 967872 h 1710631"/>
                <a:gd name="connsiteX4" fmla="*/ 127996 w 1133182"/>
                <a:gd name="connsiteY4" fmla="*/ 1270314 h 1710631"/>
                <a:gd name="connsiteX5" fmla="*/ 238063 w 1133182"/>
                <a:gd name="connsiteY5" fmla="*/ 1456581 h 1710631"/>
                <a:gd name="connsiteX6" fmla="*/ 407396 w 1133182"/>
                <a:gd name="connsiteY6" fmla="*/ 1642848 h 1710631"/>
                <a:gd name="connsiteX7" fmla="*/ 669863 w 1133182"/>
                <a:gd name="connsiteY7" fmla="*/ 1710581 h 1710631"/>
                <a:gd name="connsiteX8" fmla="*/ 889996 w 1133182"/>
                <a:gd name="connsiteY8" fmla="*/ 1651314 h 1710631"/>
                <a:gd name="connsiteX9" fmla="*/ 1059330 w 1133182"/>
                <a:gd name="connsiteY9" fmla="*/ 1515848 h 1710631"/>
                <a:gd name="connsiteX10" fmla="*/ 1110130 w 1133182"/>
                <a:gd name="connsiteY10" fmla="*/ 1354981 h 1710631"/>
                <a:gd name="connsiteX11" fmla="*/ 1127063 w 1133182"/>
                <a:gd name="connsiteY11" fmla="*/ 1058648 h 1710631"/>
                <a:gd name="connsiteX12" fmla="*/ 1008101 w 1133182"/>
                <a:gd name="connsiteY12" fmla="*/ 464266 h 1710631"/>
                <a:gd name="connsiteX13" fmla="*/ 875742 w 1133182"/>
                <a:gd name="connsiteY13" fmla="*/ 203836 h 1710631"/>
                <a:gd name="connsiteX14" fmla="*/ 665683 w 1133182"/>
                <a:gd name="connsiteY14" fmla="*/ 32144 h 1710631"/>
                <a:gd name="connsiteX15" fmla="*/ 460340 w 1133182"/>
                <a:gd name="connsiteY15" fmla="*/ 17140 h 1710631"/>
                <a:gd name="connsiteX16" fmla="*/ 157683 w 1133182"/>
                <a:gd name="connsiteY16" fmla="*/ 123350 h 1710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3182" h="1710631">
                  <a:moveTo>
                    <a:pt x="157683" y="123350"/>
                  </a:moveTo>
                  <a:cubicBezTo>
                    <a:pt x="84859" y="188386"/>
                    <a:pt x="49618" y="316618"/>
                    <a:pt x="23396" y="407357"/>
                  </a:cubicBezTo>
                  <a:cubicBezTo>
                    <a:pt x="-2826" y="498097"/>
                    <a:pt x="1050" y="574368"/>
                    <a:pt x="353" y="667787"/>
                  </a:cubicBezTo>
                  <a:cubicBezTo>
                    <a:pt x="-344" y="761206"/>
                    <a:pt x="-2058" y="867451"/>
                    <a:pt x="19216" y="967872"/>
                  </a:cubicBezTo>
                  <a:cubicBezTo>
                    <a:pt x="40490" y="1068293"/>
                    <a:pt x="91522" y="1188863"/>
                    <a:pt x="127996" y="1270314"/>
                  </a:cubicBezTo>
                  <a:cubicBezTo>
                    <a:pt x="164470" y="1351765"/>
                    <a:pt x="191496" y="1394492"/>
                    <a:pt x="238063" y="1456581"/>
                  </a:cubicBezTo>
                  <a:cubicBezTo>
                    <a:pt x="284630" y="1518670"/>
                    <a:pt x="335429" y="1600515"/>
                    <a:pt x="407396" y="1642848"/>
                  </a:cubicBezTo>
                  <a:cubicBezTo>
                    <a:pt x="479363" y="1685181"/>
                    <a:pt x="589430" y="1709170"/>
                    <a:pt x="669863" y="1710581"/>
                  </a:cubicBezTo>
                  <a:cubicBezTo>
                    <a:pt x="750296" y="1711992"/>
                    <a:pt x="825085" y="1683769"/>
                    <a:pt x="889996" y="1651314"/>
                  </a:cubicBezTo>
                  <a:cubicBezTo>
                    <a:pt x="954907" y="1618859"/>
                    <a:pt x="1022641" y="1565237"/>
                    <a:pt x="1059330" y="1515848"/>
                  </a:cubicBezTo>
                  <a:cubicBezTo>
                    <a:pt x="1096019" y="1466459"/>
                    <a:pt x="1098841" y="1431181"/>
                    <a:pt x="1110130" y="1354981"/>
                  </a:cubicBezTo>
                  <a:cubicBezTo>
                    <a:pt x="1121419" y="1278781"/>
                    <a:pt x="1144068" y="1207100"/>
                    <a:pt x="1127063" y="1058648"/>
                  </a:cubicBezTo>
                  <a:cubicBezTo>
                    <a:pt x="1110058" y="910196"/>
                    <a:pt x="1049988" y="606735"/>
                    <a:pt x="1008101" y="464266"/>
                  </a:cubicBezTo>
                  <a:cubicBezTo>
                    <a:pt x="966214" y="321797"/>
                    <a:pt x="932812" y="275856"/>
                    <a:pt x="875742" y="203836"/>
                  </a:cubicBezTo>
                  <a:cubicBezTo>
                    <a:pt x="818672" y="131816"/>
                    <a:pt x="831372" y="94126"/>
                    <a:pt x="665683" y="32144"/>
                  </a:cubicBezTo>
                  <a:cubicBezTo>
                    <a:pt x="563654" y="-18263"/>
                    <a:pt x="545007" y="1939"/>
                    <a:pt x="460340" y="17140"/>
                  </a:cubicBezTo>
                  <a:cubicBezTo>
                    <a:pt x="375673" y="32341"/>
                    <a:pt x="230507" y="58314"/>
                    <a:pt x="157683" y="123350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 rot="16831300">
              <a:off x="6021996" y="2546534"/>
              <a:ext cx="1156276" cy="1713063"/>
            </a:xfrm>
            <a:custGeom>
              <a:avLst/>
              <a:gdLst>
                <a:gd name="connsiteX0" fmla="*/ 1650 w 1075408"/>
                <a:gd name="connsiteY0" fmla="*/ 17275 h 2136914"/>
                <a:gd name="connsiteX1" fmla="*/ 153041 w 1075408"/>
                <a:gd name="connsiteY1" fmla="*/ 108110 h 2136914"/>
                <a:gd name="connsiteX2" fmla="*/ 334710 w 1075408"/>
                <a:gd name="connsiteY2" fmla="*/ 217111 h 2136914"/>
                <a:gd name="connsiteX3" fmla="*/ 455822 w 1075408"/>
                <a:gd name="connsiteY3" fmla="*/ 338224 h 2136914"/>
                <a:gd name="connsiteX4" fmla="*/ 552712 w 1075408"/>
                <a:gd name="connsiteY4" fmla="*/ 459336 h 2136914"/>
                <a:gd name="connsiteX5" fmla="*/ 637491 w 1075408"/>
                <a:gd name="connsiteY5" fmla="*/ 665228 h 2136914"/>
                <a:gd name="connsiteX6" fmla="*/ 764659 w 1075408"/>
                <a:gd name="connsiteY6" fmla="*/ 961953 h 2136914"/>
                <a:gd name="connsiteX7" fmla="*/ 746492 w 1075408"/>
                <a:gd name="connsiteY7" fmla="*/ 1143622 h 2136914"/>
                <a:gd name="connsiteX8" fmla="*/ 752548 w 1075408"/>
                <a:gd name="connsiteY8" fmla="*/ 1246568 h 2136914"/>
                <a:gd name="connsiteX9" fmla="*/ 794937 w 1075408"/>
                <a:gd name="connsiteY9" fmla="*/ 1404014 h 2136914"/>
                <a:gd name="connsiteX10" fmla="*/ 794937 w 1075408"/>
                <a:gd name="connsiteY10" fmla="*/ 1658351 h 2136914"/>
                <a:gd name="connsiteX11" fmla="*/ 698047 w 1075408"/>
                <a:gd name="connsiteY11" fmla="*/ 1930854 h 2136914"/>
                <a:gd name="connsiteX12" fmla="*/ 613269 w 1075408"/>
                <a:gd name="connsiteY12" fmla="*/ 2130690 h 2136914"/>
                <a:gd name="connsiteX13" fmla="*/ 691992 w 1075408"/>
                <a:gd name="connsiteY13" fmla="*/ 2076189 h 2136914"/>
                <a:gd name="connsiteX14" fmla="*/ 825216 w 1075408"/>
                <a:gd name="connsiteY14" fmla="*/ 1973243 h 2136914"/>
                <a:gd name="connsiteX15" fmla="*/ 952384 w 1075408"/>
                <a:gd name="connsiteY15" fmla="*/ 1779463 h 2136914"/>
                <a:gd name="connsiteX16" fmla="*/ 1043218 w 1075408"/>
                <a:gd name="connsiteY16" fmla="*/ 1494849 h 2136914"/>
                <a:gd name="connsiteX17" fmla="*/ 1049274 w 1075408"/>
                <a:gd name="connsiteY17" fmla="*/ 1228401 h 2136914"/>
                <a:gd name="connsiteX18" fmla="*/ 1067441 w 1075408"/>
                <a:gd name="connsiteY18" fmla="*/ 828730 h 2136914"/>
                <a:gd name="connsiteX19" fmla="*/ 903939 w 1075408"/>
                <a:gd name="connsiteY19" fmla="*/ 483559 h 2136914"/>
                <a:gd name="connsiteX20" fmla="*/ 782826 w 1075408"/>
                <a:gd name="connsiteY20" fmla="*/ 326112 h 2136914"/>
                <a:gd name="connsiteX21" fmla="*/ 619324 w 1075408"/>
                <a:gd name="connsiteY21" fmla="*/ 174722 h 2136914"/>
                <a:gd name="connsiteX22" fmla="*/ 437655 w 1075408"/>
                <a:gd name="connsiteY22" fmla="*/ 65720 h 2136914"/>
                <a:gd name="connsiteX23" fmla="*/ 274153 w 1075408"/>
                <a:gd name="connsiteY23" fmla="*/ 5164 h 2136914"/>
                <a:gd name="connsiteX24" fmla="*/ 1650 w 1075408"/>
                <a:gd name="connsiteY24" fmla="*/ 17275 h 2136914"/>
                <a:gd name="connsiteX0" fmla="*/ 1650 w 1075408"/>
                <a:gd name="connsiteY0" fmla="*/ 17275 h 2136914"/>
                <a:gd name="connsiteX1" fmla="*/ 153041 w 1075408"/>
                <a:gd name="connsiteY1" fmla="*/ 108110 h 2136914"/>
                <a:gd name="connsiteX2" fmla="*/ 334710 w 1075408"/>
                <a:gd name="connsiteY2" fmla="*/ 217111 h 2136914"/>
                <a:gd name="connsiteX3" fmla="*/ 455822 w 1075408"/>
                <a:gd name="connsiteY3" fmla="*/ 338224 h 2136914"/>
                <a:gd name="connsiteX4" fmla="*/ 552712 w 1075408"/>
                <a:gd name="connsiteY4" fmla="*/ 459336 h 2136914"/>
                <a:gd name="connsiteX5" fmla="*/ 637491 w 1075408"/>
                <a:gd name="connsiteY5" fmla="*/ 665228 h 2136914"/>
                <a:gd name="connsiteX6" fmla="*/ 764659 w 1075408"/>
                <a:gd name="connsiteY6" fmla="*/ 961953 h 2136914"/>
                <a:gd name="connsiteX7" fmla="*/ 746492 w 1075408"/>
                <a:gd name="connsiteY7" fmla="*/ 1143622 h 2136914"/>
                <a:gd name="connsiteX8" fmla="*/ 752548 w 1075408"/>
                <a:gd name="connsiteY8" fmla="*/ 1246568 h 2136914"/>
                <a:gd name="connsiteX9" fmla="*/ 794937 w 1075408"/>
                <a:gd name="connsiteY9" fmla="*/ 1404014 h 2136914"/>
                <a:gd name="connsiteX10" fmla="*/ 733403 w 1075408"/>
                <a:gd name="connsiteY10" fmla="*/ 1675665 h 2136914"/>
                <a:gd name="connsiteX11" fmla="*/ 698047 w 1075408"/>
                <a:gd name="connsiteY11" fmla="*/ 1930854 h 2136914"/>
                <a:gd name="connsiteX12" fmla="*/ 613269 w 1075408"/>
                <a:gd name="connsiteY12" fmla="*/ 2130690 h 2136914"/>
                <a:gd name="connsiteX13" fmla="*/ 691992 w 1075408"/>
                <a:gd name="connsiteY13" fmla="*/ 2076189 h 2136914"/>
                <a:gd name="connsiteX14" fmla="*/ 825216 w 1075408"/>
                <a:gd name="connsiteY14" fmla="*/ 1973243 h 2136914"/>
                <a:gd name="connsiteX15" fmla="*/ 952384 w 1075408"/>
                <a:gd name="connsiteY15" fmla="*/ 1779463 h 2136914"/>
                <a:gd name="connsiteX16" fmla="*/ 1043218 w 1075408"/>
                <a:gd name="connsiteY16" fmla="*/ 1494849 h 2136914"/>
                <a:gd name="connsiteX17" fmla="*/ 1049274 w 1075408"/>
                <a:gd name="connsiteY17" fmla="*/ 1228401 h 2136914"/>
                <a:gd name="connsiteX18" fmla="*/ 1067441 w 1075408"/>
                <a:gd name="connsiteY18" fmla="*/ 828730 h 2136914"/>
                <a:gd name="connsiteX19" fmla="*/ 903939 w 1075408"/>
                <a:gd name="connsiteY19" fmla="*/ 483559 h 2136914"/>
                <a:gd name="connsiteX20" fmla="*/ 782826 w 1075408"/>
                <a:gd name="connsiteY20" fmla="*/ 326112 h 2136914"/>
                <a:gd name="connsiteX21" fmla="*/ 619324 w 1075408"/>
                <a:gd name="connsiteY21" fmla="*/ 174722 h 2136914"/>
                <a:gd name="connsiteX22" fmla="*/ 437655 w 1075408"/>
                <a:gd name="connsiteY22" fmla="*/ 65720 h 2136914"/>
                <a:gd name="connsiteX23" fmla="*/ 274153 w 1075408"/>
                <a:gd name="connsiteY23" fmla="*/ 5164 h 2136914"/>
                <a:gd name="connsiteX24" fmla="*/ 1650 w 1075408"/>
                <a:gd name="connsiteY24" fmla="*/ 17275 h 2136914"/>
                <a:gd name="connsiteX0" fmla="*/ 1650 w 1075408"/>
                <a:gd name="connsiteY0" fmla="*/ 17275 h 2080813"/>
                <a:gd name="connsiteX1" fmla="*/ 153041 w 1075408"/>
                <a:gd name="connsiteY1" fmla="*/ 108110 h 2080813"/>
                <a:gd name="connsiteX2" fmla="*/ 334710 w 1075408"/>
                <a:gd name="connsiteY2" fmla="*/ 217111 h 2080813"/>
                <a:gd name="connsiteX3" fmla="*/ 455822 w 1075408"/>
                <a:gd name="connsiteY3" fmla="*/ 338224 h 2080813"/>
                <a:gd name="connsiteX4" fmla="*/ 552712 w 1075408"/>
                <a:gd name="connsiteY4" fmla="*/ 459336 h 2080813"/>
                <a:gd name="connsiteX5" fmla="*/ 637491 w 1075408"/>
                <a:gd name="connsiteY5" fmla="*/ 665228 h 2080813"/>
                <a:gd name="connsiteX6" fmla="*/ 764659 w 1075408"/>
                <a:gd name="connsiteY6" fmla="*/ 961953 h 2080813"/>
                <a:gd name="connsiteX7" fmla="*/ 746492 w 1075408"/>
                <a:gd name="connsiteY7" fmla="*/ 1143622 h 2080813"/>
                <a:gd name="connsiteX8" fmla="*/ 752548 w 1075408"/>
                <a:gd name="connsiteY8" fmla="*/ 1246568 h 2080813"/>
                <a:gd name="connsiteX9" fmla="*/ 794937 w 1075408"/>
                <a:gd name="connsiteY9" fmla="*/ 1404014 h 2080813"/>
                <a:gd name="connsiteX10" fmla="*/ 733403 w 1075408"/>
                <a:gd name="connsiteY10" fmla="*/ 1675665 h 2080813"/>
                <a:gd name="connsiteX11" fmla="*/ 698047 w 1075408"/>
                <a:gd name="connsiteY11" fmla="*/ 1930854 h 2080813"/>
                <a:gd name="connsiteX12" fmla="*/ 380217 w 1075408"/>
                <a:gd name="connsiteY12" fmla="*/ 1826683 h 2080813"/>
                <a:gd name="connsiteX13" fmla="*/ 691992 w 1075408"/>
                <a:gd name="connsiteY13" fmla="*/ 2076189 h 2080813"/>
                <a:gd name="connsiteX14" fmla="*/ 825216 w 1075408"/>
                <a:gd name="connsiteY14" fmla="*/ 1973243 h 2080813"/>
                <a:gd name="connsiteX15" fmla="*/ 952384 w 1075408"/>
                <a:gd name="connsiteY15" fmla="*/ 1779463 h 2080813"/>
                <a:gd name="connsiteX16" fmla="*/ 1043218 w 1075408"/>
                <a:gd name="connsiteY16" fmla="*/ 1494849 h 2080813"/>
                <a:gd name="connsiteX17" fmla="*/ 1049274 w 1075408"/>
                <a:gd name="connsiteY17" fmla="*/ 1228401 h 2080813"/>
                <a:gd name="connsiteX18" fmla="*/ 1067441 w 1075408"/>
                <a:gd name="connsiteY18" fmla="*/ 828730 h 2080813"/>
                <a:gd name="connsiteX19" fmla="*/ 903939 w 1075408"/>
                <a:gd name="connsiteY19" fmla="*/ 483559 h 2080813"/>
                <a:gd name="connsiteX20" fmla="*/ 782826 w 1075408"/>
                <a:gd name="connsiteY20" fmla="*/ 326112 h 2080813"/>
                <a:gd name="connsiteX21" fmla="*/ 619324 w 1075408"/>
                <a:gd name="connsiteY21" fmla="*/ 174722 h 2080813"/>
                <a:gd name="connsiteX22" fmla="*/ 437655 w 1075408"/>
                <a:gd name="connsiteY22" fmla="*/ 65720 h 2080813"/>
                <a:gd name="connsiteX23" fmla="*/ 274153 w 1075408"/>
                <a:gd name="connsiteY23" fmla="*/ 5164 h 2080813"/>
                <a:gd name="connsiteX24" fmla="*/ 1650 w 1075408"/>
                <a:gd name="connsiteY24" fmla="*/ 17275 h 2080813"/>
                <a:gd name="connsiteX0" fmla="*/ 1650 w 1075408"/>
                <a:gd name="connsiteY0" fmla="*/ 17275 h 2080813"/>
                <a:gd name="connsiteX1" fmla="*/ 153041 w 1075408"/>
                <a:gd name="connsiteY1" fmla="*/ 108110 h 2080813"/>
                <a:gd name="connsiteX2" fmla="*/ 334710 w 1075408"/>
                <a:gd name="connsiteY2" fmla="*/ 217111 h 2080813"/>
                <a:gd name="connsiteX3" fmla="*/ 455822 w 1075408"/>
                <a:gd name="connsiteY3" fmla="*/ 338224 h 2080813"/>
                <a:gd name="connsiteX4" fmla="*/ 552712 w 1075408"/>
                <a:gd name="connsiteY4" fmla="*/ 459336 h 2080813"/>
                <a:gd name="connsiteX5" fmla="*/ 637491 w 1075408"/>
                <a:gd name="connsiteY5" fmla="*/ 665228 h 2080813"/>
                <a:gd name="connsiteX6" fmla="*/ 764659 w 1075408"/>
                <a:gd name="connsiteY6" fmla="*/ 961953 h 2080813"/>
                <a:gd name="connsiteX7" fmla="*/ 746492 w 1075408"/>
                <a:gd name="connsiteY7" fmla="*/ 1143622 h 2080813"/>
                <a:gd name="connsiteX8" fmla="*/ 752548 w 1075408"/>
                <a:gd name="connsiteY8" fmla="*/ 1246568 h 2080813"/>
                <a:gd name="connsiteX9" fmla="*/ 794937 w 1075408"/>
                <a:gd name="connsiteY9" fmla="*/ 1404014 h 2080813"/>
                <a:gd name="connsiteX10" fmla="*/ 733403 w 1075408"/>
                <a:gd name="connsiteY10" fmla="*/ 1675665 h 2080813"/>
                <a:gd name="connsiteX11" fmla="*/ 550834 w 1075408"/>
                <a:gd name="connsiteY11" fmla="*/ 1740402 h 2080813"/>
                <a:gd name="connsiteX12" fmla="*/ 380217 w 1075408"/>
                <a:gd name="connsiteY12" fmla="*/ 1826683 h 2080813"/>
                <a:gd name="connsiteX13" fmla="*/ 691992 w 1075408"/>
                <a:gd name="connsiteY13" fmla="*/ 2076189 h 2080813"/>
                <a:gd name="connsiteX14" fmla="*/ 825216 w 1075408"/>
                <a:gd name="connsiteY14" fmla="*/ 1973243 h 2080813"/>
                <a:gd name="connsiteX15" fmla="*/ 952384 w 1075408"/>
                <a:gd name="connsiteY15" fmla="*/ 1779463 h 2080813"/>
                <a:gd name="connsiteX16" fmla="*/ 1043218 w 1075408"/>
                <a:gd name="connsiteY16" fmla="*/ 1494849 h 2080813"/>
                <a:gd name="connsiteX17" fmla="*/ 1049274 w 1075408"/>
                <a:gd name="connsiteY17" fmla="*/ 1228401 h 2080813"/>
                <a:gd name="connsiteX18" fmla="*/ 1067441 w 1075408"/>
                <a:gd name="connsiteY18" fmla="*/ 828730 h 2080813"/>
                <a:gd name="connsiteX19" fmla="*/ 903939 w 1075408"/>
                <a:gd name="connsiteY19" fmla="*/ 483559 h 2080813"/>
                <a:gd name="connsiteX20" fmla="*/ 782826 w 1075408"/>
                <a:gd name="connsiteY20" fmla="*/ 326112 h 2080813"/>
                <a:gd name="connsiteX21" fmla="*/ 619324 w 1075408"/>
                <a:gd name="connsiteY21" fmla="*/ 174722 h 2080813"/>
                <a:gd name="connsiteX22" fmla="*/ 437655 w 1075408"/>
                <a:gd name="connsiteY22" fmla="*/ 65720 h 2080813"/>
                <a:gd name="connsiteX23" fmla="*/ 274153 w 1075408"/>
                <a:gd name="connsiteY23" fmla="*/ 5164 h 2080813"/>
                <a:gd name="connsiteX24" fmla="*/ 1650 w 1075408"/>
                <a:gd name="connsiteY24" fmla="*/ 17275 h 2080813"/>
                <a:gd name="connsiteX0" fmla="*/ 1650 w 1075408"/>
                <a:gd name="connsiteY0" fmla="*/ 17275 h 2080813"/>
                <a:gd name="connsiteX1" fmla="*/ 153041 w 1075408"/>
                <a:gd name="connsiteY1" fmla="*/ 108110 h 2080813"/>
                <a:gd name="connsiteX2" fmla="*/ 334710 w 1075408"/>
                <a:gd name="connsiteY2" fmla="*/ 217111 h 2080813"/>
                <a:gd name="connsiteX3" fmla="*/ 455822 w 1075408"/>
                <a:gd name="connsiteY3" fmla="*/ 338224 h 2080813"/>
                <a:gd name="connsiteX4" fmla="*/ 552712 w 1075408"/>
                <a:gd name="connsiteY4" fmla="*/ 459336 h 2080813"/>
                <a:gd name="connsiteX5" fmla="*/ 637491 w 1075408"/>
                <a:gd name="connsiteY5" fmla="*/ 665228 h 2080813"/>
                <a:gd name="connsiteX6" fmla="*/ 764659 w 1075408"/>
                <a:gd name="connsiteY6" fmla="*/ 961953 h 2080813"/>
                <a:gd name="connsiteX7" fmla="*/ 746492 w 1075408"/>
                <a:gd name="connsiteY7" fmla="*/ 1143622 h 2080813"/>
                <a:gd name="connsiteX8" fmla="*/ 752548 w 1075408"/>
                <a:gd name="connsiteY8" fmla="*/ 1246568 h 2080813"/>
                <a:gd name="connsiteX9" fmla="*/ 794937 w 1075408"/>
                <a:gd name="connsiteY9" fmla="*/ 1404014 h 2080813"/>
                <a:gd name="connsiteX10" fmla="*/ 688043 w 1075408"/>
                <a:gd name="connsiteY10" fmla="*/ 1589908 h 2080813"/>
                <a:gd name="connsiteX11" fmla="*/ 550834 w 1075408"/>
                <a:gd name="connsiteY11" fmla="*/ 1740402 h 2080813"/>
                <a:gd name="connsiteX12" fmla="*/ 380217 w 1075408"/>
                <a:gd name="connsiteY12" fmla="*/ 1826683 h 2080813"/>
                <a:gd name="connsiteX13" fmla="*/ 691992 w 1075408"/>
                <a:gd name="connsiteY13" fmla="*/ 2076189 h 2080813"/>
                <a:gd name="connsiteX14" fmla="*/ 825216 w 1075408"/>
                <a:gd name="connsiteY14" fmla="*/ 1973243 h 2080813"/>
                <a:gd name="connsiteX15" fmla="*/ 952384 w 1075408"/>
                <a:gd name="connsiteY15" fmla="*/ 1779463 h 2080813"/>
                <a:gd name="connsiteX16" fmla="*/ 1043218 w 1075408"/>
                <a:gd name="connsiteY16" fmla="*/ 1494849 h 2080813"/>
                <a:gd name="connsiteX17" fmla="*/ 1049274 w 1075408"/>
                <a:gd name="connsiteY17" fmla="*/ 1228401 h 2080813"/>
                <a:gd name="connsiteX18" fmla="*/ 1067441 w 1075408"/>
                <a:gd name="connsiteY18" fmla="*/ 828730 h 2080813"/>
                <a:gd name="connsiteX19" fmla="*/ 903939 w 1075408"/>
                <a:gd name="connsiteY19" fmla="*/ 483559 h 2080813"/>
                <a:gd name="connsiteX20" fmla="*/ 782826 w 1075408"/>
                <a:gd name="connsiteY20" fmla="*/ 326112 h 2080813"/>
                <a:gd name="connsiteX21" fmla="*/ 619324 w 1075408"/>
                <a:gd name="connsiteY21" fmla="*/ 174722 h 2080813"/>
                <a:gd name="connsiteX22" fmla="*/ 437655 w 1075408"/>
                <a:gd name="connsiteY22" fmla="*/ 65720 h 2080813"/>
                <a:gd name="connsiteX23" fmla="*/ 274153 w 1075408"/>
                <a:gd name="connsiteY23" fmla="*/ 5164 h 2080813"/>
                <a:gd name="connsiteX24" fmla="*/ 1650 w 1075408"/>
                <a:gd name="connsiteY24" fmla="*/ 17275 h 2080813"/>
                <a:gd name="connsiteX0" fmla="*/ 1650 w 1075408"/>
                <a:gd name="connsiteY0" fmla="*/ 17275 h 2081597"/>
                <a:gd name="connsiteX1" fmla="*/ 153041 w 1075408"/>
                <a:gd name="connsiteY1" fmla="*/ 108110 h 2081597"/>
                <a:gd name="connsiteX2" fmla="*/ 334710 w 1075408"/>
                <a:gd name="connsiteY2" fmla="*/ 217111 h 2081597"/>
                <a:gd name="connsiteX3" fmla="*/ 455822 w 1075408"/>
                <a:gd name="connsiteY3" fmla="*/ 338224 h 2081597"/>
                <a:gd name="connsiteX4" fmla="*/ 552712 w 1075408"/>
                <a:gd name="connsiteY4" fmla="*/ 459336 h 2081597"/>
                <a:gd name="connsiteX5" fmla="*/ 637491 w 1075408"/>
                <a:gd name="connsiteY5" fmla="*/ 665228 h 2081597"/>
                <a:gd name="connsiteX6" fmla="*/ 764659 w 1075408"/>
                <a:gd name="connsiteY6" fmla="*/ 961953 h 2081597"/>
                <a:gd name="connsiteX7" fmla="*/ 746492 w 1075408"/>
                <a:gd name="connsiteY7" fmla="*/ 1143622 h 2081597"/>
                <a:gd name="connsiteX8" fmla="*/ 752548 w 1075408"/>
                <a:gd name="connsiteY8" fmla="*/ 1246568 h 2081597"/>
                <a:gd name="connsiteX9" fmla="*/ 794937 w 1075408"/>
                <a:gd name="connsiteY9" fmla="*/ 1404014 h 2081597"/>
                <a:gd name="connsiteX10" fmla="*/ 688043 w 1075408"/>
                <a:gd name="connsiteY10" fmla="*/ 1589908 h 2081597"/>
                <a:gd name="connsiteX11" fmla="*/ 550834 w 1075408"/>
                <a:gd name="connsiteY11" fmla="*/ 1740402 h 2081597"/>
                <a:gd name="connsiteX12" fmla="*/ 380217 w 1075408"/>
                <a:gd name="connsiteY12" fmla="*/ 1826683 h 2081597"/>
                <a:gd name="connsiteX13" fmla="*/ 691992 w 1075408"/>
                <a:gd name="connsiteY13" fmla="*/ 2076189 h 2081597"/>
                <a:gd name="connsiteX14" fmla="*/ 825216 w 1075408"/>
                <a:gd name="connsiteY14" fmla="*/ 1973243 h 2081597"/>
                <a:gd name="connsiteX15" fmla="*/ 846954 w 1075408"/>
                <a:gd name="connsiteY15" fmla="*/ 1687204 h 2081597"/>
                <a:gd name="connsiteX16" fmla="*/ 1043218 w 1075408"/>
                <a:gd name="connsiteY16" fmla="*/ 1494849 h 2081597"/>
                <a:gd name="connsiteX17" fmla="*/ 1049274 w 1075408"/>
                <a:gd name="connsiteY17" fmla="*/ 1228401 h 2081597"/>
                <a:gd name="connsiteX18" fmla="*/ 1067441 w 1075408"/>
                <a:gd name="connsiteY18" fmla="*/ 828730 h 2081597"/>
                <a:gd name="connsiteX19" fmla="*/ 903939 w 1075408"/>
                <a:gd name="connsiteY19" fmla="*/ 483559 h 2081597"/>
                <a:gd name="connsiteX20" fmla="*/ 782826 w 1075408"/>
                <a:gd name="connsiteY20" fmla="*/ 326112 h 2081597"/>
                <a:gd name="connsiteX21" fmla="*/ 619324 w 1075408"/>
                <a:gd name="connsiteY21" fmla="*/ 174722 h 2081597"/>
                <a:gd name="connsiteX22" fmla="*/ 437655 w 1075408"/>
                <a:gd name="connsiteY22" fmla="*/ 65720 h 2081597"/>
                <a:gd name="connsiteX23" fmla="*/ 274153 w 1075408"/>
                <a:gd name="connsiteY23" fmla="*/ 5164 h 2081597"/>
                <a:gd name="connsiteX24" fmla="*/ 1650 w 1075408"/>
                <a:gd name="connsiteY24" fmla="*/ 17275 h 2081597"/>
                <a:gd name="connsiteX0" fmla="*/ 1650 w 1075408"/>
                <a:gd name="connsiteY0" fmla="*/ 17275 h 2076234"/>
                <a:gd name="connsiteX1" fmla="*/ 153041 w 1075408"/>
                <a:gd name="connsiteY1" fmla="*/ 108110 h 2076234"/>
                <a:gd name="connsiteX2" fmla="*/ 334710 w 1075408"/>
                <a:gd name="connsiteY2" fmla="*/ 217111 h 2076234"/>
                <a:gd name="connsiteX3" fmla="*/ 455822 w 1075408"/>
                <a:gd name="connsiteY3" fmla="*/ 338224 h 2076234"/>
                <a:gd name="connsiteX4" fmla="*/ 552712 w 1075408"/>
                <a:gd name="connsiteY4" fmla="*/ 459336 h 2076234"/>
                <a:gd name="connsiteX5" fmla="*/ 637491 w 1075408"/>
                <a:gd name="connsiteY5" fmla="*/ 665228 h 2076234"/>
                <a:gd name="connsiteX6" fmla="*/ 764659 w 1075408"/>
                <a:gd name="connsiteY6" fmla="*/ 961953 h 2076234"/>
                <a:gd name="connsiteX7" fmla="*/ 746492 w 1075408"/>
                <a:gd name="connsiteY7" fmla="*/ 1143622 h 2076234"/>
                <a:gd name="connsiteX8" fmla="*/ 752548 w 1075408"/>
                <a:gd name="connsiteY8" fmla="*/ 1246568 h 2076234"/>
                <a:gd name="connsiteX9" fmla="*/ 794937 w 1075408"/>
                <a:gd name="connsiteY9" fmla="*/ 1404014 h 2076234"/>
                <a:gd name="connsiteX10" fmla="*/ 688043 w 1075408"/>
                <a:gd name="connsiteY10" fmla="*/ 1589908 h 2076234"/>
                <a:gd name="connsiteX11" fmla="*/ 550834 w 1075408"/>
                <a:gd name="connsiteY11" fmla="*/ 1740402 h 2076234"/>
                <a:gd name="connsiteX12" fmla="*/ 380217 w 1075408"/>
                <a:gd name="connsiteY12" fmla="*/ 1826683 h 2076234"/>
                <a:gd name="connsiteX13" fmla="*/ 691992 w 1075408"/>
                <a:gd name="connsiteY13" fmla="*/ 2076189 h 2076234"/>
                <a:gd name="connsiteX14" fmla="*/ 654431 w 1075408"/>
                <a:gd name="connsiteY14" fmla="*/ 1846033 h 2076234"/>
                <a:gd name="connsiteX15" fmla="*/ 846954 w 1075408"/>
                <a:gd name="connsiteY15" fmla="*/ 1687204 h 2076234"/>
                <a:gd name="connsiteX16" fmla="*/ 1043218 w 1075408"/>
                <a:gd name="connsiteY16" fmla="*/ 1494849 h 2076234"/>
                <a:gd name="connsiteX17" fmla="*/ 1049274 w 1075408"/>
                <a:gd name="connsiteY17" fmla="*/ 1228401 h 2076234"/>
                <a:gd name="connsiteX18" fmla="*/ 1067441 w 1075408"/>
                <a:gd name="connsiteY18" fmla="*/ 828730 h 2076234"/>
                <a:gd name="connsiteX19" fmla="*/ 903939 w 1075408"/>
                <a:gd name="connsiteY19" fmla="*/ 483559 h 2076234"/>
                <a:gd name="connsiteX20" fmla="*/ 782826 w 1075408"/>
                <a:gd name="connsiteY20" fmla="*/ 326112 h 2076234"/>
                <a:gd name="connsiteX21" fmla="*/ 619324 w 1075408"/>
                <a:gd name="connsiteY21" fmla="*/ 174722 h 2076234"/>
                <a:gd name="connsiteX22" fmla="*/ 437655 w 1075408"/>
                <a:gd name="connsiteY22" fmla="*/ 65720 h 2076234"/>
                <a:gd name="connsiteX23" fmla="*/ 274153 w 1075408"/>
                <a:gd name="connsiteY23" fmla="*/ 5164 h 2076234"/>
                <a:gd name="connsiteX24" fmla="*/ 1650 w 1075408"/>
                <a:gd name="connsiteY24" fmla="*/ 17275 h 2076234"/>
                <a:gd name="connsiteX0" fmla="*/ 1650 w 1075408"/>
                <a:gd name="connsiteY0" fmla="*/ 17275 h 1855414"/>
                <a:gd name="connsiteX1" fmla="*/ 153041 w 1075408"/>
                <a:gd name="connsiteY1" fmla="*/ 108110 h 1855414"/>
                <a:gd name="connsiteX2" fmla="*/ 334710 w 1075408"/>
                <a:gd name="connsiteY2" fmla="*/ 217111 h 1855414"/>
                <a:gd name="connsiteX3" fmla="*/ 455822 w 1075408"/>
                <a:gd name="connsiteY3" fmla="*/ 338224 h 1855414"/>
                <a:gd name="connsiteX4" fmla="*/ 552712 w 1075408"/>
                <a:gd name="connsiteY4" fmla="*/ 459336 h 1855414"/>
                <a:gd name="connsiteX5" fmla="*/ 637491 w 1075408"/>
                <a:gd name="connsiteY5" fmla="*/ 665228 h 1855414"/>
                <a:gd name="connsiteX6" fmla="*/ 764659 w 1075408"/>
                <a:gd name="connsiteY6" fmla="*/ 961953 h 1855414"/>
                <a:gd name="connsiteX7" fmla="*/ 746492 w 1075408"/>
                <a:gd name="connsiteY7" fmla="*/ 1143622 h 1855414"/>
                <a:gd name="connsiteX8" fmla="*/ 752548 w 1075408"/>
                <a:gd name="connsiteY8" fmla="*/ 1246568 h 1855414"/>
                <a:gd name="connsiteX9" fmla="*/ 794937 w 1075408"/>
                <a:gd name="connsiteY9" fmla="*/ 1404014 h 1855414"/>
                <a:gd name="connsiteX10" fmla="*/ 688043 w 1075408"/>
                <a:gd name="connsiteY10" fmla="*/ 1589908 h 1855414"/>
                <a:gd name="connsiteX11" fmla="*/ 550834 w 1075408"/>
                <a:gd name="connsiteY11" fmla="*/ 1740402 h 1855414"/>
                <a:gd name="connsiteX12" fmla="*/ 380217 w 1075408"/>
                <a:gd name="connsiteY12" fmla="*/ 1826683 h 1855414"/>
                <a:gd name="connsiteX13" fmla="*/ 464874 w 1075408"/>
                <a:gd name="connsiteY13" fmla="*/ 1835829 h 1855414"/>
                <a:gd name="connsiteX14" fmla="*/ 654431 w 1075408"/>
                <a:gd name="connsiteY14" fmla="*/ 1846033 h 1855414"/>
                <a:gd name="connsiteX15" fmla="*/ 846954 w 1075408"/>
                <a:gd name="connsiteY15" fmla="*/ 1687204 h 1855414"/>
                <a:gd name="connsiteX16" fmla="*/ 1043218 w 1075408"/>
                <a:gd name="connsiteY16" fmla="*/ 1494849 h 1855414"/>
                <a:gd name="connsiteX17" fmla="*/ 1049274 w 1075408"/>
                <a:gd name="connsiteY17" fmla="*/ 1228401 h 1855414"/>
                <a:gd name="connsiteX18" fmla="*/ 1067441 w 1075408"/>
                <a:gd name="connsiteY18" fmla="*/ 828730 h 1855414"/>
                <a:gd name="connsiteX19" fmla="*/ 903939 w 1075408"/>
                <a:gd name="connsiteY19" fmla="*/ 483559 h 1855414"/>
                <a:gd name="connsiteX20" fmla="*/ 782826 w 1075408"/>
                <a:gd name="connsiteY20" fmla="*/ 326112 h 1855414"/>
                <a:gd name="connsiteX21" fmla="*/ 619324 w 1075408"/>
                <a:gd name="connsiteY21" fmla="*/ 174722 h 1855414"/>
                <a:gd name="connsiteX22" fmla="*/ 437655 w 1075408"/>
                <a:gd name="connsiteY22" fmla="*/ 65720 h 1855414"/>
                <a:gd name="connsiteX23" fmla="*/ 274153 w 1075408"/>
                <a:gd name="connsiteY23" fmla="*/ 5164 h 1855414"/>
                <a:gd name="connsiteX24" fmla="*/ 1650 w 1075408"/>
                <a:gd name="connsiteY24" fmla="*/ 17275 h 1855414"/>
                <a:gd name="connsiteX0" fmla="*/ 1650 w 1076704"/>
                <a:gd name="connsiteY0" fmla="*/ 17275 h 1855414"/>
                <a:gd name="connsiteX1" fmla="*/ 153041 w 1076704"/>
                <a:gd name="connsiteY1" fmla="*/ 108110 h 1855414"/>
                <a:gd name="connsiteX2" fmla="*/ 334710 w 1076704"/>
                <a:gd name="connsiteY2" fmla="*/ 217111 h 1855414"/>
                <a:gd name="connsiteX3" fmla="*/ 455822 w 1076704"/>
                <a:gd name="connsiteY3" fmla="*/ 338224 h 1855414"/>
                <a:gd name="connsiteX4" fmla="*/ 552712 w 1076704"/>
                <a:gd name="connsiteY4" fmla="*/ 459336 h 1855414"/>
                <a:gd name="connsiteX5" fmla="*/ 637491 w 1076704"/>
                <a:gd name="connsiteY5" fmla="*/ 665228 h 1855414"/>
                <a:gd name="connsiteX6" fmla="*/ 764659 w 1076704"/>
                <a:gd name="connsiteY6" fmla="*/ 961953 h 1855414"/>
                <a:gd name="connsiteX7" fmla="*/ 746492 w 1076704"/>
                <a:gd name="connsiteY7" fmla="*/ 1143622 h 1855414"/>
                <a:gd name="connsiteX8" fmla="*/ 752548 w 1076704"/>
                <a:gd name="connsiteY8" fmla="*/ 1246568 h 1855414"/>
                <a:gd name="connsiteX9" fmla="*/ 794937 w 1076704"/>
                <a:gd name="connsiteY9" fmla="*/ 1404014 h 1855414"/>
                <a:gd name="connsiteX10" fmla="*/ 688043 w 1076704"/>
                <a:gd name="connsiteY10" fmla="*/ 1589908 h 1855414"/>
                <a:gd name="connsiteX11" fmla="*/ 550834 w 1076704"/>
                <a:gd name="connsiteY11" fmla="*/ 1740402 h 1855414"/>
                <a:gd name="connsiteX12" fmla="*/ 380217 w 1076704"/>
                <a:gd name="connsiteY12" fmla="*/ 1826683 h 1855414"/>
                <a:gd name="connsiteX13" fmla="*/ 464874 w 1076704"/>
                <a:gd name="connsiteY13" fmla="*/ 1835829 h 1855414"/>
                <a:gd name="connsiteX14" fmla="*/ 654431 w 1076704"/>
                <a:gd name="connsiteY14" fmla="*/ 1846033 h 1855414"/>
                <a:gd name="connsiteX15" fmla="*/ 846954 w 1076704"/>
                <a:gd name="connsiteY15" fmla="*/ 1687204 h 1855414"/>
                <a:gd name="connsiteX16" fmla="*/ 989894 w 1076704"/>
                <a:gd name="connsiteY16" fmla="*/ 1492980 h 1855414"/>
                <a:gd name="connsiteX17" fmla="*/ 1049274 w 1076704"/>
                <a:gd name="connsiteY17" fmla="*/ 1228401 h 1855414"/>
                <a:gd name="connsiteX18" fmla="*/ 1067441 w 1076704"/>
                <a:gd name="connsiteY18" fmla="*/ 828730 h 1855414"/>
                <a:gd name="connsiteX19" fmla="*/ 903939 w 1076704"/>
                <a:gd name="connsiteY19" fmla="*/ 483559 h 1855414"/>
                <a:gd name="connsiteX20" fmla="*/ 782826 w 1076704"/>
                <a:gd name="connsiteY20" fmla="*/ 326112 h 1855414"/>
                <a:gd name="connsiteX21" fmla="*/ 619324 w 1076704"/>
                <a:gd name="connsiteY21" fmla="*/ 174722 h 1855414"/>
                <a:gd name="connsiteX22" fmla="*/ 437655 w 1076704"/>
                <a:gd name="connsiteY22" fmla="*/ 65720 h 1855414"/>
                <a:gd name="connsiteX23" fmla="*/ 274153 w 1076704"/>
                <a:gd name="connsiteY23" fmla="*/ 5164 h 1855414"/>
                <a:gd name="connsiteX24" fmla="*/ 1650 w 1076704"/>
                <a:gd name="connsiteY24" fmla="*/ 17275 h 1855414"/>
                <a:gd name="connsiteX0" fmla="*/ 1650 w 1076704"/>
                <a:gd name="connsiteY0" fmla="*/ 17275 h 1882108"/>
                <a:gd name="connsiteX1" fmla="*/ 153041 w 1076704"/>
                <a:gd name="connsiteY1" fmla="*/ 108110 h 1882108"/>
                <a:gd name="connsiteX2" fmla="*/ 334710 w 1076704"/>
                <a:gd name="connsiteY2" fmla="*/ 217111 h 1882108"/>
                <a:gd name="connsiteX3" fmla="*/ 455822 w 1076704"/>
                <a:gd name="connsiteY3" fmla="*/ 338224 h 1882108"/>
                <a:gd name="connsiteX4" fmla="*/ 552712 w 1076704"/>
                <a:gd name="connsiteY4" fmla="*/ 459336 h 1882108"/>
                <a:gd name="connsiteX5" fmla="*/ 637491 w 1076704"/>
                <a:gd name="connsiteY5" fmla="*/ 665228 h 1882108"/>
                <a:gd name="connsiteX6" fmla="*/ 764659 w 1076704"/>
                <a:gd name="connsiteY6" fmla="*/ 961953 h 1882108"/>
                <a:gd name="connsiteX7" fmla="*/ 746492 w 1076704"/>
                <a:gd name="connsiteY7" fmla="*/ 1143622 h 1882108"/>
                <a:gd name="connsiteX8" fmla="*/ 752548 w 1076704"/>
                <a:gd name="connsiteY8" fmla="*/ 1246568 h 1882108"/>
                <a:gd name="connsiteX9" fmla="*/ 794937 w 1076704"/>
                <a:gd name="connsiteY9" fmla="*/ 1404014 h 1882108"/>
                <a:gd name="connsiteX10" fmla="*/ 688043 w 1076704"/>
                <a:gd name="connsiteY10" fmla="*/ 1589908 h 1882108"/>
                <a:gd name="connsiteX11" fmla="*/ 550834 w 1076704"/>
                <a:gd name="connsiteY11" fmla="*/ 1740402 h 1882108"/>
                <a:gd name="connsiteX12" fmla="*/ 380217 w 1076704"/>
                <a:gd name="connsiteY12" fmla="*/ 1826683 h 1882108"/>
                <a:gd name="connsiteX13" fmla="*/ 473329 w 1076704"/>
                <a:gd name="connsiteY13" fmla="*/ 1881349 h 1882108"/>
                <a:gd name="connsiteX14" fmla="*/ 654431 w 1076704"/>
                <a:gd name="connsiteY14" fmla="*/ 1846033 h 1882108"/>
                <a:gd name="connsiteX15" fmla="*/ 846954 w 1076704"/>
                <a:gd name="connsiteY15" fmla="*/ 1687204 h 1882108"/>
                <a:gd name="connsiteX16" fmla="*/ 989894 w 1076704"/>
                <a:gd name="connsiteY16" fmla="*/ 1492980 h 1882108"/>
                <a:gd name="connsiteX17" fmla="*/ 1049274 w 1076704"/>
                <a:gd name="connsiteY17" fmla="*/ 1228401 h 1882108"/>
                <a:gd name="connsiteX18" fmla="*/ 1067441 w 1076704"/>
                <a:gd name="connsiteY18" fmla="*/ 828730 h 1882108"/>
                <a:gd name="connsiteX19" fmla="*/ 903939 w 1076704"/>
                <a:gd name="connsiteY19" fmla="*/ 483559 h 1882108"/>
                <a:gd name="connsiteX20" fmla="*/ 782826 w 1076704"/>
                <a:gd name="connsiteY20" fmla="*/ 326112 h 1882108"/>
                <a:gd name="connsiteX21" fmla="*/ 619324 w 1076704"/>
                <a:gd name="connsiteY21" fmla="*/ 174722 h 1882108"/>
                <a:gd name="connsiteX22" fmla="*/ 437655 w 1076704"/>
                <a:gd name="connsiteY22" fmla="*/ 65720 h 1882108"/>
                <a:gd name="connsiteX23" fmla="*/ 274153 w 1076704"/>
                <a:gd name="connsiteY23" fmla="*/ 5164 h 1882108"/>
                <a:gd name="connsiteX24" fmla="*/ 1650 w 1076704"/>
                <a:gd name="connsiteY24" fmla="*/ 17275 h 1882108"/>
                <a:gd name="connsiteX0" fmla="*/ 1123 w 1245822"/>
                <a:gd name="connsiteY0" fmla="*/ 49577 h 1877016"/>
                <a:gd name="connsiteX1" fmla="*/ 322159 w 1245822"/>
                <a:gd name="connsiteY1" fmla="*/ 103018 h 1877016"/>
                <a:gd name="connsiteX2" fmla="*/ 503828 w 1245822"/>
                <a:gd name="connsiteY2" fmla="*/ 212019 h 1877016"/>
                <a:gd name="connsiteX3" fmla="*/ 624940 w 1245822"/>
                <a:gd name="connsiteY3" fmla="*/ 333132 h 1877016"/>
                <a:gd name="connsiteX4" fmla="*/ 721830 w 1245822"/>
                <a:gd name="connsiteY4" fmla="*/ 454244 h 1877016"/>
                <a:gd name="connsiteX5" fmla="*/ 806609 w 1245822"/>
                <a:gd name="connsiteY5" fmla="*/ 660136 h 1877016"/>
                <a:gd name="connsiteX6" fmla="*/ 933777 w 1245822"/>
                <a:gd name="connsiteY6" fmla="*/ 956861 h 1877016"/>
                <a:gd name="connsiteX7" fmla="*/ 915610 w 1245822"/>
                <a:gd name="connsiteY7" fmla="*/ 1138530 h 1877016"/>
                <a:gd name="connsiteX8" fmla="*/ 921666 w 1245822"/>
                <a:gd name="connsiteY8" fmla="*/ 1241476 h 1877016"/>
                <a:gd name="connsiteX9" fmla="*/ 964055 w 1245822"/>
                <a:gd name="connsiteY9" fmla="*/ 1398922 h 1877016"/>
                <a:gd name="connsiteX10" fmla="*/ 857161 w 1245822"/>
                <a:gd name="connsiteY10" fmla="*/ 1584816 h 1877016"/>
                <a:gd name="connsiteX11" fmla="*/ 719952 w 1245822"/>
                <a:gd name="connsiteY11" fmla="*/ 1735310 h 1877016"/>
                <a:gd name="connsiteX12" fmla="*/ 549335 w 1245822"/>
                <a:gd name="connsiteY12" fmla="*/ 1821591 h 1877016"/>
                <a:gd name="connsiteX13" fmla="*/ 642447 w 1245822"/>
                <a:gd name="connsiteY13" fmla="*/ 1876257 h 1877016"/>
                <a:gd name="connsiteX14" fmla="*/ 823549 w 1245822"/>
                <a:gd name="connsiteY14" fmla="*/ 1840941 h 1877016"/>
                <a:gd name="connsiteX15" fmla="*/ 1016072 w 1245822"/>
                <a:gd name="connsiteY15" fmla="*/ 1682112 h 1877016"/>
                <a:gd name="connsiteX16" fmla="*/ 1159012 w 1245822"/>
                <a:gd name="connsiteY16" fmla="*/ 1487888 h 1877016"/>
                <a:gd name="connsiteX17" fmla="*/ 1218392 w 1245822"/>
                <a:gd name="connsiteY17" fmla="*/ 1223309 h 1877016"/>
                <a:gd name="connsiteX18" fmla="*/ 1236559 w 1245822"/>
                <a:gd name="connsiteY18" fmla="*/ 823638 h 1877016"/>
                <a:gd name="connsiteX19" fmla="*/ 1073057 w 1245822"/>
                <a:gd name="connsiteY19" fmla="*/ 478467 h 1877016"/>
                <a:gd name="connsiteX20" fmla="*/ 951944 w 1245822"/>
                <a:gd name="connsiteY20" fmla="*/ 321020 h 1877016"/>
                <a:gd name="connsiteX21" fmla="*/ 788442 w 1245822"/>
                <a:gd name="connsiteY21" fmla="*/ 169630 h 1877016"/>
                <a:gd name="connsiteX22" fmla="*/ 606773 w 1245822"/>
                <a:gd name="connsiteY22" fmla="*/ 60628 h 1877016"/>
                <a:gd name="connsiteX23" fmla="*/ 443271 w 1245822"/>
                <a:gd name="connsiteY23" fmla="*/ 72 h 1877016"/>
                <a:gd name="connsiteX24" fmla="*/ 1123 w 1245822"/>
                <a:gd name="connsiteY24" fmla="*/ 49577 h 1877016"/>
                <a:gd name="connsiteX0" fmla="*/ 1511 w 1246210"/>
                <a:gd name="connsiteY0" fmla="*/ 49968 h 1877407"/>
                <a:gd name="connsiteX1" fmla="*/ 306211 w 1246210"/>
                <a:gd name="connsiteY1" fmla="*/ 300691 h 1877407"/>
                <a:gd name="connsiteX2" fmla="*/ 504216 w 1246210"/>
                <a:gd name="connsiteY2" fmla="*/ 212410 h 1877407"/>
                <a:gd name="connsiteX3" fmla="*/ 625328 w 1246210"/>
                <a:gd name="connsiteY3" fmla="*/ 333523 h 1877407"/>
                <a:gd name="connsiteX4" fmla="*/ 722218 w 1246210"/>
                <a:gd name="connsiteY4" fmla="*/ 454635 h 1877407"/>
                <a:gd name="connsiteX5" fmla="*/ 806997 w 1246210"/>
                <a:gd name="connsiteY5" fmla="*/ 660527 h 1877407"/>
                <a:gd name="connsiteX6" fmla="*/ 934165 w 1246210"/>
                <a:gd name="connsiteY6" fmla="*/ 957252 h 1877407"/>
                <a:gd name="connsiteX7" fmla="*/ 915998 w 1246210"/>
                <a:gd name="connsiteY7" fmla="*/ 1138921 h 1877407"/>
                <a:gd name="connsiteX8" fmla="*/ 922054 w 1246210"/>
                <a:gd name="connsiteY8" fmla="*/ 1241867 h 1877407"/>
                <a:gd name="connsiteX9" fmla="*/ 964443 w 1246210"/>
                <a:gd name="connsiteY9" fmla="*/ 1399313 h 1877407"/>
                <a:gd name="connsiteX10" fmla="*/ 857549 w 1246210"/>
                <a:gd name="connsiteY10" fmla="*/ 1585207 h 1877407"/>
                <a:gd name="connsiteX11" fmla="*/ 720340 w 1246210"/>
                <a:gd name="connsiteY11" fmla="*/ 1735701 h 1877407"/>
                <a:gd name="connsiteX12" fmla="*/ 549723 w 1246210"/>
                <a:gd name="connsiteY12" fmla="*/ 1821982 h 1877407"/>
                <a:gd name="connsiteX13" fmla="*/ 642835 w 1246210"/>
                <a:gd name="connsiteY13" fmla="*/ 1876648 h 1877407"/>
                <a:gd name="connsiteX14" fmla="*/ 823937 w 1246210"/>
                <a:gd name="connsiteY14" fmla="*/ 1841332 h 1877407"/>
                <a:gd name="connsiteX15" fmla="*/ 1016460 w 1246210"/>
                <a:gd name="connsiteY15" fmla="*/ 1682503 h 1877407"/>
                <a:gd name="connsiteX16" fmla="*/ 1159400 w 1246210"/>
                <a:gd name="connsiteY16" fmla="*/ 1488279 h 1877407"/>
                <a:gd name="connsiteX17" fmla="*/ 1218780 w 1246210"/>
                <a:gd name="connsiteY17" fmla="*/ 1223700 h 1877407"/>
                <a:gd name="connsiteX18" fmla="*/ 1236947 w 1246210"/>
                <a:gd name="connsiteY18" fmla="*/ 824029 h 1877407"/>
                <a:gd name="connsiteX19" fmla="*/ 1073445 w 1246210"/>
                <a:gd name="connsiteY19" fmla="*/ 478858 h 1877407"/>
                <a:gd name="connsiteX20" fmla="*/ 952332 w 1246210"/>
                <a:gd name="connsiteY20" fmla="*/ 321411 h 1877407"/>
                <a:gd name="connsiteX21" fmla="*/ 788830 w 1246210"/>
                <a:gd name="connsiteY21" fmla="*/ 170021 h 1877407"/>
                <a:gd name="connsiteX22" fmla="*/ 607161 w 1246210"/>
                <a:gd name="connsiteY22" fmla="*/ 61019 h 1877407"/>
                <a:gd name="connsiteX23" fmla="*/ 443659 w 1246210"/>
                <a:gd name="connsiteY23" fmla="*/ 463 h 1877407"/>
                <a:gd name="connsiteX24" fmla="*/ 1511 w 1246210"/>
                <a:gd name="connsiteY24" fmla="*/ 49968 h 1877407"/>
                <a:gd name="connsiteX0" fmla="*/ 1487 w 1246186"/>
                <a:gd name="connsiteY0" fmla="*/ 49968 h 1877407"/>
                <a:gd name="connsiteX1" fmla="*/ 306187 w 1246186"/>
                <a:gd name="connsiteY1" fmla="*/ 300691 h 1877407"/>
                <a:gd name="connsiteX2" fmla="*/ 477289 w 1246186"/>
                <a:gd name="connsiteY2" fmla="*/ 352792 h 1877407"/>
                <a:gd name="connsiteX3" fmla="*/ 625304 w 1246186"/>
                <a:gd name="connsiteY3" fmla="*/ 333523 h 1877407"/>
                <a:gd name="connsiteX4" fmla="*/ 722194 w 1246186"/>
                <a:gd name="connsiteY4" fmla="*/ 454635 h 1877407"/>
                <a:gd name="connsiteX5" fmla="*/ 806973 w 1246186"/>
                <a:gd name="connsiteY5" fmla="*/ 660527 h 1877407"/>
                <a:gd name="connsiteX6" fmla="*/ 934141 w 1246186"/>
                <a:gd name="connsiteY6" fmla="*/ 957252 h 1877407"/>
                <a:gd name="connsiteX7" fmla="*/ 915974 w 1246186"/>
                <a:gd name="connsiteY7" fmla="*/ 1138921 h 1877407"/>
                <a:gd name="connsiteX8" fmla="*/ 922030 w 1246186"/>
                <a:gd name="connsiteY8" fmla="*/ 1241867 h 1877407"/>
                <a:gd name="connsiteX9" fmla="*/ 964419 w 1246186"/>
                <a:gd name="connsiteY9" fmla="*/ 1399313 h 1877407"/>
                <a:gd name="connsiteX10" fmla="*/ 857525 w 1246186"/>
                <a:gd name="connsiteY10" fmla="*/ 1585207 h 1877407"/>
                <a:gd name="connsiteX11" fmla="*/ 720316 w 1246186"/>
                <a:gd name="connsiteY11" fmla="*/ 1735701 h 1877407"/>
                <a:gd name="connsiteX12" fmla="*/ 549699 w 1246186"/>
                <a:gd name="connsiteY12" fmla="*/ 1821982 h 1877407"/>
                <a:gd name="connsiteX13" fmla="*/ 642811 w 1246186"/>
                <a:gd name="connsiteY13" fmla="*/ 1876648 h 1877407"/>
                <a:gd name="connsiteX14" fmla="*/ 823913 w 1246186"/>
                <a:gd name="connsiteY14" fmla="*/ 1841332 h 1877407"/>
                <a:gd name="connsiteX15" fmla="*/ 1016436 w 1246186"/>
                <a:gd name="connsiteY15" fmla="*/ 1682503 h 1877407"/>
                <a:gd name="connsiteX16" fmla="*/ 1159376 w 1246186"/>
                <a:gd name="connsiteY16" fmla="*/ 1488279 h 1877407"/>
                <a:gd name="connsiteX17" fmla="*/ 1218756 w 1246186"/>
                <a:gd name="connsiteY17" fmla="*/ 1223700 h 1877407"/>
                <a:gd name="connsiteX18" fmla="*/ 1236923 w 1246186"/>
                <a:gd name="connsiteY18" fmla="*/ 824029 h 1877407"/>
                <a:gd name="connsiteX19" fmla="*/ 1073421 w 1246186"/>
                <a:gd name="connsiteY19" fmla="*/ 478858 h 1877407"/>
                <a:gd name="connsiteX20" fmla="*/ 952308 w 1246186"/>
                <a:gd name="connsiteY20" fmla="*/ 321411 h 1877407"/>
                <a:gd name="connsiteX21" fmla="*/ 788806 w 1246186"/>
                <a:gd name="connsiteY21" fmla="*/ 170021 h 1877407"/>
                <a:gd name="connsiteX22" fmla="*/ 607137 w 1246186"/>
                <a:gd name="connsiteY22" fmla="*/ 61019 h 1877407"/>
                <a:gd name="connsiteX23" fmla="*/ 443635 w 1246186"/>
                <a:gd name="connsiteY23" fmla="*/ 463 h 1877407"/>
                <a:gd name="connsiteX24" fmla="*/ 1487 w 1246186"/>
                <a:gd name="connsiteY24" fmla="*/ 49968 h 1877407"/>
                <a:gd name="connsiteX0" fmla="*/ 2058 w 1158313"/>
                <a:gd name="connsiteY0" fmla="*/ 315856 h 1888950"/>
                <a:gd name="connsiteX1" fmla="*/ 218314 w 1158313"/>
                <a:gd name="connsiteY1" fmla="*/ 312234 h 1888950"/>
                <a:gd name="connsiteX2" fmla="*/ 389416 w 1158313"/>
                <a:gd name="connsiteY2" fmla="*/ 364335 h 1888950"/>
                <a:gd name="connsiteX3" fmla="*/ 537431 w 1158313"/>
                <a:gd name="connsiteY3" fmla="*/ 345066 h 1888950"/>
                <a:gd name="connsiteX4" fmla="*/ 634321 w 1158313"/>
                <a:gd name="connsiteY4" fmla="*/ 466178 h 1888950"/>
                <a:gd name="connsiteX5" fmla="*/ 719100 w 1158313"/>
                <a:gd name="connsiteY5" fmla="*/ 672070 h 1888950"/>
                <a:gd name="connsiteX6" fmla="*/ 846268 w 1158313"/>
                <a:gd name="connsiteY6" fmla="*/ 968795 h 1888950"/>
                <a:gd name="connsiteX7" fmla="*/ 828101 w 1158313"/>
                <a:gd name="connsiteY7" fmla="*/ 1150464 h 1888950"/>
                <a:gd name="connsiteX8" fmla="*/ 834157 w 1158313"/>
                <a:gd name="connsiteY8" fmla="*/ 1253410 h 1888950"/>
                <a:gd name="connsiteX9" fmla="*/ 876546 w 1158313"/>
                <a:gd name="connsiteY9" fmla="*/ 1410856 h 1888950"/>
                <a:gd name="connsiteX10" fmla="*/ 769652 w 1158313"/>
                <a:gd name="connsiteY10" fmla="*/ 1596750 h 1888950"/>
                <a:gd name="connsiteX11" fmla="*/ 632443 w 1158313"/>
                <a:gd name="connsiteY11" fmla="*/ 1747244 h 1888950"/>
                <a:gd name="connsiteX12" fmla="*/ 461826 w 1158313"/>
                <a:gd name="connsiteY12" fmla="*/ 1833525 h 1888950"/>
                <a:gd name="connsiteX13" fmla="*/ 554938 w 1158313"/>
                <a:gd name="connsiteY13" fmla="*/ 1888191 h 1888950"/>
                <a:gd name="connsiteX14" fmla="*/ 736040 w 1158313"/>
                <a:gd name="connsiteY14" fmla="*/ 1852875 h 1888950"/>
                <a:gd name="connsiteX15" fmla="*/ 928563 w 1158313"/>
                <a:gd name="connsiteY15" fmla="*/ 1694046 h 1888950"/>
                <a:gd name="connsiteX16" fmla="*/ 1071503 w 1158313"/>
                <a:gd name="connsiteY16" fmla="*/ 1499822 h 1888950"/>
                <a:gd name="connsiteX17" fmla="*/ 1130883 w 1158313"/>
                <a:gd name="connsiteY17" fmla="*/ 1235243 h 1888950"/>
                <a:gd name="connsiteX18" fmla="*/ 1149050 w 1158313"/>
                <a:gd name="connsiteY18" fmla="*/ 835572 h 1888950"/>
                <a:gd name="connsiteX19" fmla="*/ 985548 w 1158313"/>
                <a:gd name="connsiteY19" fmla="*/ 490401 h 1888950"/>
                <a:gd name="connsiteX20" fmla="*/ 864435 w 1158313"/>
                <a:gd name="connsiteY20" fmla="*/ 332954 h 1888950"/>
                <a:gd name="connsiteX21" fmla="*/ 700933 w 1158313"/>
                <a:gd name="connsiteY21" fmla="*/ 181564 h 1888950"/>
                <a:gd name="connsiteX22" fmla="*/ 519264 w 1158313"/>
                <a:gd name="connsiteY22" fmla="*/ 72562 h 1888950"/>
                <a:gd name="connsiteX23" fmla="*/ 355762 w 1158313"/>
                <a:gd name="connsiteY23" fmla="*/ 12006 h 1888950"/>
                <a:gd name="connsiteX24" fmla="*/ 2058 w 1158313"/>
                <a:gd name="connsiteY24" fmla="*/ 315856 h 1888950"/>
                <a:gd name="connsiteX0" fmla="*/ 2058 w 1158313"/>
                <a:gd name="connsiteY0" fmla="*/ 315856 h 1888950"/>
                <a:gd name="connsiteX1" fmla="*/ 218314 w 1158313"/>
                <a:gd name="connsiteY1" fmla="*/ 312234 h 1888950"/>
                <a:gd name="connsiteX2" fmla="*/ 389416 w 1158313"/>
                <a:gd name="connsiteY2" fmla="*/ 364335 h 1888950"/>
                <a:gd name="connsiteX3" fmla="*/ 522069 w 1158313"/>
                <a:gd name="connsiteY3" fmla="*/ 389123 h 1888950"/>
                <a:gd name="connsiteX4" fmla="*/ 634321 w 1158313"/>
                <a:gd name="connsiteY4" fmla="*/ 466178 h 1888950"/>
                <a:gd name="connsiteX5" fmla="*/ 719100 w 1158313"/>
                <a:gd name="connsiteY5" fmla="*/ 672070 h 1888950"/>
                <a:gd name="connsiteX6" fmla="*/ 846268 w 1158313"/>
                <a:gd name="connsiteY6" fmla="*/ 968795 h 1888950"/>
                <a:gd name="connsiteX7" fmla="*/ 828101 w 1158313"/>
                <a:gd name="connsiteY7" fmla="*/ 1150464 h 1888950"/>
                <a:gd name="connsiteX8" fmla="*/ 834157 w 1158313"/>
                <a:gd name="connsiteY8" fmla="*/ 1253410 h 1888950"/>
                <a:gd name="connsiteX9" fmla="*/ 876546 w 1158313"/>
                <a:gd name="connsiteY9" fmla="*/ 1410856 h 1888950"/>
                <a:gd name="connsiteX10" fmla="*/ 769652 w 1158313"/>
                <a:gd name="connsiteY10" fmla="*/ 1596750 h 1888950"/>
                <a:gd name="connsiteX11" fmla="*/ 632443 w 1158313"/>
                <a:gd name="connsiteY11" fmla="*/ 1747244 h 1888950"/>
                <a:gd name="connsiteX12" fmla="*/ 461826 w 1158313"/>
                <a:gd name="connsiteY12" fmla="*/ 1833525 h 1888950"/>
                <a:gd name="connsiteX13" fmla="*/ 554938 w 1158313"/>
                <a:gd name="connsiteY13" fmla="*/ 1888191 h 1888950"/>
                <a:gd name="connsiteX14" fmla="*/ 736040 w 1158313"/>
                <a:gd name="connsiteY14" fmla="*/ 1852875 h 1888950"/>
                <a:gd name="connsiteX15" fmla="*/ 928563 w 1158313"/>
                <a:gd name="connsiteY15" fmla="*/ 1694046 h 1888950"/>
                <a:gd name="connsiteX16" fmla="*/ 1071503 w 1158313"/>
                <a:gd name="connsiteY16" fmla="*/ 1499822 h 1888950"/>
                <a:gd name="connsiteX17" fmla="*/ 1130883 w 1158313"/>
                <a:gd name="connsiteY17" fmla="*/ 1235243 h 1888950"/>
                <a:gd name="connsiteX18" fmla="*/ 1149050 w 1158313"/>
                <a:gd name="connsiteY18" fmla="*/ 835572 h 1888950"/>
                <a:gd name="connsiteX19" fmla="*/ 985548 w 1158313"/>
                <a:gd name="connsiteY19" fmla="*/ 490401 h 1888950"/>
                <a:gd name="connsiteX20" fmla="*/ 864435 w 1158313"/>
                <a:gd name="connsiteY20" fmla="*/ 332954 h 1888950"/>
                <a:gd name="connsiteX21" fmla="*/ 700933 w 1158313"/>
                <a:gd name="connsiteY21" fmla="*/ 181564 h 1888950"/>
                <a:gd name="connsiteX22" fmla="*/ 519264 w 1158313"/>
                <a:gd name="connsiteY22" fmla="*/ 72562 h 1888950"/>
                <a:gd name="connsiteX23" fmla="*/ 355762 w 1158313"/>
                <a:gd name="connsiteY23" fmla="*/ 12006 h 1888950"/>
                <a:gd name="connsiteX24" fmla="*/ 2058 w 1158313"/>
                <a:gd name="connsiteY24" fmla="*/ 315856 h 1888950"/>
                <a:gd name="connsiteX0" fmla="*/ 3 w 1156258"/>
                <a:gd name="connsiteY0" fmla="*/ 253644 h 1826738"/>
                <a:gd name="connsiteX1" fmla="*/ 216259 w 1156258"/>
                <a:gd name="connsiteY1" fmla="*/ 250022 h 1826738"/>
                <a:gd name="connsiteX2" fmla="*/ 387361 w 1156258"/>
                <a:gd name="connsiteY2" fmla="*/ 302123 h 1826738"/>
                <a:gd name="connsiteX3" fmla="*/ 520014 w 1156258"/>
                <a:gd name="connsiteY3" fmla="*/ 326911 h 1826738"/>
                <a:gd name="connsiteX4" fmla="*/ 632266 w 1156258"/>
                <a:gd name="connsiteY4" fmla="*/ 403966 h 1826738"/>
                <a:gd name="connsiteX5" fmla="*/ 717045 w 1156258"/>
                <a:gd name="connsiteY5" fmla="*/ 609858 h 1826738"/>
                <a:gd name="connsiteX6" fmla="*/ 844213 w 1156258"/>
                <a:gd name="connsiteY6" fmla="*/ 906583 h 1826738"/>
                <a:gd name="connsiteX7" fmla="*/ 826046 w 1156258"/>
                <a:gd name="connsiteY7" fmla="*/ 1088252 h 1826738"/>
                <a:gd name="connsiteX8" fmla="*/ 832102 w 1156258"/>
                <a:gd name="connsiteY8" fmla="*/ 1191198 h 1826738"/>
                <a:gd name="connsiteX9" fmla="*/ 874491 w 1156258"/>
                <a:gd name="connsiteY9" fmla="*/ 1348644 h 1826738"/>
                <a:gd name="connsiteX10" fmla="*/ 767597 w 1156258"/>
                <a:gd name="connsiteY10" fmla="*/ 1534538 h 1826738"/>
                <a:gd name="connsiteX11" fmla="*/ 630388 w 1156258"/>
                <a:gd name="connsiteY11" fmla="*/ 1685032 h 1826738"/>
                <a:gd name="connsiteX12" fmla="*/ 459771 w 1156258"/>
                <a:gd name="connsiteY12" fmla="*/ 1771313 h 1826738"/>
                <a:gd name="connsiteX13" fmla="*/ 552883 w 1156258"/>
                <a:gd name="connsiteY13" fmla="*/ 1825979 h 1826738"/>
                <a:gd name="connsiteX14" fmla="*/ 733985 w 1156258"/>
                <a:gd name="connsiteY14" fmla="*/ 1790663 h 1826738"/>
                <a:gd name="connsiteX15" fmla="*/ 926508 w 1156258"/>
                <a:gd name="connsiteY15" fmla="*/ 1631834 h 1826738"/>
                <a:gd name="connsiteX16" fmla="*/ 1069448 w 1156258"/>
                <a:gd name="connsiteY16" fmla="*/ 1437610 h 1826738"/>
                <a:gd name="connsiteX17" fmla="*/ 1128828 w 1156258"/>
                <a:gd name="connsiteY17" fmla="*/ 1173031 h 1826738"/>
                <a:gd name="connsiteX18" fmla="*/ 1146995 w 1156258"/>
                <a:gd name="connsiteY18" fmla="*/ 773360 h 1826738"/>
                <a:gd name="connsiteX19" fmla="*/ 983493 w 1156258"/>
                <a:gd name="connsiteY19" fmla="*/ 428189 h 1826738"/>
                <a:gd name="connsiteX20" fmla="*/ 862380 w 1156258"/>
                <a:gd name="connsiteY20" fmla="*/ 270742 h 1826738"/>
                <a:gd name="connsiteX21" fmla="*/ 698878 w 1156258"/>
                <a:gd name="connsiteY21" fmla="*/ 119352 h 1826738"/>
                <a:gd name="connsiteX22" fmla="*/ 517209 w 1156258"/>
                <a:gd name="connsiteY22" fmla="*/ 10350 h 1826738"/>
                <a:gd name="connsiteX23" fmla="*/ 220561 w 1156258"/>
                <a:gd name="connsiteY23" fmla="*/ 56932 h 1826738"/>
                <a:gd name="connsiteX24" fmla="*/ 3 w 1156258"/>
                <a:gd name="connsiteY24" fmla="*/ 253644 h 1826738"/>
                <a:gd name="connsiteX0" fmla="*/ 3 w 1156258"/>
                <a:gd name="connsiteY0" fmla="*/ 205332 h 1778426"/>
                <a:gd name="connsiteX1" fmla="*/ 216259 w 1156258"/>
                <a:gd name="connsiteY1" fmla="*/ 201710 h 1778426"/>
                <a:gd name="connsiteX2" fmla="*/ 387361 w 1156258"/>
                <a:gd name="connsiteY2" fmla="*/ 253811 h 1778426"/>
                <a:gd name="connsiteX3" fmla="*/ 520014 w 1156258"/>
                <a:gd name="connsiteY3" fmla="*/ 278599 h 1778426"/>
                <a:gd name="connsiteX4" fmla="*/ 632266 w 1156258"/>
                <a:gd name="connsiteY4" fmla="*/ 355654 h 1778426"/>
                <a:gd name="connsiteX5" fmla="*/ 717045 w 1156258"/>
                <a:gd name="connsiteY5" fmla="*/ 561546 h 1778426"/>
                <a:gd name="connsiteX6" fmla="*/ 844213 w 1156258"/>
                <a:gd name="connsiteY6" fmla="*/ 858271 h 1778426"/>
                <a:gd name="connsiteX7" fmla="*/ 826046 w 1156258"/>
                <a:gd name="connsiteY7" fmla="*/ 1039940 h 1778426"/>
                <a:gd name="connsiteX8" fmla="*/ 832102 w 1156258"/>
                <a:gd name="connsiteY8" fmla="*/ 1142886 h 1778426"/>
                <a:gd name="connsiteX9" fmla="*/ 874491 w 1156258"/>
                <a:gd name="connsiteY9" fmla="*/ 1300332 h 1778426"/>
                <a:gd name="connsiteX10" fmla="*/ 767597 w 1156258"/>
                <a:gd name="connsiteY10" fmla="*/ 1486226 h 1778426"/>
                <a:gd name="connsiteX11" fmla="*/ 630388 w 1156258"/>
                <a:gd name="connsiteY11" fmla="*/ 1636720 h 1778426"/>
                <a:gd name="connsiteX12" fmla="*/ 459771 w 1156258"/>
                <a:gd name="connsiteY12" fmla="*/ 1723001 h 1778426"/>
                <a:gd name="connsiteX13" fmla="*/ 552883 w 1156258"/>
                <a:gd name="connsiteY13" fmla="*/ 1777667 h 1778426"/>
                <a:gd name="connsiteX14" fmla="*/ 733985 w 1156258"/>
                <a:gd name="connsiteY14" fmla="*/ 1742351 h 1778426"/>
                <a:gd name="connsiteX15" fmla="*/ 926508 w 1156258"/>
                <a:gd name="connsiteY15" fmla="*/ 1583522 h 1778426"/>
                <a:gd name="connsiteX16" fmla="*/ 1069448 w 1156258"/>
                <a:gd name="connsiteY16" fmla="*/ 1389298 h 1778426"/>
                <a:gd name="connsiteX17" fmla="*/ 1128828 w 1156258"/>
                <a:gd name="connsiteY17" fmla="*/ 1124719 h 1778426"/>
                <a:gd name="connsiteX18" fmla="*/ 1146995 w 1156258"/>
                <a:gd name="connsiteY18" fmla="*/ 725048 h 1778426"/>
                <a:gd name="connsiteX19" fmla="*/ 983493 w 1156258"/>
                <a:gd name="connsiteY19" fmla="*/ 379877 h 1778426"/>
                <a:gd name="connsiteX20" fmla="*/ 862380 w 1156258"/>
                <a:gd name="connsiteY20" fmla="*/ 222430 h 1778426"/>
                <a:gd name="connsiteX21" fmla="*/ 698878 w 1156258"/>
                <a:gd name="connsiteY21" fmla="*/ 71040 h 1778426"/>
                <a:gd name="connsiteX22" fmla="*/ 427471 w 1156258"/>
                <a:gd name="connsiteY22" fmla="*/ 49341 h 1778426"/>
                <a:gd name="connsiteX23" fmla="*/ 220561 w 1156258"/>
                <a:gd name="connsiteY23" fmla="*/ 8620 h 1778426"/>
                <a:gd name="connsiteX24" fmla="*/ 3 w 1156258"/>
                <a:gd name="connsiteY24" fmla="*/ 205332 h 1778426"/>
                <a:gd name="connsiteX0" fmla="*/ 3 w 1156258"/>
                <a:gd name="connsiteY0" fmla="*/ 205332 h 1778426"/>
                <a:gd name="connsiteX1" fmla="*/ 216259 w 1156258"/>
                <a:gd name="connsiteY1" fmla="*/ 201710 h 1778426"/>
                <a:gd name="connsiteX2" fmla="*/ 387361 w 1156258"/>
                <a:gd name="connsiteY2" fmla="*/ 253811 h 1778426"/>
                <a:gd name="connsiteX3" fmla="*/ 520014 w 1156258"/>
                <a:gd name="connsiteY3" fmla="*/ 278599 h 1778426"/>
                <a:gd name="connsiteX4" fmla="*/ 632266 w 1156258"/>
                <a:gd name="connsiteY4" fmla="*/ 355654 h 1778426"/>
                <a:gd name="connsiteX5" fmla="*/ 717045 w 1156258"/>
                <a:gd name="connsiteY5" fmla="*/ 561546 h 1778426"/>
                <a:gd name="connsiteX6" fmla="*/ 844213 w 1156258"/>
                <a:gd name="connsiteY6" fmla="*/ 858271 h 1778426"/>
                <a:gd name="connsiteX7" fmla="*/ 826046 w 1156258"/>
                <a:gd name="connsiteY7" fmla="*/ 1039940 h 1778426"/>
                <a:gd name="connsiteX8" fmla="*/ 832102 w 1156258"/>
                <a:gd name="connsiteY8" fmla="*/ 1142886 h 1778426"/>
                <a:gd name="connsiteX9" fmla="*/ 874491 w 1156258"/>
                <a:gd name="connsiteY9" fmla="*/ 1300332 h 1778426"/>
                <a:gd name="connsiteX10" fmla="*/ 767597 w 1156258"/>
                <a:gd name="connsiteY10" fmla="*/ 1486226 h 1778426"/>
                <a:gd name="connsiteX11" fmla="*/ 630388 w 1156258"/>
                <a:gd name="connsiteY11" fmla="*/ 1636720 h 1778426"/>
                <a:gd name="connsiteX12" fmla="*/ 459771 w 1156258"/>
                <a:gd name="connsiteY12" fmla="*/ 1723001 h 1778426"/>
                <a:gd name="connsiteX13" fmla="*/ 552883 w 1156258"/>
                <a:gd name="connsiteY13" fmla="*/ 1777667 h 1778426"/>
                <a:gd name="connsiteX14" fmla="*/ 733985 w 1156258"/>
                <a:gd name="connsiteY14" fmla="*/ 1742351 h 1778426"/>
                <a:gd name="connsiteX15" fmla="*/ 926508 w 1156258"/>
                <a:gd name="connsiteY15" fmla="*/ 1583522 h 1778426"/>
                <a:gd name="connsiteX16" fmla="*/ 1069448 w 1156258"/>
                <a:gd name="connsiteY16" fmla="*/ 1389298 h 1778426"/>
                <a:gd name="connsiteX17" fmla="*/ 1128828 w 1156258"/>
                <a:gd name="connsiteY17" fmla="*/ 1124719 h 1778426"/>
                <a:gd name="connsiteX18" fmla="*/ 1146995 w 1156258"/>
                <a:gd name="connsiteY18" fmla="*/ 725048 h 1778426"/>
                <a:gd name="connsiteX19" fmla="*/ 983493 w 1156258"/>
                <a:gd name="connsiteY19" fmla="*/ 379877 h 1778426"/>
                <a:gd name="connsiteX20" fmla="*/ 862380 w 1156258"/>
                <a:gd name="connsiteY20" fmla="*/ 222430 h 1778426"/>
                <a:gd name="connsiteX21" fmla="*/ 686281 w 1156258"/>
                <a:gd name="connsiteY21" fmla="*/ 161675 h 1778426"/>
                <a:gd name="connsiteX22" fmla="*/ 427471 w 1156258"/>
                <a:gd name="connsiteY22" fmla="*/ 49341 h 1778426"/>
                <a:gd name="connsiteX23" fmla="*/ 220561 w 1156258"/>
                <a:gd name="connsiteY23" fmla="*/ 8620 h 1778426"/>
                <a:gd name="connsiteX24" fmla="*/ 3 w 1156258"/>
                <a:gd name="connsiteY24" fmla="*/ 205332 h 1778426"/>
                <a:gd name="connsiteX0" fmla="*/ 3 w 1156258"/>
                <a:gd name="connsiteY0" fmla="*/ 205332 h 1778426"/>
                <a:gd name="connsiteX1" fmla="*/ 216259 w 1156258"/>
                <a:gd name="connsiteY1" fmla="*/ 201710 h 1778426"/>
                <a:gd name="connsiteX2" fmla="*/ 387361 w 1156258"/>
                <a:gd name="connsiteY2" fmla="*/ 253811 h 1778426"/>
                <a:gd name="connsiteX3" fmla="*/ 520014 w 1156258"/>
                <a:gd name="connsiteY3" fmla="*/ 278599 h 1778426"/>
                <a:gd name="connsiteX4" fmla="*/ 632266 w 1156258"/>
                <a:gd name="connsiteY4" fmla="*/ 355654 h 1778426"/>
                <a:gd name="connsiteX5" fmla="*/ 717045 w 1156258"/>
                <a:gd name="connsiteY5" fmla="*/ 561546 h 1778426"/>
                <a:gd name="connsiteX6" fmla="*/ 844213 w 1156258"/>
                <a:gd name="connsiteY6" fmla="*/ 858271 h 1778426"/>
                <a:gd name="connsiteX7" fmla="*/ 826046 w 1156258"/>
                <a:gd name="connsiteY7" fmla="*/ 1039940 h 1778426"/>
                <a:gd name="connsiteX8" fmla="*/ 832102 w 1156258"/>
                <a:gd name="connsiteY8" fmla="*/ 1142886 h 1778426"/>
                <a:gd name="connsiteX9" fmla="*/ 874491 w 1156258"/>
                <a:gd name="connsiteY9" fmla="*/ 1300332 h 1778426"/>
                <a:gd name="connsiteX10" fmla="*/ 767597 w 1156258"/>
                <a:gd name="connsiteY10" fmla="*/ 1486226 h 1778426"/>
                <a:gd name="connsiteX11" fmla="*/ 630388 w 1156258"/>
                <a:gd name="connsiteY11" fmla="*/ 1636720 h 1778426"/>
                <a:gd name="connsiteX12" fmla="*/ 459771 w 1156258"/>
                <a:gd name="connsiteY12" fmla="*/ 1723001 h 1778426"/>
                <a:gd name="connsiteX13" fmla="*/ 552883 w 1156258"/>
                <a:gd name="connsiteY13" fmla="*/ 1777667 h 1778426"/>
                <a:gd name="connsiteX14" fmla="*/ 733985 w 1156258"/>
                <a:gd name="connsiteY14" fmla="*/ 1742351 h 1778426"/>
                <a:gd name="connsiteX15" fmla="*/ 926508 w 1156258"/>
                <a:gd name="connsiteY15" fmla="*/ 1583522 h 1778426"/>
                <a:gd name="connsiteX16" fmla="*/ 1069448 w 1156258"/>
                <a:gd name="connsiteY16" fmla="*/ 1389298 h 1778426"/>
                <a:gd name="connsiteX17" fmla="*/ 1128828 w 1156258"/>
                <a:gd name="connsiteY17" fmla="*/ 1124719 h 1778426"/>
                <a:gd name="connsiteX18" fmla="*/ 1146995 w 1156258"/>
                <a:gd name="connsiteY18" fmla="*/ 725048 h 1778426"/>
                <a:gd name="connsiteX19" fmla="*/ 983493 w 1156258"/>
                <a:gd name="connsiteY19" fmla="*/ 379877 h 1778426"/>
                <a:gd name="connsiteX20" fmla="*/ 843846 w 1156258"/>
                <a:gd name="connsiteY20" fmla="*/ 249416 h 1778426"/>
                <a:gd name="connsiteX21" fmla="*/ 686281 w 1156258"/>
                <a:gd name="connsiteY21" fmla="*/ 161675 h 1778426"/>
                <a:gd name="connsiteX22" fmla="*/ 427471 w 1156258"/>
                <a:gd name="connsiteY22" fmla="*/ 49341 h 1778426"/>
                <a:gd name="connsiteX23" fmla="*/ 220561 w 1156258"/>
                <a:gd name="connsiteY23" fmla="*/ 8620 h 1778426"/>
                <a:gd name="connsiteX24" fmla="*/ 3 w 1156258"/>
                <a:gd name="connsiteY24" fmla="*/ 205332 h 1778426"/>
                <a:gd name="connsiteX0" fmla="*/ 97 w 1156352"/>
                <a:gd name="connsiteY0" fmla="*/ 169207 h 1742301"/>
                <a:gd name="connsiteX1" fmla="*/ 216353 w 1156352"/>
                <a:gd name="connsiteY1" fmla="*/ 165585 h 1742301"/>
                <a:gd name="connsiteX2" fmla="*/ 387455 w 1156352"/>
                <a:gd name="connsiteY2" fmla="*/ 217686 h 1742301"/>
                <a:gd name="connsiteX3" fmla="*/ 520108 w 1156352"/>
                <a:gd name="connsiteY3" fmla="*/ 242474 h 1742301"/>
                <a:gd name="connsiteX4" fmla="*/ 632360 w 1156352"/>
                <a:gd name="connsiteY4" fmla="*/ 319529 h 1742301"/>
                <a:gd name="connsiteX5" fmla="*/ 717139 w 1156352"/>
                <a:gd name="connsiteY5" fmla="*/ 525421 h 1742301"/>
                <a:gd name="connsiteX6" fmla="*/ 844307 w 1156352"/>
                <a:gd name="connsiteY6" fmla="*/ 822146 h 1742301"/>
                <a:gd name="connsiteX7" fmla="*/ 826140 w 1156352"/>
                <a:gd name="connsiteY7" fmla="*/ 1003815 h 1742301"/>
                <a:gd name="connsiteX8" fmla="*/ 832196 w 1156352"/>
                <a:gd name="connsiteY8" fmla="*/ 1106761 h 1742301"/>
                <a:gd name="connsiteX9" fmla="*/ 874585 w 1156352"/>
                <a:gd name="connsiteY9" fmla="*/ 1264207 h 1742301"/>
                <a:gd name="connsiteX10" fmla="*/ 767691 w 1156352"/>
                <a:gd name="connsiteY10" fmla="*/ 1450101 h 1742301"/>
                <a:gd name="connsiteX11" fmla="*/ 630482 w 1156352"/>
                <a:gd name="connsiteY11" fmla="*/ 1600595 h 1742301"/>
                <a:gd name="connsiteX12" fmla="*/ 459865 w 1156352"/>
                <a:gd name="connsiteY12" fmla="*/ 1686876 h 1742301"/>
                <a:gd name="connsiteX13" fmla="*/ 552977 w 1156352"/>
                <a:gd name="connsiteY13" fmla="*/ 1741542 h 1742301"/>
                <a:gd name="connsiteX14" fmla="*/ 734079 w 1156352"/>
                <a:gd name="connsiteY14" fmla="*/ 1706226 h 1742301"/>
                <a:gd name="connsiteX15" fmla="*/ 926602 w 1156352"/>
                <a:gd name="connsiteY15" fmla="*/ 1547397 h 1742301"/>
                <a:gd name="connsiteX16" fmla="*/ 1069542 w 1156352"/>
                <a:gd name="connsiteY16" fmla="*/ 1353173 h 1742301"/>
                <a:gd name="connsiteX17" fmla="*/ 1128922 w 1156352"/>
                <a:gd name="connsiteY17" fmla="*/ 1088594 h 1742301"/>
                <a:gd name="connsiteX18" fmla="*/ 1147089 w 1156352"/>
                <a:gd name="connsiteY18" fmla="*/ 688923 h 1742301"/>
                <a:gd name="connsiteX19" fmla="*/ 983587 w 1156352"/>
                <a:gd name="connsiteY19" fmla="*/ 343752 h 1742301"/>
                <a:gd name="connsiteX20" fmla="*/ 843940 w 1156352"/>
                <a:gd name="connsiteY20" fmla="*/ 213291 h 1742301"/>
                <a:gd name="connsiteX21" fmla="*/ 686375 w 1156352"/>
                <a:gd name="connsiteY21" fmla="*/ 125550 h 1742301"/>
                <a:gd name="connsiteX22" fmla="*/ 427565 w 1156352"/>
                <a:gd name="connsiteY22" fmla="*/ 13216 h 1742301"/>
                <a:gd name="connsiteX23" fmla="*/ 243660 w 1156352"/>
                <a:gd name="connsiteY23" fmla="*/ 32972 h 1742301"/>
                <a:gd name="connsiteX24" fmla="*/ 97 w 1156352"/>
                <a:gd name="connsiteY24" fmla="*/ 169207 h 1742301"/>
                <a:gd name="connsiteX0" fmla="*/ 97 w 1156352"/>
                <a:gd name="connsiteY0" fmla="*/ 148087 h 1721181"/>
                <a:gd name="connsiteX1" fmla="*/ 216353 w 1156352"/>
                <a:gd name="connsiteY1" fmla="*/ 144465 h 1721181"/>
                <a:gd name="connsiteX2" fmla="*/ 387455 w 1156352"/>
                <a:gd name="connsiteY2" fmla="*/ 196566 h 1721181"/>
                <a:gd name="connsiteX3" fmla="*/ 520108 w 1156352"/>
                <a:gd name="connsiteY3" fmla="*/ 221354 h 1721181"/>
                <a:gd name="connsiteX4" fmla="*/ 632360 w 1156352"/>
                <a:gd name="connsiteY4" fmla="*/ 298409 h 1721181"/>
                <a:gd name="connsiteX5" fmla="*/ 717139 w 1156352"/>
                <a:gd name="connsiteY5" fmla="*/ 504301 h 1721181"/>
                <a:gd name="connsiteX6" fmla="*/ 844307 w 1156352"/>
                <a:gd name="connsiteY6" fmla="*/ 801026 h 1721181"/>
                <a:gd name="connsiteX7" fmla="*/ 826140 w 1156352"/>
                <a:gd name="connsiteY7" fmla="*/ 982695 h 1721181"/>
                <a:gd name="connsiteX8" fmla="*/ 832196 w 1156352"/>
                <a:gd name="connsiteY8" fmla="*/ 1085641 h 1721181"/>
                <a:gd name="connsiteX9" fmla="*/ 874585 w 1156352"/>
                <a:gd name="connsiteY9" fmla="*/ 1243087 h 1721181"/>
                <a:gd name="connsiteX10" fmla="*/ 767691 w 1156352"/>
                <a:gd name="connsiteY10" fmla="*/ 1428981 h 1721181"/>
                <a:gd name="connsiteX11" fmla="*/ 630482 w 1156352"/>
                <a:gd name="connsiteY11" fmla="*/ 1579475 h 1721181"/>
                <a:gd name="connsiteX12" fmla="*/ 459865 w 1156352"/>
                <a:gd name="connsiteY12" fmla="*/ 1665756 h 1721181"/>
                <a:gd name="connsiteX13" fmla="*/ 552977 w 1156352"/>
                <a:gd name="connsiteY13" fmla="*/ 1720422 h 1721181"/>
                <a:gd name="connsiteX14" fmla="*/ 734079 w 1156352"/>
                <a:gd name="connsiteY14" fmla="*/ 1685106 h 1721181"/>
                <a:gd name="connsiteX15" fmla="*/ 926602 w 1156352"/>
                <a:gd name="connsiteY15" fmla="*/ 1526277 h 1721181"/>
                <a:gd name="connsiteX16" fmla="*/ 1069542 w 1156352"/>
                <a:gd name="connsiteY16" fmla="*/ 1332053 h 1721181"/>
                <a:gd name="connsiteX17" fmla="*/ 1128922 w 1156352"/>
                <a:gd name="connsiteY17" fmla="*/ 1067474 h 1721181"/>
                <a:gd name="connsiteX18" fmla="*/ 1147089 w 1156352"/>
                <a:gd name="connsiteY18" fmla="*/ 667803 h 1721181"/>
                <a:gd name="connsiteX19" fmla="*/ 983587 w 1156352"/>
                <a:gd name="connsiteY19" fmla="*/ 322632 h 1721181"/>
                <a:gd name="connsiteX20" fmla="*/ 843940 w 1156352"/>
                <a:gd name="connsiteY20" fmla="*/ 192171 h 1721181"/>
                <a:gd name="connsiteX21" fmla="*/ 686375 w 1156352"/>
                <a:gd name="connsiteY21" fmla="*/ 104430 h 1721181"/>
                <a:gd name="connsiteX22" fmla="*/ 433906 w 1156352"/>
                <a:gd name="connsiteY22" fmla="*/ 26237 h 1721181"/>
                <a:gd name="connsiteX23" fmla="*/ 243660 w 1156352"/>
                <a:gd name="connsiteY23" fmla="*/ 11852 h 1721181"/>
                <a:gd name="connsiteX24" fmla="*/ 97 w 1156352"/>
                <a:gd name="connsiteY24" fmla="*/ 148087 h 1721181"/>
                <a:gd name="connsiteX0" fmla="*/ 72 w 1156327"/>
                <a:gd name="connsiteY0" fmla="*/ 132352 h 1705446"/>
                <a:gd name="connsiteX1" fmla="*/ 216328 w 1156327"/>
                <a:gd name="connsiteY1" fmla="*/ 128730 h 1705446"/>
                <a:gd name="connsiteX2" fmla="*/ 387430 w 1156327"/>
                <a:gd name="connsiteY2" fmla="*/ 180831 h 1705446"/>
                <a:gd name="connsiteX3" fmla="*/ 520083 w 1156327"/>
                <a:gd name="connsiteY3" fmla="*/ 205619 h 1705446"/>
                <a:gd name="connsiteX4" fmla="*/ 632335 w 1156327"/>
                <a:gd name="connsiteY4" fmla="*/ 282674 h 1705446"/>
                <a:gd name="connsiteX5" fmla="*/ 717114 w 1156327"/>
                <a:gd name="connsiteY5" fmla="*/ 488566 h 1705446"/>
                <a:gd name="connsiteX6" fmla="*/ 844282 w 1156327"/>
                <a:gd name="connsiteY6" fmla="*/ 785291 h 1705446"/>
                <a:gd name="connsiteX7" fmla="*/ 826115 w 1156327"/>
                <a:gd name="connsiteY7" fmla="*/ 966960 h 1705446"/>
                <a:gd name="connsiteX8" fmla="*/ 832171 w 1156327"/>
                <a:gd name="connsiteY8" fmla="*/ 1069906 h 1705446"/>
                <a:gd name="connsiteX9" fmla="*/ 874560 w 1156327"/>
                <a:gd name="connsiteY9" fmla="*/ 1227352 h 1705446"/>
                <a:gd name="connsiteX10" fmla="*/ 767666 w 1156327"/>
                <a:gd name="connsiteY10" fmla="*/ 1413246 h 1705446"/>
                <a:gd name="connsiteX11" fmla="*/ 630457 w 1156327"/>
                <a:gd name="connsiteY11" fmla="*/ 1563740 h 1705446"/>
                <a:gd name="connsiteX12" fmla="*/ 459840 w 1156327"/>
                <a:gd name="connsiteY12" fmla="*/ 1650021 h 1705446"/>
                <a:gd name="connsiteX13" fmla="*/ 552952 w 1156327"/>
                <a:gd name="connsiteY13" fmla="*/ 1704687 h 1705446"/>
                <a:gd name="connsiteX14" fmla="*/ 734054 w 1156327"/>
                <a:gd name="connsiteY14" fmla="*/ 1669371 h 1705446"/>
                <a:gd name="connsiteX15" fmla="*/ 926577 w 1156327"/>
                <a:gd name="connsiteY15" fmla="*/ 1510542 h 1705446"/>
                <a:gd name="connsiteX16" fmla="*/ 1069517 w 1156327"/>
                <a:gd name="connsiteY16" fmla="*/ 1316318 h 1705446"/>
                <a:gd name="connsiteX17" fmla="*/ 1128897 w 1156327"/>
                <a:gd name="connsiteY17" fmla="*/ 1051739 h 1705446"/>
                <a:gd name="connsiteX18" fmla="*/ 1147064 w 1156327"/>
                <a:gd name="connsiteY18" fmla="*/ 652068 h 1705446"/>
                <a:gd name="connsiteX19" fmla="*/ 983562 w 1156327"/>
                <a:gd name="connsiteY19" fmla="*/ 306897 h 1705446"/>
                <a:gd name="connsiteX20" fmla="*/ 843915 w 1156327"/>
                <a:gd name="connsiteY20" fmla="*/ 176436 h 1705446"/>
                <a:gd name="connsiteX21" fmla="*/ 686350 w 1156327"/>
                <a:gd name="connsiteY21" fmla="*/ 88695 h 1705446"/>
                <a:gd name="connsiteX22" fmla="*/ 433881 w 1156327"/>
                <a:gd name="connsiteY22" fmla="*/ 10502 h 1705446"/>
                <a:gd name="connsiteX23" fmla="*/ 239652 w 1156327"/>
                <a:gd name="connsiteY23" fmla="*/ 38061 h 1705446"/>
                <a:gd name="connsiteX24" fmla="*/ 72 w 1156327"/>
                <a:gd name="connsiteY24" fmla="*/ 132352 h 1705446"/>
                <a:gd name="connsiteX0" fmla="*/ 30 w 1156285"/>
                <a:gd name="connsiteY0" fmla="*/ 150518 h 1723612"/>
                <a:gd name="connsiteX1" fmla="*/ 216286 w 1156285"/>
                <a:gd name="connsiteY1" fmla="*/ 146896 h 1723612"/>
                <a:gd name="connsiteX2" fmla="*/ 387388 w 1156285"/>
                <a:gd name="connsiteY2" fmla="*/ 198997 h 1723612"/>
                <a:gd name="connsiteX3" fmla="*/ 520041 w 1156285"/>
                <a:gd name="connsiteY3" fmla="*/ 223785 h 1723612"/>
                <a:gd name="connsiteX4" fmla="*/ 632293 w 1156285"/>
                <a:gd name="connsiteY4" fmla="*/ 300840 h 1723612"/>
                <a:gd name="connsiteX5" fmla="*/ 717072 w 1156285"/>
                <a:gd name="connsiteY5" fmla="*/ 506732 h 1723612"/>
                <a:gd name="connsiteX6" fmla="*/ 844240 w 1156285"/>
                <a:gd name="connsiteY6" fmla="*/ 803457 h 1723612"/>
                <a:gd name="connsiteX7" fmla="*/ 826073 w 1156285"/>
                <a:gd name="connsiteY7" fmla="*/ 985126 h 1723612"/>
                <a:gd name="connsiteX8" fmla="*/ 832129 w 1156285"/>
                <a:gd name="connsiteY8" fmla="*/ 1088072 h 1723612"/>
                <a:gd name="connsiteX9" fmla="*/ 874518 w 1156285"/>
                <a:gd name="connsiteY9" fmla="*/ 1245518 h 1723612"/>
                <a:gd name="connsiteX10" fmla="*/ 767624 w 1156285"/>
                <a:gd name="connsiteY10" fmla="*/ 1431412 h 1723612"/>
                <a:gd name="connsiteX11" fmla="*/ 630415 w 1156285"/>
                <a:gd name="connsiteY11" fmla="*/ 1581906 h 1723612"/>
                <a:gd name="connsiteX12" fmla="*/ 459798 w 1156285"/>
                <a:gd name="connsiteY12" fmla="*/ 1668187 h 1723612"/>
                <a:gd name="connsiteX13" fmla="*/ 552910 w 1156285"/>
                <a:gd name="connsiteY13" fmla="*/ 1722853 h 1723612"/>
                <a:gd name="connsiteX14" fmla="*/ 734012 w 1156285"/>
                <a:gd name="connsiteY14" fmla="*/ 1687537 h 1723612"/>
                <a:gd name="connsiteX15" fmla="*/ 926535 w 1156285"/>
                <a:gd name="connsiteY15" fmla="*/ 1528708 h 1723612"/>
                <a:gd name="connsiteX16" fmla="*/ 1069475 w 1156285"/>
                <a:gd name="connsiteY16" fmla="*/ 1334484 h 1723612"/>
                <a:gd name="connsiteX17" fmla="*/ 1128855 w 1156285"/>
                <a:gd name="connsiteY17" fmla="*/ 1069905 h 1723612"/>
                <a:gd name="connsiteX18" fmla="*/ 1147022 w 1156285"/>
                <a:gd name="connsiteY18" fmla="*/ 670234 h 1723612"/>
                <a:gd name="connsiteX19" fmla="*/ 983520 w 1156285"/>
                <a:gd name="connsiteY19" fmla="*/ 325063 h 1723612"/>
                <a:gd name="connsiteX20" fmla="*/ 843873 w 1156285"/>
                <a:gd name="connsiteY20" fmla="*/ 194602 h 1723612"/>
                <a:gd name="connsiteX21" fmla="*/ 686308 w 1156285"/>
                <a:gd name="connsiteY21" fmla="*/ 106861 h 1723612"/>
                <a:gd name="connsiteX22" fmla="*/ 433839 w 1156285"/>
                <a:gd name="connsiteY22" fmla="*/ 28668 h 1723612"/>
                <a:gd name="connsiteX23" fmla="*/ 231156 w 1156285"/>
                <a:gd name="connsiteY23" fmla="*/ 10708 h 1723612"/>
                <a:gd name="connsiteX24" fmla="*/ 30 w 1156285"/>
                <a:gd name="connsiteY24" fmla="*/ 150518 h 1723612"/>
                <a:gd name="connsiteX0" fmla="*/ 30 w 1156285"/>
                <a:gd name="connsiteY0" fmla="*/ 148594 h 1721688"/>
                <a:gd name="connsiteX1" fmla="*/ 216286 w 1156285"/>
                <a:gd name="connsiteY1" fmla="*/ 144972 h 1721688"/>
                <a:gd name="connsiteX2" fmla="*/ 387388 w 1156285"/>
                <a:gd name="connsiteY2" fmla="*/ 197073 h 1721688"/>
                <a:gd name="connsiteX3" fmla="*/ 520041 w 1156285"/>
                <a:gd name="connsiteY3" fmla="*/ 221861 h 1721688"/>
                <a:gd name="connsiteX4" fmla="*/ 632293 w 1156285"/>
                <a:gd name="connsiteY4" fmla="*/ 298916 h 1721688"/>
                <a:gd name="connsiteX5" fmla="*/ 717072 w 1156285"/>
                <a:gd name="connsiteY5" fmla="*/ 504808 h 1721688"/>
                <a:gd name="connsiteX6" fmla="*/ 844240 w 1156285"/>
                <a:gd name="connsiteY6" fmla="*/ 801533 h 1721688"/>
                <a:gd name="connsiteX7" fmla="*/ 826073 w 1156285"/>
                <a:gd name="connsiteY7" fmla="*/ 983202 h 1721688"/>
                <a:gd name="connsiteX8" fmla="*/ 832129 w 1156285"/>
                <a:gd name="connsiteY8" fmla="*/ 1086148 h 1721688"/>
                <a:gd name="connsiteX9" fmla="*/ 874518 w 1156285"/>
                <a:gd name="connsiteY9" fmla="*/ 1243594 h 1721688"/>
                <a:gd name="connsiteX10" fmla="*/ 767624 w 1156285"/>
                <a:gd name="connsiteY10" fmla="*/ 1429488 h 1721688"/>
                <a:gd name="connsiteX11" fmla="*/ 630415 w 1156285"/>
                <a:gd name="connsiteY11" fmla="*/ 1579982 h 1721688"/>
                <a:gd name="connsiteX12" fmla="*/ 459798 w 1156285"/>
                <a:gd name="connsiteY12" fmla="*/ 1666263 h 1721688"/>
                <a:gd name="connsiteX13" fmla="*/ 552910 w 1156285"/>
                <a:gd name="connsiteY13" fmla="*/ 1720929 h 1721688"/>
                <a:gd name="connsiteX14" fmla="*/ 734012 w 1156285"/>
                <a:gd name="connsiteY14" fmla="*/ 1685613 h 1721688"/>
                <a:gd name="connsiteX15" fmla="*/ 926535 w 1156285"/>
                <a:gd name="connsiteY15" fmla="*/ 1526784 h 1721688"/>
                <a:gd name="connsiteX16" fmla="*/ 1069475 w 1156285"/>
                <a:gd name="connsiteY16" fmla="*/ 1332560 h 1721688"/>
                <a:gd name="connsiteX17" fmla="*/ 1128855 w 1156285"/>
                <a:gd name="connsiteY17" fmla="*/ 1067981 h 1721688"/>
                <a:gd name="connsiteX18" fmla="*/ 1147022 w 1156285"/>
                <a:gd name="connsiteY18" fmla="*/ 668310 h 1721688"/>
                <a:gd name="connsiteX19" fmla="*/ 983520 w 1156285"/>
                <a:gd name="connsiteY19" fmla="*/ 323139 h 1721688"/>
                <a:gd name="connsiteX20" fmla="*/ 843873 w 1156285"/>
                <a:gd name="connsiteY20" fmla="*/ 192678 h 1721688"/>
                <a:gd name="connsiteX21" fmla="*/ 686308 w 1156285"/>
                <a:gd name="connsiteY21" fmla="*/ 104937 h 1721688"/>
                <a:gd name="connsiteX22" fmla="*/ 502648 w 1156285"/>
                <a:gd name="connsiteY22" fmla="*/ 32440 h 1721688"/>
                <a:gd name="connsiteX23" fmla="*/ 231156 w 1156285"/>
                <a:gd name="connsiteY23" fmla="*/ 8784 h 1721688"/>
                <a:gd name="connsiteX24" fmla="*/ 30 w 1156285"/>
                <a:gd name="connsiteY24" fmla="*/ 148594 h 1721688"/>
                <a:gd name="connsiteX0" fmla="*/ 30 w 1156285"/>
                <a:gd name="connsiteY0" fmla="*/ 148594 h 1721688"/>
                <a:gd name="connsiteX1" fmla="*/ 216286 w 1156285"/>
                <a:gd name="connsiteY1" fmla="*/ 144972 h 1721688"/>
                <a:gd name="connsiteX2" fmla="*/ 387388 w 1156285"/>
                <a:gd name="connsiteY2" fmla="*/ 197073 h 1721688"/>
                <a:gd name="connsiteX3" fmla="*/ 520041 w 1156285"/>
                <a:gd name="connsiteY3" fmla="*/ 221861 h 1721688"/>
                <a:gd name="connsiteX4" fmla="*/ 632293 w 1156285"/>
                <a:gd name="connsiteY4" fmla="*/ 298916 h 1721688"/>
                <a:gd name="connsiteX5" fmla="*/ 717072 w 1156285"/>
                <a:gd name="connsiteY5" fmla="*/ 504808 h 1721688"/>
                <a:gd name="connsiteX6" fmla="*/ 844240 w 1156285"/>
                <a:gd name="connsiteY6" fmla="*/ 801533 h 1721688"/>
                <a:gd name="connsiteX7" fmla="*/ 826073 w 1156285"/>
                <a:gd name="connsiteY7" fmla="*/ 983202 h 1721688"/>
                <a:gd name="connsiteX8" fmla="*/ 832129 w 1156285"/>
                <a:gd name="connsiteY8" fmla="*/ 1086148 h 1721688"/>
                <a:gd name="connsiteX9" fmla="*/ 874518 w 1156285"/>
                <a:gd name="connsiteY9" fmla="*/ 1243594 h 1721688"/>
                <a:gd name="connsiteX10" fmla="*/ 767624 w 1156285"/>
                <a:gd name="connsiteY10" fmla="*/ 1429488 h 1721688"/>
                <a:gd name="connsiteX11" fmla="*/ 630415 w 1156285"/>
                <a:gd name="connsiteY11" fmla="*/ 1579982 h 1721688"/>
                <a:gd name="connsiteX12" fmla="*/ 459798 w 1156285"/>
                <a:gd name="connsiteY12" fmla="*/ 1666263 h 1721688"/>
                <a:gd name="connsiteX13" fmla="*/ 552910 w 1156285"/>
                <a:gd name="connsiteY13" fmla="*/ 1720929 h 1721688"/>
                <a:gd name="connsiteX14" fmla="*/ 734012 w 1156285"/>
                <a:gd name="connsiteY14" fmla="*/ 1685613 h 1721688"/>
                <a:gd name="connsiteX15" fmla="*/ 926535 w 1156285"/>
                <a:gd name="connsiteY15" fmla="*/ 1526784 h 1721688"/>
                <a:gd name="connsiteX16" fmla="*/ 1069475 w 1156285"/>
                <a:gd name="connsiteY16" fmla="*/ 1332560 h 1721688"/>
                <a:gd name="connsiteX17" fmla="*/ 1128855 w 1156285"/>
                <a:gd name="connsiteY17" fmla="*/ 1067981 h 1721688"/>
                <a:gd name="connsiteX18" fmla="*/ 1147022 w 1156285"/>
                <a:gd name="connsiteY18" fmla="*/ 668310 h 1721688"/>
                <a:gd name="connsiteX19" fmla="*/ 983520 w 1156285"/>
                <a:gd name="connsiteY19" fmla="*/ 323139 h 1721688"/>
                <a:gd name="connsiteX20" fmla="*/ 843873 w 1156285"/>
                <a:gd name="connsiteY20" fmla="*/ 192678 h 1721688"/>
                <a:gd name="connsiteX21" fmla="*/ 686308 w 1156285"/>
                <a:gd name="connsiteY21" fmla="*/ 104937 h 1721688"/>
                <a:gd name="connsiteX22" fmla="*/ 502648 w 1156285"/>
                <a:gd name="connsiteY22" fmla="*/ 32440 h 1721688"/>
                <a:gd name="connsiteX23" fmla="*/ 231156 w 1156285"/>
                <a:gd name="connsiteY23" fmla="*/ 8784 h 1721688"/>
                <a:gd name="connsiteX24" fmla="*/ 30 w 1156285"/>
                <a:gd name="connsiteY24" fmla="*/ 148594 h 1721688"/>
                <a:gd name="connsiteX0" fmla="*/ 30 w 1156285"/>
                <a:gd name="connsiteY0" fmla="*/ 148594 h 1721688"/>
                <a:gd name="connsiteX1" fmla="*/ 216286 w 1156285"/>
                <a:gd name="connsiteY1" fmla="*/ 144972 h 1721688"/>
                <a:gd name="connsiteX2" fmla="*/ 391342 w 1156285"/>
                <a:gd name="connsiteY2" fmla="*/ 168622 h 1721688"/>
                <a:gd name="connsiteX3" fmla="*/ 520041 w 1156285"/>
                <a:gd name="connsiteY3" fmla="*/ 221861 h 1721688"/>
                <a:gd name="connsiteX4" fmla="*/ 632293 w 1156285"/>
                <a:gd name="connsiteY4" fmla="*/ 298916 h 1721688"/>
                <a:gd name="connsiteX5" fmla="*/ 717072 w 1156285"/>
                <a:gd name="connsiteY5" fmla="*/ 504808 h 1721688"/>
                <a:gd name="connsiteX6" fmla="*/ 844240 w 1156285"/>
                <a:gd name="connsiteY6" fmla="*/ 801533 h 1721688"/>
                <a:gd name="connsiteX7" fmla="*/ 826073 w 1156285"/>
                <a:gd name="connsiteY7" fmla="*/ 983202 h 1721688"/>
                <a:gd name="connsiteX8" fmla="*/ 832129 w 1156285"/>
                <a:gd name="connsiteY8" fmla="*/ 1086148 h 1721688"/>
                <a:gd name="connsiteX9" fmla="*/ 874518 w 1156285"/>
                <a:gd name="connsiteY9" fmla="*/ 1243594 h 1721688"/>
                <a:gd name="connsiteX10" fmla="*/ 767624 w 1156285"/>
                <a:gd name="connsiteY10" fmla="*/ 1429488 h 1721688"/>
                <a:gd name="connsiteX11" fmla="*/ 630415 w 1156285"/>
                <a:gd name="connsiteY11" fmla="*/ 1579982 h 1721688"/>
                <a:gd name="connsiteX12" fmla="*/ 459798 w 1156285"/>
                <a:gd name="connsiteY12" fmla="*/ 1666263 h 1721688"/>
                <a:gd name="connsiteX13" fmla="*/ 552910 w 1156285"/>
                <a:gd name="connsiteY13" fmla="*/ 1720929 h 1721688"/>
                <a:gd name="connsiteX14" fmla="*/ 734012 w 1156285"/>
                <a:gd name="connsiteY14" fmla="*/ 1685613 h 1721688"/>
                <a:gd name="connsiteX15" fmla="*/ 926535 w 1156285"/>
                <a:gd name="connsiteY15" fmla="*/ 1526784 h 1721688"/>
                <a:gd name="connsiteX16" fmla="*/ 1069475 w 1156285"/>
                <a:gd name="connsiteY16" fmla="*/ 1332560 h 1721688"/>
                <a:gd name="connsiteX17" fmla="*/ 1128855 w 1156285"/>
                <a:gd name="connsiteY17" fmla="*/ 1067981 h 1721688"/>
                <a:gd name="connsiteX18" fmla="*/ 1147022 w 1156285"/>
                <a:gd name="connsiteY18" fmla="*/ 668310 h 1721688"/>
                <a:gd name="connsiteX19" fmla="*/ 983520 w 1156285"/>
                <a:gd name="connsiteY19" fmla="*/ 323139 h 1721688"/>
                <a:gd name="connsiteX20" fmla="*/ 843873 w 1156285"/>
                <a:gd name="connsiteY20" fmla="*/ 192678 h 1721688"/>
                <a:gd name="connsiteX21" fmla="*/ 686308 w 1156285"/>
                <a:gd name="connsiteY21" fmla="*/ 104937 h 1721688"/>
                <a:gd name="connsiteX22" fmla="*/ 502648 w 1156285"/>
                <a:gd name="connsiteY22" fmla="*/ 32440 h 1721688"/>
                <a:gd name="connsiteX23" fmla="*/ 231156 w 1156285"/>
                <a:gd name="connsiteY23" fmla="*/ 8784 h 1721688"/>
                <a:gd name="connsiteX24" fmla="*/ 30 w 1156285"/>
                <a:gd name="connsiteY24" fmla="*/ 148594 h 1721688"/>
                <a:gd name="connsiteX0" fmla="*/ 30 w 1156285"/>
                <a:gd name="connsiteY0" fmla="*/ 148594 h 1721688"/>
                <a:gd name="connsiteX1" fmla="*/ 216286 w 1156285"/>
                <a:gd name="connsiteY1" fmla="*/ 144972 h 1721688"/>
                <a:gd name="connsiteX2" fmla="*/ 391342 w 1156285"/>
                <a:gd name="connsiteY2" fmla="*/ 168622 h 1721688"/>
                <a:gd name="connsiteX3" fmla="*/ 520041 w 1156285"/>
                <a:gd name="connsiteY3" fmla="*/ 221861 h 1721688"/>
                <a:gd name="connsiteX4" fmla="*/ 632293 w 1156285"/>
                <a:gd name="connsiteY4" fmla="*/ 298916 h 1721688"/>
                <a:gd name="connsiteX5" fmla="*/ 717072 w 1156285"/>
                <a:gd name="connsiteY5" fmla="*/ 504808 h 1721688"/>
                <a:gd name="connsiteX6" fmla="*/ 844240 w 1156285"/>
                <a:gd name="connsiteY6" fmla="*/ 801533 h 1721688"/>
                <a:gd name="connsiteX7" fmla="*/ 826073 w 1156285"/>
                <a:gd name="connsiteY7" fmla="*/ 983202 h 1721688"/>
                <a:gd name="connsiteX8" fmla="*/ 832129 w 1156285"/>
                <a:gd name="connsiteY8" fmla="*/ 1086148 h 1721688"/>
                <a:gd name="connsiteX9" fmla="*/ 874518 w 1156285"/>
                <a:gd name="connsiteY9" fmla="*/ 1243594 h 1721688"/>
                <a:gd name="connsiteX10" fmla="*/ 767624 w 1156285"/>
                <a:gd name="connsiteY10" fmla="*/ 1429488 h 1721688"/>
                <a:gd name="connsiteX11" fmla="*/ 630415 w 1156285"/>
                <a:gd name="connsiteY11" fmla="*/ 1579982 h 1721688"/>
                <a:gd name="connsiteX12" fmla="*/ 459798 w 1156285"/>
                <a:gd name="connsiteY12" fmla="*/ 1666263 h 1721688"/>
                <a:gd name="connsiteX13" fmla="*/ 552910 w 1156285"/>
                <a:gd name="connsiteY13" fmla="*/ 1720929 h 1721688"/>
                <a:gd name="connsiteX14" fmla="*/ 734012 w 1156285"/>
                <a:gd name="connsiteY14" fmla="*/ 1685613 h 1721688"/>
                <a:gd name="connsiteX15" fmla="*/ 926535 w 1156285"/>
                <a:gd name="connsiteY15" fmla="*/ 1526784 h 1721688"/>
                <a:gd name="connsiteX16" fmla="*/ 1069475 w 1156285"/>
                <a:gd name="connsiteY16" fmla="*/ 1332560 h 1721688"/>
                <a:gd name="connsiteX17" fmla="*/ 1128855 w 1156285"/>
                <a:gd name="connsiteY17" fmla="*/ 1067981 h 1721688"/>
                <a:gd name="connsiteX18" fmla="*/ 1147022 w 1156285"/>
                <a:gd name="connsiteY18" fmla="*/ 668310 h 1721688"/>
                <a:gd name="connsiteX19" fmla="*/ 983520 w 1156285"/>
                <a:gd name="connsiteY19" fmla="*/ 323139 h 1721688"/>
                <a:gd name="connsiteX20" fmla="*/ 843873 w 1156285"/>
                <a:gd name="connsiteY20" fmla="*/ 192678 h 1721688"/>
                <a:gd name="connsiteX21" fmla="*/ 686308 w 1156285"/>
                <a:gd name="connsiteY21" fmla="*/ 104937 h 1721688"/>
                <a:gd name="connsiteX22" fmla="*/ 502648 w 1156285"/>
                <a:gd name="connsiteY22" fmla="*/ 32440 h 1721688"/>
                <a:gd name="connsiteX23" fmla="*/ 231156 w 1156285"/>
                <a:gd name="connsiteY23" fmla="*/ 8784 h 1721688"/>
                <a:gd name="connsiteX24" fmla="*/ 30 w 1156285"/>
                <a:gd name="connsiteY24" fmla="*/ 148594 h 1721688"/>
                <a:gd name="connsiteX0" fmla="*/ 30 w 1156285"/>
                <a:gd name="connsiteY0" fmla="*/ 148594 h 1721688"/>
                <a:gd name="connsiteX1" fmla="*/ 216286 w 1156285"/>
                <a:gd name="connsiteY1" fmla="*/ 144972 h 1721688"/>
                <a:gd name="connsiteX2" fmla="*/ 391342 w 1156285"/>
                <a:gd name="connsiteY2" fmla="*/ 168622 h 1721688"/>
                <a:gd name="connsiteX3" fmla="*/ 520041 w 1156285"/>
                <a:gd name="connsiteY3" fmla="*/ 221861 h 1721688"/>
                <a:gd name="connsiteX4" fmla="*/ 632293 w 1156285"/>
                <a:gd name="connsiteY4" fmla="*/ 298916 h 1721688"/>
                <a:gd name="connsiteX5" fmla="*/ 717072 w 1156285"/>
                <a:gd name="connsiteY5" fmla="*/ 504808 h 1721688"/>
                <a:gd name="connsiteX6" fmla="*/ 844240 w 1156285"/>
                <a:gd name="connsiteY6" fmla="*/ 801533 h 1721688"/>
                <a:gd name="connsiteX7" fmla="*/ 826073 w 1156285"/>
                <a:gd name="connsiteY7" fmla="*/ 983202 h 1721688"/>
                <a:gd name="connsiteX8" fmla="*/ 832129 w 1156285"/>
                <a:gd name="connsiteY8" fmla="*/ 1086148 h 1721688"/>
                <a:gd name="connsiteX9" fmla="*/ 874518 w 1156285"/>
                <a:gd name="connsiteY9" fmla="*/ 1243594 h 1721688"/>
                <a:gd name="connsiteX10" fmla="*/ 767624 w 1156285"/>
                <a:gd name="connsiteY10" fmla="*/ 1429488 h 1721688"/>
                <a:gd name="connsiteX11" fmla="*/ 630415 w 1156285"/>
                <a:gd name="connsiteY11" fmla="*/ 1579982 h 1721688"/>
                <a:gd name="connsiteX12" fmla="*/ 459798 w 1156285"/>
                <a:gd name="connsiteY12" fmla="*/ 1666263 h 1721688"/>
                <a:gd name="connsiteX13" fmla="*/ 552910 w 1156285"/>
                <a:gd name="connsiteY13" fmla="*/ 1720929 h 1721688"/>
                <a:gd name="connsiteX14" fmla="*/ 734012 w 1156285"/>
                <a:gd name="connsiteY14" fmla="*/ 1685613 h 1721688"/>
                <a:gd name="connsiteX15" fmla="*/ 926535 w 1156285"/>
                <a:gd name="connsiteY15" fmla="*/ 1526784 h 1721688"/>
                <a:gd name="connsiteX16" fmla="*/ 1069475 w 1156285"/>
                <a:gd name="connsiteY16" fmla="*/ 1332560 h 1721688"/>
                <a:gd name="connsiteX17" fmla="*/ 1128855 w 1156285"/>
                <a:gd name="connsiteY17" fmla="*/ 1067981 h 1721688"/>
                <a:gd name="connsiteX18" fmla="*/ 1147022 w 1156285"/>
                <a:gd name="connsiteY18" fmla="*/ 668310 h 1721688"/>
                <a:gd name="connsiteX19" fmla="*/ 983520 w 1156285"/>
                <a:gd name="connsiteY19" fmla="*/ 323139 h 1721688"/>
                <a:gd name="connsiteX20" fmla="*/ 843873 w 1156285"/>
                <a:gd name="connsiteY20" fmla="*/ 192678 h 1721688"/>
                <a:gd name="connsiteX21" fmla="*/ 686308 w 1156285"/>
                <a:gd name="connsiteY21" fmla="*/ 104937 h 1721688"/>
                <a:gd name="connsiteX22" fmla="*/ 502648 w 1156285"/>
                <a:gd name="connsiteY22" fmla="*/ 32440 h 1721688"/>
                <a:gd name="connsiteX23" fmla="*/ 231156 w 1156285"/>
                <a:gd name="connsiteY23" fmla="*/ 8784 h 1721688"/>
                <a:gd name="connsiteX24" fmla="*/ 30 w 1156285"/>
                <a:gd name="connsiteY24" fmla="*/ 148594 h 1721688"/>
                <a:gd name="connsiteX0" fmla="*/ 624 w 1156879"/>
                <a:gd name="connsiteY0" fmla="*/ 142882 h 1715976"/>
                <a:gd name="connsiteX1" fmla="*/ 216880 w 1156879"/>
                <a:gd name="connsiteY1" fmla="*/ 139260 h 1715976"/>
                <a:gd name="connsiteX2" fmla="*/ 391936 w 1156879"/>
                <a:gd name="connsiteY2" fmla="*/ 162910 h 1715976"/>
                <a:gd name="connsiteX3" fmla="*/ 520635 w 1156879"/>
                <a:gd name="connsiteY3" fmla="*/ 216149 h 1715976"/>
                <a:gd name="connsiteX4" fmla="*/ 632887 w 1156879"/>
                <a:gd name="connsiteY4" fmla="*/ 293204 h 1715976"/>
                <a:gd name="connsiteX5" fmla="*/ 717666 w 1156879"/>
                <a:gd name="connsiteY5" fmla="*/ 499096 h 1715976"/>
                <a:gd name="connsiteX6" fmla="*/ 844834 w 1156879"/>
                <a:gd name="connsiteY6" fmla="*/ 795821 h 1715976"/>
                <a:gd name="connsiteX7" fmla="*/ 826667 w 1156879"/>
                <a:gd name="connsiteY7" fmla="*/ 977490 h 1715976"/>
                <a:gd name="connsiteX8" fmla="*/ 832723 w 1156879"/>
                <a:gd name="connsiteY8" fmla="*/ 1080436 h 1715976"/>
                <a:gd name="connsiteX9" fmla="*/ 875112 w 1156879"/>
                <a:gd name="connsiteY9" fmla="*/ 1237882 h 1715976"/>
                <a:gd name="connsiteX10" fmla="*/ 768218 w 1156879"/>
                <a:gd name="connsiteY10" fmla="*/ 1423776 h 1715976"/>
                <a:gd name="connsiteX11" fmla="*/ 631009 w 1156879"/>
                <a:gd name="connsiteY11" fmla="*/ 1574270 h 1715976"/>
                <a:gd name="connsiteX12" fmla="*/ 460392 w 1156879"/>
                <a:gd name="connsiteY12" fmla="*/ 1660551 h 1715976"/>
                <a:gd name="connsiteX13" fmla="*/ 553504 w 1156879"/>
                <a:gd name="connsiteY13" fmla="*/ 1715217 h 1715976"/>
                <a:gd name="connsiteX14" fmla="*/ 734606 w 1156879"/>
                <a:gd name="connsiteY14" fmla="*/ 1679901 h 1715976"/>
                <a:gd name="connsiteX15" fmla="*/ 927129 w 1156879"/>
                <a:gd name="connsiteY15" fmla="*/ 1521072 h 1715976"/>
                <a:gd name="connsiteX16" fmla="*/ 1070069 w 1156879"/>
                <a:gd name="connsiteY16" fmla="*/ 1326848 h 1715976"/>
                <a:gd name="connsiteX17" fmla="*/ 1129449 w 1156879"/>
                <a:gd name="connsiteY17" fmla="*/ 1062269 h 1715976"/>
                <a:gd name="connsiteX18" fmla="*/ 1147616 w 1156879"/>
                <a:gd name="connsiteY18" fmla="*/ 662598 h 1715976"/>
                <a:gd name="connsiteX19" fmla="*/ 984114 w 1156879"/>
                <a:gd name="connsiteY19" fmla="*/ 317427 h 1715976"/>
                <a:gd name="connsiteX20" fmla="*/ 844467 w 1156879"/>
                <a:gd name="connsiteY20" fmla="*/ 186966 h 1715976"/>
                <a:gd name="connsiteX21" fmla="*/ 686902 w 1156879"/>
                <a:gd name="connsiteY21" fmla="*/ 99225 h 1715976"/>
                <a:gd name="connsiteX22" fmla="*/ 503242 w 1156879"/>
                <a:gd name="connsiteY22" fmla="*/ 26728 h 1715976"/>
                <a:gd name="connsiteX23" fmla="*/ 288652 w 1156879"/>
                <a:gd name="connsiteY23" fmla="*/ 10981 h 1715976"/>
                <a:gd name="connsiteX24" fmla="*/ 624 w 1156879"/>
                <a:gd name="connsiteY24" fmla="*/ 142882 h 1715976"/>
                <a:gd name="connsiteX0" fmla="*/ 27 w 1156282"/>
                <a:gd name="connsiteY0" fmla="*/ 139969 h 1713063"/>
                <a:gd name="connsiteX1" fmla="*/ 216283 w 1156282"/>
                <a:gd name="connsiteY1" fmla="*/ 136347 h 1713063"/>
                <a:gd name="connsiteX2" fmla="*/ 391339 w 1156282"/>
                <a:gd name="connsiteY2" fmla="*/ 159997 h 1713063"/>
                <a:gd name="connsiteX3" fmla="*/ 520038 w 1156282"/>
                <a:gd name="connsiteY3" fmla="*/ 213236 h 1713063"/>
                <a:gd name="connsiteX4" fmla="*/ 632290 w 1156282"/>
                <a:gd name="connsiteY4" fmla="*/ 290291 h 1713063"/>
                <a:gd name="connsiteX5" fmla="*/ 717069 w 1156282"/>
                <a:gd name="connsiteY5" fmla="*/ 496183 h 1713063"/>
                <a:gd name="connsiteX6" fmla="*/ 844237 w 1156282"/>
                <a:gd name="connsiteY6" fmla="*/ 792908 h 1713063"/>
                <a:gd name="connsiteX7" fmla="*/ 826070 w 1156282"/>
                <a:gd name="connsiteY7" fmla="*/ 974577 h 1713063"/>
                <a:gd name="connsiteX8" fmla="*/ 832126 w 1156282"/>
                <a:gd name="connsiteY8" fmla="*/ 1077523 h 1713063"/>
                <a:gd name="connsiteX9" fmla="*/ 874515 w 1156282"/>
                <a:gd name="connsiteY9" fmla="*/ 1234969 h 1713063"/>
                <a:gd name="connsiteX10" fmla="*/ 767621 w 1156282"/>
                <a:gd name="connsiteY10" fmla="*/ 1420863 h 1713063"/>
                <a:gd name="connsiteX11" fmla="*/ 630412 w 1156282"/>
                <a:gd name="connsiteY11" fmla="*/ 1571357 h 1713063"/>
                <a:gd name="connsiteX12" fmla="*/ 459795 w 1156282"/>
                <a:gd name="connsiteY12" fmla="*/ 1657638 h 1713063"/>
                <a:gd name="connsiteX13" fmla="*/ 552907 w 1156282"/>
                <a:gd name="connsiteY13" fmla="*/ 1712304 h 1713063"/>
                <a:gd name="connsiteX14" fmla="*/ 734009 w 1156282"/>
                <a:gd name="connsiteY14" fmla="*/ 1676988 h 1713063"/>
                <a:gd name="connsiteX15" fmla="*/ 926532 w 1156282"/>
                <a:gd name="connsiteY15" fmla="*/ 1518159 h 1713063"/>
                <a:gd name="connsiteX16" fmla="*/ 1069472 w 1156282"/>
                <a:gd name="connsiteY16" fmla="*/ 1323935 h 1713063"/>
                <a:gd name="connsiteX17" fmla="*/ 1128852 w 1156282"/>
                <a:gd name="connsiteY17" fmla="*/ 1059356 h 1713063"/>
                <a:gd name="connsiteX18" fmla="*/ 1147019 w 1156282"/>
                <a:gd name="connsiteY18" fmla="*/ 659685 h 1713063"/>
                <a:gd name="connsiteX19" fmla="*/ 983517 w 1156282"/>
                <a:gd name="connsiteY19" fmla="*/ 314514 h 1713063"/>
                <a:gd name="connsiteX20" fmla="*/ 843870 w 1156282"/>
                <a:gd name="connsiteY20" fmla="*/ 184053 h 1713063"/>
                <a:gd name="connsiteX21" fmla="*/ 686305 w 1156282"/>
                <a:gd name="connsiteY21" fmla="*/ 96312 h 1713063"/>
                <a:gd name="connsiteX22" fmla="*/ 502645 w 1156282"/>
                <a:gd name="connsiteY22" fmla="*/ 23815 h 1713063"/>
                <a:gd name="connsiteX23" fmla="*/ 230389 w 1156282"/>
                <a:gd name="connsiteY23" fmla="*/ 12620 h 1713063"/>
                <a:gd name="connsiteX24" fmla="*/ 27 w 1156282"/>
                <a:gd name="connsiteY24" fmla="*/ 139969 h 1713063"/>
                <a:gd name="connsiteX0" fmla="*/ 27 w 1156282"/>
                <a:gd name="connsiteY0" fmla="*/ 139969 h 1713063"/>
                <a:gd name="connsiteX1" fmla="*/ 216283 w 1156282"/>
                <a:gd name="connsiteY1" fmla="*/ 136347 h 1713063"/>
                <a:gd name="connsiteX2" fmla="*/ 391339 w 1156282"/>
                <a:gd name="connsiteY2" fmla="*/ 159997 h 1713063"/>
                <a:gd name="connsiteX3" fmla="*/ 520038 w 1156282"/>
                <a:gd name="connsiteY3" fmla="*/ 213236 h 1713063"/>
                <a:gd name="connsiteX4" fmla="*/ 632290 w 1156282"/>
                <a:gd name="connsiteY4" fmla="*/ 290291 h 1713063"/>
                <a:gd name="connsiteX5" fmla="*/ 717069 w 1156282"/>
                <a:gd name="connsiteY5" fmla="*/ 496183 h 1713063"/>
                <a:gd name="connsiteX6" fmla="*/ 844237 w 1156282"/>
                <a:gd name="connsiteY6" fmla="*/ 792908 h 1713063"/>
                <a:gd name="connsiteX7" fmla="*/ 826070 w 1156282"/>
                <a:gd name="connsiteY7" fmla="*/ 974577 h 1713063"/>
                <a:gd name="connsiteX8" fmla="*/ 832126 w 1156282"/>
                <a:gd name="connsiteY8" fmla="*/ 1077523 h 1713063"/>
                <a:gd name="connsiteX9" fmla="*/ 874515 w 1156282"/>
                <a:gd name="connsiteY9" fmla="*/ 1234969 h 1713063"/>
                <a:gd name="connsiteX10" fmla="*/ 767621 w 1156282"/>
                <a:gd name="connsiteY10" fmla="*/ 1420863 h 1713063"/>
                <a:gd name="connsiteX11" fmla="*/ 630412 w 1156282"/>
                <a:gd name="connsiteY11" fmla="*/ 1571357 h 1713063"/>
                <a:gd name="connsiteX12" fmla="*/ 459795 w 1156282"/>
                <a:gd name="connsiteY12" fmla="*/ 1657638 h 1713063"/>
                <a:gd name="connsiteX13" fmla="*/ 552907 w 1156282"/>
                <a:gd name="connsiteY13" fmla="*/ 1712304 h 1713063"/>
                <a:gd name="connsiteX14" fmla="*/ 734009 w 1156282"/>
                <a:gd name="connsiteY14" fmla="*/ 1676988 h 1713063"/>
                <a:gd name="connsiteX15" fmla="*/ 926532 w 1156282"/>
                <a:gd name="connsiteY15" fmla="*/ 1518159 h 1713063"/>
                <a:gd name="connsiteX16" fmla="*/ 1069472 w 1156282"/>
                <a:gd name="connsiteY16" fmla="*/ 1323935 h 1713063"/>
                <a:gd name="connsiteX17" fmla="*/ 1128852 w 1156282"/>
                <a:gd name="connsiteY17" fmla="*/ 1059356 h 1713063"/>
                <a:gd name="connsiteX18" fmla="*/ 1147019 w 1156282"/>
                <a:gd name="connsiteY18" fmla="*/ 659685 h 1713063"/>
                <a:gd name="connsiteX19" fmla="*/ 983517 w 1156282"/>
                <a:gd name="connsiteY19" fmla="*/ 314514 h 1713063"/>
                <a:gd name="connsiteX20" fmla="*/ 843870 w 1156282"/>
                <a:gd name="connsiteY20" fmla="*/ 184053 h 1713063"/>
                <a:gd name="connsiteX21" fmla="*/ 707144 w 1156282"/>
                <a:gd name="connsiteY21" fmla="*/ 92442 h 1713063"/>
                <a:gd name="connsiteX22" fmla="*/ 502645 w 1156282"/>
                <a:gd name="connsiteY22" fmla="*/ 23815 h 1713063"/>
                <a:gd name="connsiteX23" fmla="*/ 230389 w 1156282"/>
                <a:gd name="connsiteY23" fmla="*/ 12620 h 1713063"/>
                <a:gd name="connsiteX24" fmla="*/ 27 w 1156282"/>
                <a:gd name="connsiteY24" fmla="*/ 139969 h 1713063"/>
                <a:gd name="connsiteX0" fmla="*/ 27 w 1156282"/>
                <a:gd name="connsiteY0" fmla="*/ 139969 h 1713063"/>
                <a:gd name="connsiteX1" fmla="*/ 216283 w 1156282"/>
                <a:gd name="connsiteY1" fmla="*/ 136347 h 1713063"/>
                <a:gd name="connsiteX2" fmla="*/ 391339 w 1156282"/>
                <a:gd name="connsiteY2" fmla="*/ 159997 h 1713063"/>
                <a:gd name="connsiteX3" fmla="*/ 528971 w 1156282"/>
                <a:gd name="connsiteY3" fmla="*/ 211578 h 1713063"/>
                <a:gd name="connsiteX4" fmla="*/ 632290 w 1156282"/>
                <a:gd name="connsiteY4" fmla="*/ 290291 h 1713063"/>
                <a:gd name="connsiteX5" fmla="*/ 717069 w 1156282"/>
                <a:gd name="connsiteY5" fmla="*/ 496183 h 1713063"/>
                <a:gd name="connsiteX6" fmla="*/ 844237 w 1156282"/>
                <a:gd name="connsiteY6" fmla="*/ 792908 h 1713063"/>
                <a:gd name="connsiteX7" fmla="*/ 826070 w 1156282"/>
                <a:gd name="connsiteY7" fmla="*/ 974577 h 1713063"/>
                <a:gd name="connsiteX8" fmla="*/ 832126 w 1156282"/>
                <a:gd name="connsiteY8" fmla="*/ 1077523 h 1713063"/>
                <a:gd name="connsiteX9" fmla="*/ 874515 w 1156282"/>
                <a:gd name="connsiteY9" fmla="*/ 1234969 h 1713063"/>
                <a:gd name="connsiteX10" fmla="*/ 767621 w 1156282"/>
                <a:gd name="connsiteY10" fmla="*/ 1420863 h 1713063"/>
                <a:gd name="connsiteX11" fmla="*/ 630412 w 1156282"/>
                <a:gd name="connsiteY11" fmla="*/ 1571357 h 1713063"/>
                <a:gd name="connsiteX12" fmla="*/ 459795 w 1156282"/>
                <a:gd name="connsiteY12" fmla="*/ 1657638 h 1713063"/>
                <a:gd name="connsiteX13" fmla="*/ 552907 w 1156282"/>
                <a:gd name="connsiteY13" fmla="*/ 1712304 h 1713063"/>
                <a:gd name="connsiteX14" fmla="*/ 734009 w 1156282"/>
                <a:gd name="connsiteY14" fmla="*/ 1676988 h 1713063"/>
                <a:gd name="connsiteX15" fmla="*/ 926532 w 1156282"/>
                <a:gd name="connsiteY15" fmla="*/ 1518159 h 1713063"/>
                <a:gd name="connsiteX16" fmla="*/ 1069472 w 1156282"/>
                <a:gd name="connsiteY16" fmla="*/ 1323935 h 1713063"/>
                <a:gd name="connsiteX17" fmla="*/ 1128852 w 1156282"/>
                <a:gd name="connsiteY17" fmla="*/ 1059356 h 1713063"/>
                <a:gd name="connsiteX18" fmla="*/ 1147019 w 1156282"/>
                <a:gd name="connsiteY18" fmla="*/ 659685 h 1713063"/>
                <a:gd name="connsiteX19" fmla="*/ 983517 w 1156282"/>
                <a:gd name="connsiteY19" fmla="*/ 314514 h 1713063"/>
                <a:gd name="connsiteX20" fmla="*/ 843870 w 1156282"/>
                <a:gd name="connsiteY20" fmla="*/ 184053 h 1713063"/>
                <a:gd name="connsiteX21" fmla="*/ 707144 w 1156282"/>
                <a:gd name="connsiteY21" fmla="*/ 92442 h 1713063"/>
                <a:gd name="connsiteX22" fmla="*/ 502645 w 1156282"/>
                <a:gd name="connsiteY22" fmla="*/ 23815 h 1713063"/>
                <a:gd name="connsiteX23" fmla="*/ 230389 w 1156282"/>
                <a:gd name="connsiteY23" fmla="*/ 12620 h 1713063"/>
                <a:gd name="connsiteX24" fmla="*/ 27 w 1156282"/>
                <a:gd name="connsiteY24" fmla="*/ 139969 h 1713063"/>
                <a:gd name="connsiteX0" fmla="*/ 27 w 1156282"/>
                <a:gd name="connsiteY0" fmla="*/ 139969 h 1713063"/>
                <a:gd name="connsiteX1" fmla="*/ 216283 w 1156282"/>
                <a:gd name="connsiteY1" fmla="*/ 136347 h 1713063"/>
                <a:gd name="connsiteX2" fmla="*/ 404564 w 1156282"/>
                <a:gd name="connsiteY2" fmla="*/ 148302 h 1713063"/>
                <a:gd name="connsiteX3" fmla="*/ 528971 w 1156282"/>
                <a:gd name="connsiteY3" fmla="*/ 211578 h 1713063"/>
                <a:gd name="connsiteX4" fmla="*/ 632290 w 1156282"/>
                <a:gd name="connsiteY4" fmla="*/ 290291 h 1713063"/>
                <a:gd name="connsiteX5" fmla="*/ 717069 w 1156282"/>
                <a:gd name="connsiteY5" fmla="*/ 496183 h 1713063"/>
                <a:gd name="connsiteX6" fmla="*/ 844237 w 1156282"/>
                <a:gd name="connsiteY6" fmla="*/ 792908 h 1713063"/>
                <a:gd name="connsiteX7" fmla="*/ 826070 w 1156282"/>
                <a:gd name="connsiteY7" fmla="*/ 974577 h 1713063"/>
                <a:gd name="connsiteX8" fmla="*/ 832126 w 1156282"/>
                <a:gd name="connsiteY8" fmla="*/ 1077523 h 1713063"/>
                <a:gd name="connsiteX9" fmla="*/ 874515 w 1156282"/>
                <a:gd name="connsiteY9" fmla="*/ 1234969 h 1713063"/>
                <a:gd name="connsiteX10" fmla="*/ 767621 w 1156282"/>
                <a:gd name="connsiteY10" fmla="*/ 1420863 h 1713063"/>
                <a:gd name="connsiteX11" fmla="*/ 630412 w 1156282"/>
                <a:gd name="connsiteY11" fmla="*/ 1571357 h 1713063"/>
                <a:gd name="connsiteX12" fmla="*/ 459795 w 1156282"/>
                <a:gd name="connsiteY12" fmla="*/ 1657638 h 1713063"/>
                <a:gd name="connsiteX13" fmla="*/ 552907 w 1156282"/>
                <a:gd name="connsiteY13" fmla="*/ 1712304 h 1713063"/>
                <a:gd name="connsiteX14" fmla="*/ 734009 w 1156282"/>
                <a:gd name="connsiteY14" fmla="*/ 1676988 h 1713063"/>
                <a:gd name="connsiteX15" fmla="*/ 926532 w 1156282"/>
                <a:gd name="connsiteY15" fmla="*/ 1518159 h 1713063"/>
                <a:gd name="connsiteX16" fmla="*/ 1069472 w 1156282"/>
                <a:gd name="connsiteY16" fmla="*/ 1323935 h 1713063"/>
                <a:gd name="connsiteX17" fmla="*/ 1128852 w 1156282"/>
                <a:gd name="connsiteY17" fmla="*/ 1059356 h 1713063"/>
                <a:gd name="connsiteX18" fmla="*/ 1147019 w 1156282"/>
                <a:gd name="connsiteY18" fmla="*/ 659685 h 1713063"/>
                <a:gd name="connsiteX19" fmla="*/ 983517 w 1156282"/>
                <a:gd name="connsiteY19" fmla="*/ 314514 h 1713063"/>
                <a:gd name="connsiteX20" fmla="*/ 843870 w 1156282"/>
                <a:gd name="connsiteY20" fmla="*/ 184053 h 1713063"/>
                <a:gd name="connsiteX21" fmla="*/ 707144 w 1156282"/>
                <a:gd name="connsiteY21" fmla="*/ 92442 h 1713063"/>
                <a:gd name="connsiteX22" fmla="*/ 502645 w 1156282"/>
                <a:gd name="connsiteY22" fmla="*/ 23815 h 1713063"/>
                <a:gd name="connsiteX23" fmla="*/ 230389 w 1156282"/>
                <a:gd name="connsiteY23" fmla="*/ 12620 h 1713063"/>
                <a:gd name="connsiteX24" fmla="*/ 27 w 1156282"/>
                <a:gd name="connsiteY24" fmla="*/ 139969 h 1713063"/>
                <a:gd name="connsiteX0" fmla="*/ 21 w 1156276"/>
                <a:gd name="connsiteY0" fmla="*/ 139969 h 1713063"/>
                <a:gd name="connsiteX1" fmla="*/ 242516 w 1156276"/>
                <a:gd name="connsiteY1" fmla="*/ 128394 h 1713063"/>
                <a:gd name="connsiteX2" fmla="*/ 404558 w 1156276"/>
                <a:gd name="connsiteY2" fmla="*/ 148302 h 1713063"/>
                <a:gd name="connsiteX3" fmla="*/ 528965 w 1156276"/>
                <a:gd name="connsiteY3" fmla="*/ 211578 h 1713063"/>
                <a:gd name="connsiteX4" fmla="*/ 632284 w 1156276"/>
                <a:gd name="connsiteY4" fmla="*/ 290291 h 1713063"/>
                <a:gd name="connsiteX5" fmla="*/ 717063 w 1156276"/>
                <a:gd name="connsiteY5" fmla="*/ 496183 h 1713063"/>
                <a:gd name="connsiteX6" fmla="*/ 844231 w 1156276"/>
                <a:gd name="connsiteY6" fmla="*/ 792908 h 1713063"/>
                <a:gd name="connsiteX7" fmla="*/ 826064 w 1156276"/>
                <a:gd name="connsiteY7" fmla="*/ 974577 h 1713063"/>
                <a:gd name="connsiteX8" fmla="*/ 832120 w 1156276"/>
                <a:gd name="connsiteY8" fmla="*/ 1077523 h 1713063"/>
                <a:gd name="connsiteX9" fmla="*/ 874509 w 1156276"/>
                <a:gd name="connsiteY9" fmla="*/ 1234969 h 1713063"/>
                <a:gd name="connsiteX10" fmla="*/ 767615 w 1156276"/>
                <a:gd name="connsiteY10" fmla="*/ 1420863 h 1713063"/>
                <a:gd name="connsiteX11" fmla="*/ 630406 w 1156276"/>
                <a:gd name="connsiteY11" fmla="*/ 1571357 h 1713063"/>
                <a:gd name="connsiteX12" fmla="*/ 459789 w 1156276"/>
                <a:gd name="connsiteY12" fmla="*/ 1657638 h 1713063"/>
                <a:gd name="connsiteX13" fmla="*/ 552901 w 1156276"/>
                <a:gd name="connsiteY13" fmla="*/ 1712304 h 1713063"/>
                <a:gd name="connsiteX14" fmla="*/ 734003 w 1156276"/>
                <a:gd name="connsiteY14" fmla="*/ 1676988 h 1713063"/>
                <a:gd name="connsiteX15" fmla="*/ 926526 w 1156276"/>
                <a:gd name="connsiteY15" fmla="*/ 1518159 h 1713063"/>
                <a:gd name="connsiteX16" fmla="*/ 1069466 w 1156276"/>
                <a:gd name="connsiteY16" fmla="*/ 1323935 h 1713063"/>
                <a:gd name="connsiteX17" fmla="*/ 1128846 w 1156276"/>
                <a:gd name="connsiteY17" fmla="*/ 1059356 h 1713063"/>
                <a:gd name="connsiteX18" fmla="*/ 1147013 w 1156276"/>
                <a:gd name="connsiteY18" fmla="*/ 659685 h 1713063"/>
                <a:gd name="connsiteX19" fmla="*/ 983511 w 1156276"/>
                <a:gd name="connsiteY19" fmla="*/ 314514 h 1713063"/>
                <a:gd name="connsiteX20" fmla="*/ 843864 w 1156276"/>
                <a:gd name="connsiteY20" fmla="*/ 184053 h 1713063"/>
                <a:gd name="connsiteX21" fmla="*/ 707138 w 1156276"/>
                <a:gd name="connsiteY21" fmla="*/ 92442 h 1713063"/>
                <a:gd name="connsiteX22" fmla="*/ 502639 w 1156276"/>
                <a:gd name="connsiteY22" fmla="*/ 23815 h 1713063"/>
                <a:gd name="connsiteX23" fmla="*/ 230383 w 1156276"/>
                <a:gd name="connsiteY23" fmla="*/ 12620 h 1713063"/>
                <a:gd name="connsiteX24" fmla="*/ 21 w 1156276"/>
                <a:gd name="connsiteY24" fmla="*/ 139969 h 171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56276" h="1713063">
                  <a:moveTo>
                    <a:pt x="21" y="139969"/>
                  </a:moveTo>
                  <a:cubicBezTo>
                    <a:pt x="2043" y="159265"/>
                    <a:pt x="175093" y="127005"/>
                    <a:pt x="242516" y="128394"/>
                  </a:cubicBezTo>
                  <a:cubicBezTo>
                    <a:pt x="309939" y="129783"/>
                    <a:pt x="356817" y="134438"/>
                    <a:pt x="404558" y="148302"/>
                  </a:cubicBezTo>
                  <a:cubicBezTo>
                    <a:pt x="452299" y="162166"/>
                    <a:pt x="491011" y="187913"/>
                    <a:pt x="528965" y="211578"/>
                  </a:cubicBezTo>
                  <a:cubicBezTo>
                    <a:pt x="566919" y="235243"/>
                    <a:pt x="600934" y="242857"/>
                    <a:pt x="632284" y="290291"/>
                  </a:cubicBezTo>
                  <a:cubicBezTo>
                    <a:pt x="663634" y="337725"/>
                    <a:pt x="681739" y="412414"/>
                    <a:pt x="717063" y="496183"/>
                  </a:cubicBezTo>
                  <a:cubicBezTo>
                    <a:pt x="752388" y="579953"/>
                    <a:pt x="826064" y="713176"/>
                    <a:pt x="844231" y="792908"/>
                  </a:cubicBezTo>
                  <a:cubicBezTo>
                    <a:pt x="862398" y="872640"/>
                    <a:pt x="828082" y="927141"/>
                    <a:pt x="826064" y="974577"/>
                  </a:cubicBezTo>
                  <a:cubicBezTo>
                    <a:pt x="824046" y="1022013"/>
                    <a:pt x="824046" y="1034124"/>
                    <a:pt x="832120" y="1077523"/>
                  </a:cubicBezTo>
                  <a:cubicBezTo>
                    <a:pt x="840194" y="1120922"/>
                    <a:pt x="885260" y="1177746"/>
                    <a:pt x="874509" y="1234969"/>
                  </a:cubicBezTo>
                  <a:cubicBezTo>
                    <a:pt x="863758" y="1292192"/>
                    <a:pt x="808299" y="1364798"/>
                    <a:pt x="767615" y="1420863"/>
                  </a:cubicBezTo>
                  <a:cubicBezTo>
                    <a:pt x="726931" y="1476928"/>
                    <a:pt x="681710" y="1531895"/>
                    <a:pt x="630406" y="1571357"/>
                  </a:cubicBezTo>
                  <a:cubicBezTo>
                    <a:pt x="579102" y="1610819"/>
                    <a:pt x="472706" y="1634147"/>
                    <a:pt x="459789" y="1657638"/>
                  </a:cubicBezTo>
                  <a:cubicBezTo>
                    <a:pt x="446872" y="1681129"/>
                    <a:pt x="507199" y="1709079"/>
                    <a:pt x="552901" y="1712304"/>
                  </a:cubicBezTo>
                  <a:cubicBezTo>
                    <a:pt x="598603" y="1715529"/>
                    <a:pt x="671732" y="1709345"/>
                    <a:pt x="734003" y="1676988"/>
                  </a:cubicBezTo>
                  <a:cubicBezTo>
                    <a:pt x="796274" y="1644631"/>
                    <a:pt x="870616" y="1577001"/>
                    <a:pt x="926526" y="1518159"/>
                  </a:cubicBezTo>
                  <a:cubicBezTo>
                    <a:pt x="982437" y="1459317"/>
                    <a:pt x="1035746" y="1400402"/>
                    <a:pt x="1069466" y="1323935"/>
                  </a:cubicBezTo>
                  <a:cubicBezTo>
                    <a:pt x="1103186" y="1247468"/>
                    <a:pt x="1115922" y="1170064"/>
                    <a:pt x="1128846" y="1059356"/>
                  </a:cubicBezTo>
                  <a:cubicBezTo>
                    <a:pt x="1141771" y="948648"/>
                    <a:pt x="1171235" y="783825"/>
                    <a:pt x="1147013" y="659685"/>
                  </a:cubicBezTo>
                  <a:cubicBezTo>
                    <a:pt x="1122791" y="535545"/>
                    <a:pt x="1034036" y="393786"/>
                    <a:pt x="983511" y="314514"/>
                  </a:cubicBezTo>
                  <a:cubicBezTo>
                    <a:pt x="932986" y="235242"/>
                    <a:pt x="889926" y="221065"/>
                    <a:pt x="843864" y="184053"/>
                  </a:cubicBezTo>
                  <a:cubicBezTo>
                    <a:pt x="797802" y="147041"/>
                    <a:pt x="764009" y="119148"/>
                    <a:pt x="707138" y="92442"/>
                  </a:cubicBezTo>
                  <a:cubicBezTo>
                    <a:pt x="650267" y="65736"/>
                    <a:pt x="580667" y="29792"/>
                    <a:pt x="502639" y="23815"/>
                  </a:cubicBezTo>
                  <a:cubicBezTo>
                    <a:pt x="445110" y="-4445"/>
                    <a:pt x="314153" y="-6739"/>
                    <a:pt x="230383" y="12620"/>
                  </a:cubicBezTo>
                  <a:cubicBezTo>
                    <a:pt x="146613" y="31979"/>
                    <a:pt x="-2001" y="120673"/>
                    <a:pt x="21" y="139969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6143351" y="2565713"/>
              <a:ext cx="843787" cy="1670822"/>
            </a:xfrm>
            <a:custGeom>
              <a:avLst/>
              <a:gdLst>
                <a:gd name="connsiteX0" fmla="*/ 14167 w 1505511"/>
                <a:gd name="connsiteY0" fmla="*/ 422064 h 955644"/>
                <a:gd name="connsiteX1" fmla="*/ 148982 w 1505511"/>
                <a:gd name="connsiteY1" fmla="*/ 234495 h 955644"/>
                <a:gd name="connsiteX2" fmla="*/ 377582 w 1505511"/>
                <a:gd name="connsiteY2" fmla="*/ 70372 h 955644"/>
                <a:gd name="connsiteX3" fmla="*/ 705829 w 1505511"/>
                <a:gd name="connsiteY3" fmla="*/ 33 h 955644"/>
                <a:gd name="connsiteX4" fmla="*/ 1110275 w 1505511"/>
                <a:gd name="connsiteY4" fmla="*/ 64510 h 955644"/>
                <a:gd name="connsiteX5" fmla="*/ 1379905 w 1505511"/>
                <a:gd name="connsiteY5" fmla="*/ 269664 h 955644"/>
                <a:gd name="connsiteX6" fmla="*/ 1502998 w 1505511"/>
                <a:gd name="connsiteY6" fmla="*/ 545156 h 955644"/>
                <a:gd name="connsiteX7" fmla="*/ 1450244 w 1505511"/>
                <a:gd name="connsiteY7" fmla="*/ 750310 h 955644"/>
                <a:gd name="connsiteX8" fmla="*/ 1303705 w 1505511"/>
                <a:gd name="connsiteY8" fmla="*/ 890987 h 955644"/>
                <a:gd name="connsiteX9" fmla="*/ 1110275 w 1505511"/>
                <a:gd name="connsiteY9" fmla="*/ 955464 h 955644"/>
                <a:gd name="connsiteX10" fmla="*/ 963736 w 1505511"/>
                <a:gd name="connsiteY10" fmla="*/ 873402 h 955644"/>
                <a:gd name="connsiteX11" fmla="*/ 823059 w 1505511"/>
                <a:gd name="connsiteY11" fmla="*/ 679972 h 955644"/>
                <a:gd name="connsiteX12" fmla="*/ 758582 w 1505511"/>
                <a:gd name="connsiteY12" fmla="*/ 574464 h 955644"/>
                <a:gd name="connsiteX13" fmla="*/ 647213 w 1505511"/>
                <a:gd name="connsiteY13" fmla="*/ 509987 h 955644"/>
                <a:gd name="connsiteX14" fmla="*/ 459644 w 1505511"/>
                <a:gd name="connsiteY14" fmla="*/ 474818 h 955644"/>
                <a:gd name="connsiteX15" fmla="*/ 190013 w 1505511"/>
                <a:gd name="connsiteY15" fmla="*/ 527572 h 955644"/>
                <a:gd name="connsiteX16" fmla="*/ 25890 w 1505511"/>
                <a:gd name="connsiteY16" fmla="*/ 539295 h 955644"/>
                <a:gd name="connsiteX17" fmla="*/ 14167 w 1505511"/>
                <a:gd name="connsiteY17" fmla="*/ 422064 h 955644"/>
                <a:gd name="connsiteX0" fmla="*/ 295744 w 1482288"/>
                <a:gd name="connsiteY0" fmla="*/ 2633 h 1469663"/>
                <a:gd name="connsiteX1" fmla="*/ 125759 w 1482288"/>
                <a:gd name="connsiteY1" fmla="*/ 748514 h 1469663"/>
                <a:gd name="connsiteX2" fmla="*/ 354359 w 1482288"/>
                <a:gd name="connsiteY2" fmla="*/ 584391 h 1469663"/>
                <a:gd name="connsiteX3" fmla="*/ 682606 w 1482288"/>
                <a:gd name="connsiteY3" fmla="*/ 514052 h 1469663"/>
                <a:gd name="connsiteX4" fmla="*/ 1087052 w 1482288"/>
                <a:gd name="connsiteY4" fmla="*/ 578529 h 1469663"/>
                <a:gd name="connsiteX5" fmla="*/ 1356682 w 1482288"/>
                <a:gd name="connsiteY5" fmla="*/ 783683 h 1469663"/>
                <a:gd name="connsiteX6" fmla="*/ 1479775 w 1482288"/>
                <a:gd name="connsiteY6" fmla="*/ 1059175 h 1469663"/>
                <a:gd name="connsiteX7" fmla="*/ 1427021 w 1482288"/>
                <a:gd name="connsiteY7" fmla="*/ 1264329 h 1469663"/>
                <a:gd name="connsiteX8" fmla="*/ 1280482 w 1482288"/>
                <a:gd name="connsiteY8" fmla="*/ 1405006 h 1469663"/>
                <a:gd name="connsiteX9" fmla="*/ 1087052 w 1482288"/>
                <a:gd name="connsiteY9" fmla="*/ 1469483 h 1469663"/>
                <a:gd name="connsiteX10" fmla="*/ 940513 w 1482288"/>
                <a:gd name="connsiteY10" fmla="*/ 1387421 h 1469663"/>
                <a:gd name="connsiteX11" fmla="*/ 799836 w 1482288"/>
                <a:gd name="connsiteY11" fmla="*/ 1193991 h 1469663"/>
                <a:gd name="connsiteX12" fmla="*/ 735359 w 1482288"/>
                <a:gd name="connsiteY12" fmla="*/ 1088483 h 1469663"/>
                <a:gd name="connsiteX13" fmla="*/ 623990 w 1482288"/>
                <a:gd name="connsiteY13" fmla="*/ 1024006 h 1469663"/>
                <a:gd name="connsiteX14" fmla="*/ 436421 w 1482288"/>
                <a:gd name="connsiteY14" fmla="*/ 988837 h 1469663"/>
                <a:gd name="connsiteX15" fmla="*/ 166790 w 1482288"/>
                <a:gd name="connsiteY15" fmla="*/ 1041591 h 1469663"/>
                <a:gd name="connsiteX16" fmla="*/ 2667 w 1482288"/>
                <a:gd name="connsiteY16" fmla="*/ 1053314 h 1469663"/>
                <a:gd name="connsiteX17" fmla="*/ 295744 w 1482288"/>
                <a:gd name="connsiteY17" fmla="*/ 2633 h 1469663"/>
                <a:gd name="connsiteX0" fmla="*/ 295744 w 1482288"/>
                <a:gd name="connsiteY0" fmla="*/ 31989 h 1499019"/>
                <a:gd name="connsiteX1" fmla="*/ 487709 w 1482288"/>
                <a:gd name="connsiteY1" fmla="*/ 301620 h 1499019"/>
                <a:gd name="connsiteX2" fmla="*/ 354359 w 1482288"/>
                <a:gd name="connsiteY2" fmla="*/ 613747 h 1499019"/>
                <a:gd name="connsiteX3" fmla="*/ 682606 w 1482288"/>
                <a:gd name="connsiteY3" fmla="*/ 543408 h 1499019"/>
                <a:gd name="connsiteX4" fmla="*/ 1087052 w 1482288"/>
                <a:gd name="connsiteY4" fmla="*/ 607885 h 1499019"/>
                <a:gd name="connsiteX5" fmla="*/ 1356682 w 1482288"/>
                <a:gd name="connsiteY5" fmla="*/ 813039 h 1499019"/>
                <a:gd name="connsiteX6" fmla="*/ 1479775 w 1482288"/>
                <a:gd name="connsiteY6" fmla="*/ 1088531 h 1499019"/>
                <a:gd name="connsiteX7" fmla="*/ 1427021 w 1482288"/>
                <a:gd name="connsiteY7" fmla="*/ 1293685 h 1499019"/>
                <a:gd name="connsiteX8" fmla="*/ 1280482 w 1482288"/>
                <a:gd name="connsiteY8" fmla="*/ 1434362 h 1499019"/>
                <a:gd name="connsiteX9" fmla="*/ 1087052 w 1482288"/>
                <a:gd name="connsiteY9" fmla="*/ 1498839 h 1499019"/>
                <a:gd name="connsiteX10" fmla="*/ 940513 w 1482288"/>
                <a:gd name="connsiteY10" fmla="*/ 1416777 h 1499019"/>
                <a:gd name="connsiteX11" fmla="*/ 799836 w 1482288"/>
                <a:gd name="connsiteY11" fmla="*/ 1223347 h 1499019"/>
                <a:gd name="connsiteX12" fmla="*/ 735359 w 1482288"/>
                <a:gd name="connsiteY12" fmla="*/ 1117839 h 1499019"/>
                <a:gd name="connsiteX13" fmla="*/ 623990 w 1482288"/>
                <a:gd name="connsiteY13" fmla="*/ 1053362 h 1499019"/>
                <a:gd name="connsiteX14" fmla="*/ 436421 w 1482288"/>
                <a:gd name="connsiteY14" fmla="*/ 1018193 h 1499019"/>
                <a:gd name="connsiteX15" fmla="*/ 166790 w 1482288"/>
                <a:gd name="connsiteY15" fmla="*/ 1070947 h 1499019"/>
                <a:gd name="connsiteX16" fmla="*/ 2667 w 1482288"/>
                <a:gd name="connsiteY16" fmla="*/ 1082670 h 1499019"/>
                <a:gd name="connsiteX17" fmla="*/ 295744 w 1482288"/>
                <a:gd name="connsiteY17" fmla="*/ 31989 h 1499019"/>
                <a:gd name="connsiteX0" fmla="*/ 295744 w 1482288"/>
                <a:gd name="connsiteY0" fmla="*/ 29695 h 1496725"/>
                <a:gd name="connsiteX1" fmla="*/ 487709 w 1482288"/>
                <a:gd name="connsiteY1" fmla="*/ 299326 h 1496725"/>
                <a:gd name="connsiteX2" fmla="*/ 668684 w 1482288"/>
                <a:gd name="connsiteY2" fmla="*/ 411428 h 1496725"/>
                <a:gd name="connsiteX3" fmla="*/ 682606 w 1482288"/>
                <a:gd name="connsiteY3" fmla="*/ 541114 h 1496725"/>
                <a:gd name="connsiteX4" fmla="*/ 1087052 w 1482288"/>
                <a:gd name="connsiteY4" fmla="*/ 605591 h 1496725"/>
                <a:gd name="connsiteX5" fmla="*/ 1356682 w 1482288"/>
                <a:gd name="connsiteY5" fmla="*/ 810745 h 1496725"/>
                <a:gd name="connsiteX6" fmla="*/ 1479775 w 1482288"/>
                <a:gd name="connsiteY6" fmla="*/ 1086237 h 1496725"/>
                <a:gd name="connsiteX7" fmla="*/ 1427021 w 1482288"/>
                <a:gd name="connsiteY7" fmla="*/ 1291391 h 1496725"/>
                <a:gd name="connsiteX8" fmla="*/ 1280482 w 1482288"/>
                <a:gd name="connsiteY8" fmla="*/ 1432068 h 1496725"/>
                <a:gd name="connsiteX9" fmla="*/ 1087052 w 1482288"/>
                <a:gd name="connsiteY9" fmla="*/ 1496545 h 1496725"/>
                <a:gd name="connsiteX10" fmla="*/ 940513 w 1482288"/>
                <a:gd name="connsiteY10" fmla="*/ 1414483 h 1496725"/>
                <a:gd name="connsiteX11" fmla="*/ 799836 w 1482288"/>
                <a:gd name="connsiteY11" fmla="*/ 1221053 h 1496725"/>
                <a:gd name="connsiteX12" fmla="*/ 735359 w 1482288"/>
                <a:gd name="connsiteY12" fmla="*/ 1115545 h 1496725"/>
                <a:gd name="connsiteX13" fmla="*/ 623990 w 1482288"/>
                <a:gd name="connsiteY13" fmla="*/ 1051068 h 1496725"/>
                <a:gd name="connsiteX14" fmla="*/ 436421 w 1482288"/>
                <a:gd name="connsiteY14" fmla="*/ 1015899 h 1496725"/>
                <a:gd name="connsiteX15" fmla="*/ 166790 w 1482288"/>
                <a:gd name="connsiteY15" fmla="*/ 1068653 h 1496725"/>
                <a:gd name="connsiteX16" fmla="*/ 2667 w 1482288"/>
                <a:gd name="connsiteY16" fmla="*/ 1080376 h 1496725"/>
                <a:gd name="connsiteX17" fmla="*/ 295744 w 1482288"/>
                <a:gd name="connsiteY17" fmla="*/ 29695 h 1496725"/>
                <a:gd name="connsiteX0" fmla="*/ 191552 w 1378096"/>
                <a:gd name="connsiteY0" fmla="*/ 307 h 1467337"/>
                <a:gd name="connsiteX1" fmla="*/ 383517 w 1378096"/>
                <a:gd name="connsiteY1" fmla="*/ 269938 h 1467337"/>
                <a:gd name="connsiteX2" fmla="*/ 564492 w 1378096"/>
                <a:gd name="connsiteY2" fmla="*/ 382040 h 1467337"/>
                <a:gd name="connsiteX3" fmla="*/ 578414 w 1378096"/>
                <a:gd name="connsiteY3" fmla="*/ 511726 h 1467337"/>
                <a:gd name="connsiteX4" fmla="*/ 982860 w 1378096"/>
                <a:gd name="connsiteY4" fmla="*/ 576203 h 1467337"/>
                <a:gd name="connsiteX5" fmla="*/ 1252490 w 1378096"/>
                <a:gd name="connsiteY5" fmla="*/ 781357 h 1467337"/>
                <a:gd name="connsiteX6" fmla="*/ 1375583 w 1378096"/>
                <a:gd name="connsiteY6" fmla="*/ 1056849 h 1467337"/>
                <a:gd name="connsiteX7" fmla="*/ 1322829 w 1378096"/>
                <a:gd name="connsiteY7" fmla="*/ 1262003 h 1467337"/>
                <a:gd name="connsiteX8" fmla="*/ 1176290 w 1378096"/>
                <a:gd name="connsiteY8" fmla="*/ 1402680 h 1467337"/>
                <a:gd name="connsiteX9" fmla="*/ 982860 w 1378096"/>
                <a:gd name="connsiteY9" fmla="*/ 1467157 h 1467337"/>
                <a:gd name="connsiteX10" fmla="*/ 836321 w 1378096"/>
                <a:gd name="connsiteY10" fmla="*/ 1385095 h 1467337"/>
                <a:gd name="connsiteX11" fmla="*/ 695644 w 1378096"/>
                <a:gd name="connsiteY11" fmla="*/ 1191665 h 1467337"/>
                <a:gd name="connsiteX12" fmla="*/ 631167 w 1378096"/>
                <a:gd name="connsiteY12" fmla="*/ 1086157 h 1467337"/>
                <a:gd name="connsiteX13" fmla="*/ 519798 w 1378096"/>
                <a:gd name="connsiteY13" fmla="*/ 1021680 h 1467337"/>
                <a:gd name="connsiteX14" fmla="*/ 332229 w 1378096"/>
                <a:gd name="connsiteY14" fmla="*/ 986511 h 1467337"/>
                <a:gd name="connsiteX15" fmla="*/ 62598 w 1378096"/>
                <a:gd name="connsiteY15" fmla="*/ 1039265 h 1467337"/>
                <a:gd name="connsiteX16" fmla="*/ 12775 w 1378096"/>
                <a:gd name="connsiteY16" fmla="*/ 327088 h 1467337"/>
                <a:gd name="connsiteX17" fmla="*/ 191552 w 1378096"/>
                <a:gd name="connsiteY17" fmla="*/ 307 h 1467337"/>
                <a:gd name="connsiteX0" fmla="*/ 245594 w 1432138"/>
                <a:gd name="connsiteY0" fmla="*/ 307 h 1467337"/>
                <a:gd name="connsiteX1" fmla="*/ 437559 w 1432138"/>
                <a:gd name="connsiteY1" fmla="*/ 269938 h 1467337"/>
                <a:gd name="connsiteX2" fmla="*/ 618534 w 1432138"/>
                <a:gd name="connsiteY2" fmla="*/ 382040 h 1467337"/>
                <a:gd name="connsiteX3" fmla="*/ 632456 w 1432138"/>
                <a:gd name="connsiteY3" fmla="*/ 511726 h 1467337"/>
                <a:gd name="connsiteX4" fmla="*/ 1036902 w 1432138"/>
                <a:gd name="connsiteY4" fmla="*/ 576203 h 1467337"/>
                <a:gd name="connsiteX5" fmla="*/ 1306532 w 1432138"/>
                <a:gd name="connsiteY5" fmla="*/ 781357 h 1467337"/>
                <a:gd name="connsiteX6" fmla="*/ 1429625 w 1432138"/>
                <a:gd name="connsiteY6" fmla="*/ 1056849 h 1467337"/>
                <a:gd name="connsiteX7" fmla="*/ 1376871 w 1432138"/>
                <a:gd name="connsiteY7" fmla="*/ 1262003 h 1467337"/>
                <a:gd name="connsiteX8" fmla="*/ 1230332 w 1432138"/>
                <a:gd name="connsiteY8" fmla="*/ 1402680 h 1467337"/>
                <a:gd name="connsiteX9" fmla="*/ 1036902 w 1432138"/>
                <a:gd name="connsiteY9" fmla="*/ 1467157 h 1467337"/>
                <a:gd name="connsiteX10" fmla="*/ 890363 w 1432138"/>
                <a:gd name="connsiteY10" fmla="*/ 1385095 h 1467337"/>
                <a:gd name="connsiteX11" fmla="*/ 749686 w 1432138"/>
                <a:gd name="connsiteY11" fmla="*/ 1191665 h 1467337"/>
                <a:gd name="connsiteX12" fmla="*/ 685209 w 1432138"/>
                <a:gd name="connsiteY12" fmla="*/ 1086157 h 1467337"/>
                <a:gd name="connsiteX13" fmla="*/ 573840 w 1432138"/>
                <a:gd name="connsiteY13" fmla="*/ 1021680 h 1467337"/>
                <a:gd name="connsiteX14" fmla="*/ 386271 w 1432138"/>
                <a:gd name="connsiteY14" fmla="*/ 986511 h 1467337"/>
                <a:gd name="connsiteX15" fmla="*/ 30915 w 1432138"/>
                <a:gd name="connsiteY15" fmla="*/ 629690 h 1467337"/>
                <a:gd name="connsiteX16" fmla="*/ 66817 w 1432138"/>
                <a:gd name="connsiteY16" fmla="*/ 327088 h 1467337"/>
                <a:gd name="connsiteX17" fmla="*/ 245594 w 1432138"/>
                <a:gd name="connsiteY17" fmla="*/ 307 h 1467337"/>
                <a:gd name="connsiteX0" fmla="*/ 245594 w 1432138"/>
                <a:gd name="connsiteY0" fmla="*/ 307 h 1467337"/>
                <a:gd name="connsiteX1" fmla="*/ 437559 w 1432138"/>
                <a:gd name="connsiteY1" fmla="*/ 269938 h 1467337"/>
                <a:gd name="connsiteX2" fmla="*/ 618534 w 1432138"/>
                <a:gd name="connsiteY2" fmla="*/ 382040 h 1467337"/>
                <a:gd name="connsiteX3" fmla="*/ 632456 w 1432138"/>
                <a:gd name="connsiteY3" fmla="*/ 511726 h 1467337"/>
                <a:gd name="connsiteX4" fmla="*/ 1036902 w 1432138"/>
                <a:gd name="connsiteY4" fmla="*/ 576203 h 1467337"/>
                <a:gd name="connsiteX5" fmla="*/ 1306532 w 1432138"/>
                <a:gd name="connsiteY5" fmla="*/ 781357 h 1467337"/>
                <a:gd name="connsiteX6" fmla="*/ 1429625 w 1432138"/>
                <a:gd name="connsiteY6" fmla="*/ 1056849 h 1467337"/>
                <a:gd name="connsiteX7" fmla="*/ 1376871 w 1432138"/>
                <a:gd name="connsiteY7" fmla="*/ 1262003 h 1467337"/>
                <a:gd name="connsiteX8" fmla="*/ 1230332 w 1432138"/>
                <a:gd name="connsiteY8" fmla="*/ 1402680 h 1467337"/>
                <a:gd name="connsiteX9" fmla="*/ 1036902 w 1432138"/>
                <a:gd name="connsiteY9" fmla="*/ 1467157 h 1467337"/>
                <a:gd name="connsiteX10" fmla="*/ 890363 w 1432138"/>
                <a:gd name="connsiteY10" fmla="*/ 1385095 h 1467337"/>
                <a:gd name="connsiteX11" fmla="*/ 749686 w 1432138"/>
                <a:gd name="connsiteY11" fmla="*/ 1191665 h 1467337"/>
                <a:gd name="connsiteX12" fmla="*/ 685209 w 1432138"/>
                <a:gd name="connsiteY12" fmla="*/ 1086157 h 1467337"/>
                <a:gd name="connsiteX13" fmla="*/ 573840 w 1432138"/>
                <a:gd name="connsiteY13" fmla="*/ 1021680 h 1467337"/>
                <a:gd name="connsiteX14" fmla="*/ 52896 w 1432138"/>
                <a:gd name="connsiteY14" fmla="*/ 853161 h 1467337"/>
                <a:gd name="connsiteX15" fmla="*/ 30915 w 1432138"/>
                <a:gd name="connsiteY15" fmla="*/ 629690 h 1467337"/>
                <a:gd name="connsiteX16" fmla="*/ 66817 w 1432138"/>
                <a:gd name="connsiteY16" fmla="*/ 327088 h 1467337"/>
                <a:gd name="connsiteX17" fmla="*/ 245594 w 1432138"/>
                <a:gd name="connsiteY17" fmla="*/ 307 h 1467337"/>
                <a:gd name="connsiteX0" fmla="*/ 248654 w 1435198"/>
                <a:gd name="connsiteY0" fmla="*/ 307 h 1467337"/>
                <a:gd name="connsiteX1" fmla="*/ 440619 w 1435198"/>
                <a:gd name="connsiteY1" fmla="*/ 269938 h 1467337"/>
                <a:gd name="connsiteX2" fmla="*/ 621594 w 1435198"/>
                <a:gd name="connsiteY2" fmla="*/ 382040 h 1467337"/>
                <a:gd name="connsiteX3" fmla="*/ 635516 w 1435198"/>
                <a:gd name="connsiteY3" fmla="*/ 511726 h 1467337"/>
                <a:gd name="connsiteX4" fmla="*/ 1039962 w 1435198"/>
                <a:gd name="connsiteY4" fmla="*/ 576203 h 1467337"/>
                <a:gd name="connsiteX5" fmla="*/ 1309592 w 1435198"/>
                <a:gd name="connsiteY5" fmla="*/ 781357 h 1467337"/>
                <a:gd name="connsiteX6" fmla="*/ 1432685 w 1435198"/>
                <a:gd name="connsiteY6" fmla="*/ 1056849 h 1467337"/>
                <a:gd name="connsiteX7" fmla="*/ 1379931 w 1435198"/>
                <a:gd name="connsiteY7" fmla="*/ 1262003 h 1467337"/>
                <a:gd name="connsiteX8" fmla="*/ 1233392 w 1435198"/>
                <a:gd name="connsiteY8" fmla="*/ 1402680 h 1467337"/>
                <a:gd name="connsiteX9" fmla="*/ 1039962 w 1435198"/>
                <a:gd name="connsiteY9" fmla="*/ 1467157 h 1467337"/>
                <a:gd name="connsiteX10" fmla="*/ 893423 w 1435198"/>
                <a:gd name="connsiteY10" fmla="*/ 1385095 h 1467337"/>
                <a:gd name="connsiteX11" fmla="*/ 752746 w 1435198"/>
                <a:gd name="connsiteY11" fmla="*/ 1191665 h 1467337"/>
                <a:gd name="connsiteX12" fmla="*/ 688269 w 1435198"/>
                <a:gd name="connsiteY12" fmla="*/ 1086157 h 1467337"/>
                <a:gd name="connsiteX13" fmla="*/ 43500 w 1435198"/>
                <a:gd name="connsiteY13" fmla="*/ 1145505 h 1467337"/>
                <a:gd name="connsiteX14" fmla="*/ 55956 w 1435198"/>
                <a:gd name="connsiteY14" fmla="*/ 853161 h 1467337"/>
                <a:gd name="connsiteX15" fmla="*/ 33975 w 1435198"/>
                <a:gd name="connsiteY15" fmla="*/ 629690 h 1467337"/>
                <a:gd name="connsiteX16" fmla="*/ 69877 w 1435198"/>
                <a:gd name="connsiteY16" fmla="*/ 327088 h 1467337"/>
                <a:gd name="connsiteX17" fmla="*/ 248654 w 1435198"/>
                <a:gd name="connsiteY17" fmla="*/ 307 h 1467337"/>
                <a:gd name="connsiteX0" fmla="*/ 245595 w 1432139"/>
                <a:gd name="connsiteY0" fmla="*/ 307 h 1467337"/>
                <a:gd name="connsiteX1" fmla="*/ 437560 w 1432139"/>
                <a:gd name="connsiteY1" fmla="*/ 269938 h 1467337"/>
                <a:gd name="connsiteX2" fmla="*/ 618535 w 1432139"/>
                <a:gd name="connsiteY2" fmla="*/ 382040 h 1467337"/>
                <a:gd name="connsiteX3" fmla="*/ 632457 w 1432139"/>
                <a:gd name="connsiteY3" fmla="*/ 511726 h 1467337"/>
                <a:gd name="connsiteX4" fmla="*/ 1036903 w 1432139"/>
                <a:gd name="connsiteY4" fmla="*/ 576203 h 1467337"/>
                <a:gd name="connsiteX5" fmla="*/ 1306533 w 1432139"/>
                <a:gd name="connsiteY5" fmla="*/ 781357 h 1467337"/>
                <a:gd name="connsiteX6" fmla="*/ 1429626 w 1432139"/>
                <a:gd name="connsiteY6" fmla="*/ 1056849 h 1467337"/>
                <a:gd name="connsiteX7" fmla="*/ 1376872 w 1432139"/>
                <a:gd name="connsiteY7" fmla="*/ 1262003 h 1467337"/>
                <a:gd name="connsiteX8" fmla="*/ 1230333 w 1432139"/>
                <a:gd name="connsiteY8" fmla="*/ 1402680 h 1467337"/>
                <a:gd name="connsiteX9" fmla="*/ 1036903 w 1432139"/>
                <a:gd name="connsiteY9" fmla="*/ 1467157 h 1467337"/>
                <a:gd name="connsiteX10" fmla="*/ 890364 w 1432139"/>
                <a:gd name="connsiteY10" fmla="*/ 1385095 h 1467337"/>
                <a:gd name="connsiteX11" fmla="*/ 749687 w 1432139"/>
                <a:gd name="connsiteY11" fmla="*/ 1191665 h 1467337"/>
                <a:gd name="connsiteX12" fmla="*/ 151810 w 1432139"/>
                <a:gd name="connsiteY12" fmla="*/ 1400482 h 1467337"/>
                <a:gd name="connsiteX13" fmla="*/ 40441 w 1432139"/>
                <a:gd name="connsiteY13" fmla="*/ 1145505 h 1467337"/>
                <a:gd name="connsiteX14" fmla="*/ 52897 w 1432139"/>
                <a:gd name="connsiteY14" fmla="*/ 853161 h 1467337"/>
                <a:gd name="connsiteX15" fmla="*/ 30916 w 1432139"/>
                <a:gd name="connsiteY15" fmla="*/ 629690 h 1467337"/>
                <a:gd name="connsiteX16" fmla="*/ 66818 w 1432139"/>
                <a:gd name="connsiteY16" fmla="*/ 327088 h 1467337"/>
                <a:gd name="connsiteX17" fmla="*/ 245595 w 1432139"/>
                <a:gd name="connsiteY17" fmla="*/ 307 h 1467337"/>
                <a:gd name="connsiteX0" fmla="*/ 245595 w 1432139"/>
                <a:gd name="connsiteY0" fmla="*/ 307 h 1610800"/>
                <a:gd name="connsiteX1" fmla="*/ 437560 w 1432139"/>
                <a:gd name="connsiteY1" fmla="*/ 269938 h 1610800"/>
                <a:gd name="connsiteX2" fmla="*/ 618535 w 1432139"/>
                <a:gd name="connsiteY2" fmla="*/ 382040 h 1610800"/>
                <a:gd name="connsiteX3" fmla="*/ 632457 w 1432139"/>
                <a:gd name="connsiteY3" fmla="*/ 511726 h 1610800"/>
                <a:gd name="connsiteX4" fmla="*/ 1036903 w 1432139"/>
                <a:gd name="connsiteY4" fmla="*/ 576203 h 1610800"/>
                <a:gd name="connsiteX5" fmla="*/ 1306533 w 1432139"/>
                <a:gd name="connsiteY5" fmla="*/ 781357 h 1610800"/>
                <a:gd name="connsiteX6" fmla="*/ 1429626 w 1432139"/>
                <a:gd name="connsiteY6" fmla="*/ 1056849 h 1610800"/>
                <a:gd name="connsiteX7" fmla="*/ 1376872 w 1432139"/>
                <a:gd name="connsiteY7" fmla="*/ 1262003 h 1610800"/>
                <a:gd name="connsiteX8" fmla="*/ 1230333 w 1432139"/>
                <a:gd name="connsiteY8" fmla="*/ 1402680 h 1610800"/>
                <a:gd name="connsiteX9" fmla="*/ 1036903 w 1432139"/>
                <a:gd name="connsiteY9" fmla="*/ 1467157 h 1610800"/>
                <a:gd name="connsiteX10" fmla="*/ 890364 w 1432139"/>
                <a:gd name="connsiteY10" fmla="*/ 1385095 h 1610800"/>
                <a:gd name="connsiteX11" fmla="*/ 216287 w 1432139"/>
                <a:gd name="connsiteY11" fmla="*/ 1610765 h 1610800"/>
                <a:gd name="connsiteX12" fmla="*/ 151810 w 1432139"/>
                <a:gd name="connsiteY12" fmla="*/ 1400482 h 1610800"/>
                <a:gd name="connsiteX13" fmla="*/ 40441 w 1432139"/>
                <a:gd name="connsiteY13" fmla="*/ 1145505 h 1610800"/>
                <a:gd name="connsiteX14" fmla="*/ 52897 w 1432139"/>
                <a:gd name="connsiteY14" fmla="*/ 853161 h 1610800"/>
                <a:gd name="connsiteX15" fmla="*/ 30916 w 1432139"/>
                <a:gd name="connsiteY15" fmla="*/ 629690 h 1610800"/>
                <a:gd name="connsiteX16" fmla="*/ 66818 w 1432139"/>
                <a:gd name="connsiteY16" fmla="*/ 327088 h 1610800"/>
                <a:gd name="connsiteX17" fmla="*/ 245595 w 1432139"/>
                <a:gd name="connsiteY17" fmla="*/ 307 h 1610800"/>
                <a:gd name="connsiteX0" fmla="*/ 245595 w 1432139"/>
                <a:gd name="connsiteY0" fmla="*/ 307 h 1610800"/>
                <a:gd name="connsiteX1" fmla="*/ 437560 w 1432139"/>
                <a:gd name="connsiteY1" fmla="*/ 269938 h 1610800"/>
                <a:gd name="connsiteX2" fmla="*/ 618535 w 1432139"/>
                <a:gd name="connsiteY2" fmla="*/ 382040 h 1610800"/>
                <a:gd name="connsiteX3" fmla="*/ 632457 w 1432139"/>
                <a:gd name="connsiteY3" fmla="*/ 511726 h 1610800"/>
                <a:gd name="connsiteX4" fmla="*/ 789253 w 1432139"/>
                <a:gd name="connsiteY4" fmla="*/ 776228 h 1610800"/>
                <a:gd name="connsiteX5" fmla="*/ 1306533 w 1432139"/>
                <a:gd name="connsiteY5" fmla="*/ 781357 h 1610800"/>
                <a:gd name="connsiteX6" fmla="*/ 1429626 w 1432139"/>
                <a:gd name="connsiteY6" fmla="*/ 1056849 h 1610800"/>
                <a:gd name="connsiteX7" fmla="*/ 1376872 w 1432139"/>
                <a:gd name="connsiteY7" fmla="*/ 1262003 h 1610800"/>
                <a:gd name="connsiteX8" fmla="*/ 1230333 w 1432139"/>
                <a:gd name="connsiteY8" fmla="*/ 1402680 h 1610800"/>
                <a:gd name="connsiteX9" fmla="*/ 1036903 w 1432139"/>
                <a:gd name="connsiteY9" fmla="*/ 1467157 h 1610800"/>
                <a:gd name="connsiteX10" fmla="*/ 890364 w 1432139"/>
                <a:gd name="connsiteY10" fmla="*/ 1385095 h 1610800"/>
                <a:gd name="connsiteX11" fmla="*/ 216287 w 1432139"/>
                <a:gd name="connsiteY11" fmla="*/ 1610765 h 1610800"/>
                <a:gd name="connsiteX12" fmla="*/ 151810 w 1432139"/>
                <a:gd name="connsiteY12" fmla="*/ 1400482 h 1610800"/>
                <a:gd name="connsiteX13" fmla="*/ 40441 w 1432139"/>
                <a:gd name="connsiteY13" fmla="*/ 1145505 h 1610800"/>
                <a:gd name="connsiteX14" fmla="*/ 52897 w 1432139"/>
                <a:gd name="connsiteY14" fmla="*/ 853161 h 1610800"/>
                <a:gd name="connsiteX15" fmla="*/ 30916 w 1432139"/>
                <a:gd name="connsiteY15" fmla="*/ 629690 h 1610800"/>
                <a:gd name="connsiteX16" fmla="*/ 66818 w 1432139"/>
                <a:gd name="connsiteY16" fmla="*/ 327088 h 1610800"/>
                <a:gd name="connsiteX17" fmla="*/ 245595 w 1432139"/>
                <a:gd name="connsiteY17" fmla="*/ 307 h 1610800"/>
                <a:gd name="connsiteX0" fmla="*/ 245595 w 1461377"/>
                <a:gd name="connsiteY0" fmla="*/ 307 h 1610800"/>
                <a:gd name="connsiteX1" fmla="*/ 437560 w 1461377"/>
                <a:gd name="connsiteY1" fmla="*/ 269938 h 1610800"/>
                <a:gd name="connsiteX2" fmla="*/ 618535 w 1461377"/>
                <a:gd name="connsiteY2" fmla="*/ 382040 h 1610800"/>
                <a:gd name="connsiteX3" fmla="*/ 632457 w 1461377"/>
                <a:gd name="connsiteY3" fmla="*/ 511726 h 1610800"/>
                <a:gd name="connsiteX4" fmla="*/ 789253 w 1461377"/>
                <a:gd name="connsiteY4" fmla="*/ 776228 h 1610800"/>
                <a:gd name="connsiteX5" fmla="*/ 877908 w 1461377"/>
                <a:gd name="connsiteY5" fmla="*/ 1038532 h 1610800"/>
                <a:gd name="connsiteX6" fmla="*/ 1429626 w 1461377"/>
                <a:gd name="connsiteY6" fmla="*/ 1056849 h 1610800"/>
                <a:gd name="connsiteX7" fmla="*/ 1376872 w 1461377"/>
                <a:gd name="connsiteY7" fmla="*/ 1262003 h 1610800"/>
                <a:gd name="connsiteX8" fmla="*/ 1230333 w 1461377"/>
                <a:gd name="connsiteY8" fmla="*/ 1402680 h 1610800"/>
                <a:gd name="connsiteX9" fmla="*/ 1036903 w 1461377"/>
                <a:gd name="connsiteY9" fmla="*/ 1467157 h 1610800"/>
                <a:gd name="connsiteX10" fmla="*/ 890364 w 1461377"/>
                <a:gd name="connsiteY10" fmla="*/ 1385095 h 1610800"/>
                <a:gd name="connsiteX11" fmla="*/ 216287 w 1461377"/>
                <a:gd name="connsiteY11" fmla="*/ 1610765 h 1610800"/>
                <a:gd name="connsiteX12" fmla="*/ 151810 w 1461377"/>
                <a:gd name="connsiteY12" fmla="*/ 1400482 h 1610800"/>
                <a:gd name="connsiteX13" fmla="*/ 40441 w 1461377"/>
                <a:gd name="connsiteY13" fmla="*/ 1145505 h 1610800"/>
                <a:gd name="connsiteX14" fmla="*/ 52897 w 1461377"/>
                <a:gd name="connsiteY14" fmla="*/ 853161 h 1610800"/>
                <a:gd name="connsiteX15" fmla="*/ 30916 w 1461377"/>
                <a:gd name="connsiteY15" fmla="*/ 629690 h 1610800"/>
                <a:gd name="connsiteX16" fmla="*/ 66818 w 1461377"/>
                <a:gd name="connsiteY16" fmla="*/ 327088 h 1610800"/>
                <a:gd name="connsiteX17" fmla="*/ 245595 w 1461377"/>
                <a:gd name="connsiteY17" fmla="*/ 307 h 1610800"/>
                <a:gd name="connsiteX0" fmla="*/ 245595 w 1461377"/>
                <a:gd name="connsiteY0" fmla="*/ 307 h 1778599"/>
                <a:gd name="connsiteX1" fmla="*/ 437560 w 1461377"/>
                <a:gd name="connsiteY1" fmla="*/ 269938 h 1778599"/>
                <a:gd name="connsiteX2" fmla="*/ 618535 w 1461377"/>
                <a:gd name="connsiteY2" fmla="*/ 382040 h 1778599"/>
                <a:gd name="connsiteX3" fmla="*/ 632457 w 1461377"/>
                <a:gd name="connsiteY3" fmla="*/ 511726 h 1778599"/>
                <a:gd name="connsiteX4" fmla="*/ 789253 w 1461377"/>
                <a:gd name="connsiteY4" fmla="*/ 776228 h 1778599"/>
                <a:gd name="connsiteX5" fmla="*/ 877908 w 1461377"/>
                <a:gd name="connsiteY5" fmla="*/ 1038532 h 1778599"/>
                <a:gd name="connsiteX6" fmla="*/ 1429626 w 1461377"/>
                <a:gd name="connsiteY6" fmla="*/ 1056849 h 1778599"/>
                <a:gd name="connsiteX7" fmla="*/ 1376872 w 1461377"/>
                <a:gd name="connsiteY7" fmla="*/ 1262003 h 1778599"/>
                <a:gd name="connsiteX8" fmla="*/ 1230333 w 1461377"/>
                <a:gd name="connsiteY8" fmla="*/ 1402680 h 1778599"/>
                <a:gd name="connsiteX9" fmla="*/ 1036903 w 1461377"/>
                <a:gd name="connsiteY9" fmla="*/ 1467157 h 1778599"/>
                <a:gd name="connsiteX10" fmla="*/ 328389 w 1461377"/>
                <a:gd name="connsiteY10" fmla="*/ 1775620 h 1778599"/>
                <a:gd name="connsiteX11" fmla="*/ 216287 w 1461377"/>
                <a:gd name="connsiteY11" fmla="*/ 1610765 h 1778599"/>
                <a:gd name="connsiteX12" fmla="*/ 151810 w 1461377"/>
                <a:gd name="connsiteY12" fmla="*/ 1400482 h 1778599"/>
                <a:gd name="connsiteX13" fmla="*/ 40441 w 1461377"/>
                <a:gd name="connsiteY13" fmla="*/ 1145505 h 1778599"/>
                <a:gd name="connsiteX14" fmla="*/ 52897 w 1461377"/>
                <a:gd name="connsiteY14" fmla="*/ 853161 h 1778599"/>
                <a:gd name="connsiteX15" fmla="*/ 30916 w 1461377"/>
                <a:gd name="connsiteY15" fmla="*/ 629690 h 1778599"/>
                <a:gd name="connsiteX16" fmla="*/ 66818 w 1461377"/>
                <a:gd name="connsiteY16" fmla="*/ 327088 h 1778599"/>
                <a:gd name="connsiteX17" fmla="*/ 245595 w 1461377"/>
                <a:gd name="connsiteY17" fmla="*/ 307 h 1778599"/>
                <a:gd name="connsiteX0" fmla="*/ 245595 w 1461377"/>
                <a:gd name="connsiteY0" fmla="*/ 307 h 1828730"/>
                <a:gd name="connsiteX1" fmla="*/ 437560 w 1461377"/>
                <a:gd name="connsiteY1" fmla="*/ 269938 h 1828730"/>
                <a:gd name="connsiteX2" fmla="*/ 618535 w 1461377"/>
                <a:gd name="connsiteY2" fmla="*/ 382040 h 1828730"/>
                <a:gd name="connsiteX3" fmla="*/ 632457 w 1461377"/>
                <a:gd name="connsiteY3" fmla="*/ 511726 h 1828730"/>
                <a:gd name="connsiteX4" fmla="*/ 789253 w 1461377"/>
                <a:gd name="connsiteY4" fmla="*/ 776228 h 1828730"/>
                <a:gd name="connsiteX5" fmla="*/ 877908 w 1461377"/>
                <a:gd name="connsiteY5" fmla="*/ 1038532 h 1828730"/>
                <a:gd name="connsiteX6" fmla="*/ 1429626 w 1461377"/>
                <a:gd name="connsiteY6" fmla="*/ 1056849 h 1828730"/>
                <a:gd name="connsiteX7" fmla="*/ 1376872 w 1461377"/>
                <a:gd name="connsiteY7" fmla="*/ 1262003 h 1828730"/>
                <a:gd name="connsiteX8" fmla="*/ 1230333 w 1461377"/>
                <a:gd name="connsiteY8" fmla="*/ 1402680 h 1828730"/>
                <a:gd name="connsiteX9" fmla="*/ 598753 w 1461377"/>
                <a:gd name="connsiteY9" fmla="*/ 1800532 h 1828730"/>
                <a:gd name="connsiteX10" fmla="*/ 328389 w 1461377"/>
                <a:gd name="connsiteY10" fmla="*/ 1775620 h 1828730"/>
                <a:gd name="connsiteX11" fmla="*/ 216287 w 1461377"/>
                <a:gd name="connsiteY11" fmla="*/ 1610765 h 1828730"/>
                <a:gd name="connsiteX12" fmla="*/ 151810 w 1461377"/>
                <a:gd name="connsiteY12" fmla="*/ 1400482 h 1828730"/>
                <a:gd name="connsiteX13" fmla="*/ 40441 w 1461377"/>
                <a:gd name="connsiteY13" fmla="*/ 1145505 h 1828730"/>
                <a:gd name="connsiteX14" fmla="*/ 52897 w 1461377"/>
                <a:gd name="connsiteY14" fmla="*/ 853161 h 1828730"/>
                <a:gd name="connsiteX15" fmla="*/ 30916 w 1461377"/>
                <a:gd name="connsiteY15" fmla="*/ 629690 h 1828730"/>
                <a:gd name="connsiteX16" fmla="*/ 66818 w 1461377"/>
                <a:gd name="connsiteY16" fmla="*/ 327088 h 1828730"/>
                <a:gd name="connsiteX17" fmla="*/ 245595 w 1461377"/>
                <a:gd name="connsiteY17" fmla="*/ 307 h 1828730"/>
                <a:gd name="connsiteX0" fmla="*/ 245595 w 1477147"/>
                <a:gd name="connsiteY0" fmla="*/ 307 h 1815938"/>
                <a:gd name="connsiteX1" fmla="*/ 437560 w 1477147"/>
                <a:gd name="connsiteY1" fmla="*/ 269938 h 1815938"/>
                <a:gd name="connsiteX2" fmla="*/ 618535 w 1477147"/>
                <a:gd name="connsiteY2" fmla="*/ 382040 h 1815938"/>
                <a:gd name="connsiteX3" fmla="*/ 632457 w 1477147"/>
                <a:gd name="connsiteY3" fmla="*/ 511726 h 1815938"/>
                <a:gd name="connsiteX4" fmla="*/ 789253 w 1477147"/>
                <a:gd name="connsiteY4" fmla="*/ 776228 h 1815938"/>
                <a:gd name="connsiteX5" fmla="*/ 877908 w 1477147"/>
                <a:gd name="connsiteY5" fmla="*/ 1038532 h 1815938"/>
                <a:gd name="connsiteX6" fmla="*/ 1429626 w 1477147"/>
                <a:gd name="connsiteY6" fmla="*/ 1056849 h 1815938"/>
                <a:gd name="connsiteX7" fmla="*/ 1376872 w 1477147"/>
                <a:gd name="connsiteY7" fmla="*/ 1262003 h 1815938"/>
                <a:gd name="connsiteX8" fmla="*/ 801708 w 1477147"/>
                <a:gd name="connsiteY8" fmla="*/ 1764630 h 1815938"/>
                <a:gd name="connsiteX9" fmla="*/ 598753 w 1477147"/>
                <a:gd name="connsiteY9" fmla="*/ 1800532 h 1815938"/>
                <a:gd name="connsiteX10" fmla="*/ 328389 w 1477147"/>
                <a:gd name="connsiteY10" fmla="*/ 1775620 h 1815938"/>
                <a:gd name="connsiteX11" fmla="*/ 216287 w 1477147"/>
                <a:gd name="connsiteY11" fmla="*/ 1610765 h 1815938"/>
                <a:gd name="connsiteX12" fmla="*/ 151810 w 1477147"/>
                <a:gd name="connsiteY12" fmla="*/ 1400482 h 1815938"/>
                <a:gd name="connsiteX13" fmla="*/ 40441 w 1477147"/>
                <a:gd name="connsiteY13" fmla="*/ 1145505 h 1815938"/>
                <a:gd name="connsiteX14" fmla="*/ 52897 w 1477147"/>
                <a:gd name="connsiteY14" fmla="*/ 853161 h 1815938"/>
                <a:gd name="connsiteX15" fmla="*/ 30916 w 1477147"/>
                <a:gd name="connsiteY15" fmla="*/ 629690 h 1815938"/>
                <a:gd name="connsiteX16" fmla="*/ 66818 w 1477147"/>
                <a:gd name="connsiteY16" fmla="*/ 327088 h 1815938"/>
                <a:gd name="connsiteX17" fmla="*/ 245595 w 1477147"/>
                <a:gd name="connsiteY17" fmla="*/ 307 h 1815938"/>
                <a:gd name="connsiteX0" fmla="*/ 245595 w 1431608"/>
                <a:gd name="connsiteY0" fmla="*/ 307 h 1801937"/>
                <a:gd name="connsiteX1" fmla="*/ 437560 w 1431608"/>
                <a:gd name="connsiteY1" fmla="*/ 269938 h 1801937"/>
                <a:gd name="connsiteX2" fmla="*/ 618535 w 1431608"/>
                <a:gd name="connsiteY2" fmla="*/ 382040 h 1801937"/>
                <a:gd name="connsiteX3" fmla="*/ 632457 w 1431608"/>
                <a:gd name="connsiteY3" fmla="*/ 511726 h 1801937"/>
                <a:gd name="connsiteX4" fmla="*/ 789253 w 1431608"/>
                <a:gd name="connsiteY4" fmla="*/ 776228 h 1801937"/>
                <a:gd name="connsiteX5" fmla="*/ 877908 w 1431608"/>
                <a:gd name="connsiteY5" fmla="*/ 1038532 h 1801937"/>
                <a:gd name="connsiteX6" fmla="*/ 1429626 w 1431608"/>
                <a:gd name="connsiteY6" fmla="*/ 1056849 h 1801937"/>
                <a:gd name="connsiteX7" fmla="*/ 1053022 w 1431608"/>
                <a:gd name="connsiteY7" fmla="*/ 1576328 h 1801937"/>
                <a:gd name="connsiteX8" fmla="*/ 801708 w 1431608"/>
                <a:gd name="connsiteY8" fmla="*/ 1764630 h 1801937"/>
                <a:gd name="connsiteX9" fmla="*/ 598753 w 1431608"/>
                <a:gd name="connsiteY9" fmla="*/ 1800532 h 1801937"/>
                <a:gd name="connsiteX10" fmla="*/ 328389 w 1431608"/>
                <a:gd name="connsiteY10" fmla="*/ 1775620 h 1801937"/>
                <a:gd name="connsiteX11" fmla="*/ 216287 w 1431608"/>
                <a:gd name="connsiteY11" fmla="*/ 1610765 h 1801937"/>
                <a:gd name="connsiteX12" fmla="*/ 151810 w 1431608"/>
                <a:gd name="connsiteY12" fmla="*/ 1400482 h 1801937"/>
                <a:gd name="connsiteX13" fmla="*/ 40441 w 1431608"/>
                <a:gd name="connsiteY13" fmla="*/ 1145505 h 1801937"/>
                <a:gd name="connsiteX14" fmla="*/ 52897 w 1431608"/>
                <a:gd name="connsiteY14" fmla="*/ 853161 h 1801937"/>
                <a:gd name="connsiteX15" fmla="*/ 30916 w 1431608"/>
                <a:gd name="connsiteY15" fmla="*/ 629690 h 1801937"/>
                <a:gd name="connsiteX16" fmla="*/ 66818 w 1431608"/>
                <a:gd name="connsiteY16" fmla="*/ 327088 h 1801937"/>
                <a:gd name="connsiteX17" fmla="*/ 245595 w 1431608"/>
                <a:gd name="connsiteY17" fmla="*/ 307 h 1801937"/>
                <a:gd name="connsiteX0" fmla="*/ 245595 w 1065169"/>
                <a:gd name="connsiteY0" fmla="*/ 307 h 1801937"/>
                <a:gd name="connsiteX1" fmla="*/ 437560 w 1065169"/>
                <a:gd name="connsiteY1" fmla="*/ 269938 h 1801937"/>
                <a:gd name="connsiteX2" fmla="*/ 618535 w 1065169"/>
                <a:gd name="connsiteY2" fmla="*/ 382040 h 1801937"/>
                <a:gd name="connsiteX3" fmla="*/ 632457 w 1065169"/>
                <a:gd name="connsiteY3" fmla="*/ 511726 h 1801937"/>
                <a:gd name="connsiteX4" fmla="*/ 789253 w 1065169"/>
                <a:gd name="connsiteY4" fmla="*/ 776228 h 1801937"/>
                <a:gd name="connsiteX5" fmla="*/ 877908 w 1065169"/>
                <a:gd name="connsiteY5" fmla="*/ 1038532 h 1801937"/>
                <a:gd name="connsiteX6" fmla="*/ 1010526 w 1065169"/>
                <a:gd name="connsiteY6" fmla="*/ 1323549 h 1801937"/>
                <a:gd name="connsiteX7" fmla="*/ 1053022 w 1065169"/>
                <a:gd name="connsiteY7" fmla="*/ 1576328 h 1801937"/>
                <a:gd name="connsiteX8" fmla="*/ 801708 w 1065169"/>
                <a:gd name="connsiteY8" fmla="*/ 1764630 h 1801937"/>
                <a:gd name="connsiteX9" fmla="*/ 598753 w 1065169"/>
                <a:gd name="connsiteY9" fmla="*/ 1800532 h 1801937"/>
                <a:gd name="connsiteX10" fmla="*/ 328389 w 1065169"/>
                <a:gd name="connsiteY10" fmla="*/ 1775620 h 1801937"/>
                <a:gd name="connsiteX11" fmla="*/ 216287 w 1065169"/>
                <a:gd name="connsiteY11" fmla="*/ 1610765 h 1801937"/>
                <a:gd name="connsiteX12" fmla="*/ 151810 w 1065169"/>
                <a:gd name="connsiteY12" fmla="*/ 1400482 h 1801937"/>
                <a:gd name="connsiteX13" fmla="*/ 40441 w 1065169"/>
                <a:gd name="connsiteY13" fmla="*/ 1145505 h 1801937"/>
                <a:gd name="connsiteX14" fmla="*/ 52897 w 1065169"/>
                <a:gd name="connsiteY14" fmla="*/ 853161 h 1801937"/>
                <a:gd name="connsiteX15" fmla="*/ 30916 w 1065169"/>
                <a:gd name="connsiteY15" fmla="*/ 629690 h 1801937"/>
                <a:gd name="connsiteX16" fmla="*/ 66818 w 1065169"/>
                <a:gd name="connsiteY16" fmla="*/ 327088 h 1801937"/>
                <a:gd name="connsiteX17" fmla="*/ 245595 w 1065169"/>
                <a:gd name="connsiteY17" fmla="*/ 307 h 1801937"/>
                <a:gd name="connsiteX0" fmla="*/ 261945 w 1081519"/>
                <a:gd name="connsiteY0" fmla="*/ 307 h 1801937"/>
                <a:gd name="connsiteX1" fmla="*/ 453910 w 1081519"/>
                <a:gd name="connsiteY1" fmla="*/ 269938 h 1801937"/>
                <a:gd name="connsiteX2" fmla="*/ 634885 w 1081519"/>
                <a:gd name="connsiteY2" fmla="*/ 382040 h 1801937"/>
                <a:gd name="connsiteX3" fmla="*/ 648807 w 1081519"/>
                <a:gd name="connsiteY3" fmla="*/ 511726 h 1801937"/>
                <a:gd name="connsiteX4" fmla="*/ 805603 w 1081519"/>
                <a:gd name="connsiteY4" fmla="*/ 776228 h 1801937"/>
                <a:gd name="connsiteX5" fmla="*/ 894258 w 1081519"/>
                <a:gd name="connsiteY5" fmla="*/ 1038532 h 1801937"/>
                <a:gd name="connsiteX6" fmla="*/ 1026876 w 1081519"/>
                <a:gd name="connsiteY6" fmla="*/ 1323549 h 1801937"/>
                <a:gd name="connsiteX7" fmla="*/ 1069372 w 1081519"/>
                <a:gd name="connsiteY7" fmla="*/ 1576328 h 1801937"/>
                <a:gd name="connsiteX8" fmla="*/ 818058 w 1081519"/>
                <a:gd name="connsiteY8" fmla="*/ 1764630 h 1801937"/>
                <a:gd name="connsiteX9" fmla="*/ 615103 w 1081519"/>
                <a:gd name="connsiteY9" fmla="*/ 1800532 h 1801937"/>
                <a:gd name="connsiteX10" fmla="*/ 344739 w 1081519"/>
                <a:gd name="connsiteY10" fmla="*/ 1775620 h 1801937"/>
                <a:gd name="connsiteX11" fmla="*/ 232637 w 1081519"/>
                <a:gd name="connsiteY11" fmla="*/ 1610765 h 1801937"/>
                <a:gd name="connsiteX12" fmla="*/ 168160 w 1081519"/>
                <a:gd name="connsiteY12" fmla="*/ 1400482 h 1801937"/>
                <a:gd name="connsiteX13" fmla="*/ 56791 w 1081519"/>
                <a:gd name="connsiteY13" fmla="*/ 1145505 h 1801937"/>
                <a:gd name="connsiteX14" fmla="*/ 69247 w 1081519"/>
                <a:gd name="connsiteY14" fmla="*/ 853161 h 1801937"/>
                <a:gd name="connsiteX15" fmla="*/ 27455 w 1081519"/>
                <a:gd name="connsiteY15" fmla="*/ 656485 h 1801937"/>
                <a:gd name="connsiteX16" fmla="*/ 83168 w 1081519"/>
                <a:gd name="connsiteY16" fmla="*/ 327088 h 1801937"/>
                <a:gd name="connsiteX17" fmla="*/ 261945 w 1081519"/>
                <a:gd name="connsiteY17" fmla="*/ 307 h 1801937"/>
                <a:gd name="connsiteX0" fmla="*/ 261945 w 1081519"/>
                <a:gd name="connsiteY0" fmla="*/ 307 h 1801937"/>
                <a:gd name="connsiteX1" fmla="*/ 453910 w 1081519"/>
                <a:gd name="connsiteY1" fmla="*/ 269938 h 1801937"/>
                <a:gd name="connsiteX2" fmla="*/ 634885 w 1081519"/>
                <a:gd name="connsiteY2" fmla="*/ 382040 h 1801937"/>
                <a:gd name="connsiteX3" fmla="*/ 648807 w 1081519"/>
                <a:gd name="connsiteY3" fmla="*/ 511726 h 1801937"/>
                <a:gd name="connsiteX4" fmla="*/ 805603 w 1081519"/>
                <a:gd name="connsiteY4" fmla="*/ 776228 h 1801937"/>
                <a:gd name="connsiteX5" fmla="*/ 894258 w 1081519"/>
                <a:gd name="connsiteY5" fmla="*/ 1038532 h 1801937"/>
                <a:gd name="connsiteX6" fmla="*/ 1026876 w 1081519"/>
                <a:gd name="connsiteY6" fmla="*/ 1323549 h 1801937"/>
                <a:gd name="connsiteX7" fmla="*/ 1069372 w 1081519"/>
                <a:gd name="connsiteY7" fmla="*/ 1576328 h 1801937"/>
                <a:gd name="connsiteX8" fmla="*/ 818058 w 1081519"/>
                <a:gd name="connsiteY8" fmla="*/ 1764630 h 1801937"/>
                <a:gd name="connsiteX9" fmla="*/ 615103 w 1081519"/>
                <a:gd name="connsiteY9" fmla="*/ 1800532 h 1801937"/>
                <a:gd name="connsiteX10" fmla="*/ 344739 w 1081519"/>
                <a:gd name="connsiteY10" fmla="*/ 1775620 h 1801937"/>
                <a:gd name="connsiteX11" fmla="*/ 232637 w 1081519"/>
                <a:gd name="connsiteY11" fmla="*/ 1610765 h 1801937"/>
                <a:gd name="connsiteX12" fmla="*/ 168160 w 1081519"/>
                <a:gd name="connsiteY12" fmla="*/ 1400482 h 1801937"/>
                <a:gd name="connsiteX13" fmla="*/ 56791 w 1081519"/>
                <a:gd name="connsiteY13" fmla="*/ 1145505 h 1801937"/>
                <a:gd name="connsiteX14" fmla="*/ 9816 w 1081519"/>
                <a:gd name="connsiteY14" fmla="*/ 876607 h 1801937"/>
                <a:gd name="connsiteX15" fmla="*/ 27455 w 1081519"/>
                <a:gd name="connsiteY15" fmla="*/ 656485 h 1801937"/>
                <a:gd name="connsiteX16" fmla="*/ 83168 w 1081519"/>
                <a:gd name="connsiteY16" fmla="*/ 327088 h 1801937"/>
                <a:gd name="connsiteX17" fmla="*/ 261945 w 1081519"/>
                <a:gd name="connsiteY17" fmla="*/ 307 h 1801937"/>
                <a:gd name="connsiteX0" fmla="*/ 252143 w 1071717"/>
                <a:gd name="connsiteY0" fmla="*/ 307 h 1801937"/>
                <a:gd name="connsiteX1" fmla="*/ 444108 w 1071717"/>
                <a:gd name="connsiteY1" fmla="*/ 269938 h 1801937"/>
                <a:gd name="connsiteX2" fmla="*/ 625083 w 1071717"/>
                <a:gd name="connsiteY2" fmla="*/ 382040 h 1801937"/>
                <a:gd name="connsiteX3" fmla="*/ 639005 w 1071717"/>
                <a:gd name="connsiteY3" fmla="*/ 511726 h 1801937"/>
                <a:gd name="connsiteX4" fmla="*/ 795801 w 1071717"/>
                <a:gd name="connsiteY4" fmla="*/ 776228 h 1801937"/>
                <a:gd name="connsiteX5" fmla="*/ 884456 w 1071717"/>
                <a:gd name="connsiteY5" fmla="*/ 1038532 h 1801937"/>
                <a:gd name="connsiteX6" fmla="*/ 1017074 w 1071717"/>
                <a:gd name="connsiteY6" fmla="*/ 1323549 h 1801937"/>
                <a:gd name="connsiteX7" fmla="*/ 1059570 w 1071717"/>
                <a:gd name="connsiteY7" fmla="*/ 1576328 h 1801937"/>
                <a:gd name="connsiteX8" fmla="*/ 808256 w 1071717"/>
                <a:gd name="connsiteY8" fmla="*/ 1764630 h 1801937"/>
                <a:gd name="connsiteX9" fmla="*/ 605301 w 1071717"/>
                <a:gd name="connsiteY9" fmla="*/ 1800532 h 1801937"/>
                <a:gd name="connsiteX10" fmla="*/ 334937 w 1071717"/>
                <a:gd name="connsiteY10" fmla="*/ 1775620 h 1801937"/>
                <a:gd name="connsiteX11" fmla="*/ 222835 w 1071717"/>
                <a:gd name="connsiteY11" fmla="*/ 1610765 h 1801937"/>
                <a:gd name="connsiteX12" fmla="*/ 158358 w 1071717"/>
                <a:gd name="connsiteY12" fmla="*/ 1400482 h 1801937"/>
                <a:gd name="connsiteX13" fmla="*/ 46989 w 1071717"/>
                <a:gd name="connsiteY13" fmla="*/ 1145505 h 1801937"/>
                <a:gd name="connsiteX14" fmla="*/ 14 w 1071717"/>
                <a:gd name="connsiteY14" fmla="*/ 876607 h 1801937"/>
                <a:gd name="connsiteX15" fmla="*/ 50670 w 1071717"/>
                <a:gd name="connsiteY15" fmla="*/ 656485 h 1801937"/>
                <a:gd name="connsiteX16" fmla="*/ 73366 w 1071717"/>
                <a:gd name="connsiteY16" fmla="*/ 327088 h 1801937"/>
                <a:gd name="connsiteX17" fmla="*/ 252143 w 1071717"/>
                <a:gd name="connsiteY17" fmla="*/ 307 h 1801937"/>
                <a:gd name="connsiteX0" fmla="*/ 252143 w 1071717"/>
                <a:gd name="connsiteY0" fmla="*/ 307 h 1801937"/>
                <a:gd name="connsiteX1" fmla="*/ 444108 w 1071717"/>
                <a:gd name="connsiteY1" fmla="*/ 269938 h 1801937"/>
                <a:gd name="connsiteX2" fmla="*/ 625083 w 1071717"/>
                <a:gd name="connsiteY2" fmla="*/ 382040 h 1801937"/>
                <a:gd name="connsiteX3" fmla="*/ 639005 w 1071717"/>
                <a:gd name="connsiteY3" fmla="*/ 511726 h 1801937"/>
                <a:gd name="connsiteX4" fmla="*/ 795801 w 1071717"/>
                <a:gd name="connsiteY4" fmla="*/ 776228 h 1801937"/>
                <a:gd name="connsiteX5" fmla="*/ 884456 w 1071717"/>
                <a:gd name="connsiteY5" fmla="*/ 1038532 h 1801937"/>
                <a:gd name="connsiteX6" fmla="*/ 1017074 w 1071717"/>
                <a:gd name="connsiteY6" fmla="*/ 1323549 h 1801937"/>
                <a:gd name="connsiteX7" fmla="*/ 1059570 w 1071717"/>
                <a:gd name="connsiteY7" fmla="*/ 1576328 h 1801937"/>
                <a:gd name="connsiteX8" fmla="*/ 808256 w 1071717"/>
                <a:gd name="connsiteY8" fmla="*/ 1764630 h 1801937"/>
                <a:gd name="connsiteX9" fmla="*/ 605301 w 1071717"/>
                <a:gd name="connsiteY9" fmla="*/ 1800532 h 1801937"/>
                <a:gd name="connsiteX10" fmla="*/ 334937 w 1071717"/>
                <a:gd name="connsiteY10" fmla="*/ 1775620 h 1801937"/>
                <a:gd name="connsiteX11" fmla="*/ 222835 w 1071717"/>
                <a:gd name="connsiteY11" fmla="*/ 1610765 h 1801937"/>
                <a:gd name="connsiteX12" fmla="*/ 158358 w 1071717"/>
                <a:gd name="connsiteY12" fmla="*/ 1400482 h 1801937"/>
                <a:gd name="connsiteX13" fmla="*/ 46989 w 1071717"/>
                <a:gd name="connsiteY13" fmla="*/ 1145505 h 1801937"/>
                <a:gd name="connsiteX14" fmla="*/ 14 w 1071717"/>
                <a:gd name="connsiteY14" fmla="*/ 876607 h 1801937"/>
                <a:gd name="connsiteX15" fmla="*/ 50670 w 1071717"/>
                <a:gd name="connsiteY15" fmla="*/ 656485 h 1801937"/>
                <a:gd name="connsiteX16" fmla="*/ 73366 w 1071717"/>
                <a:gd name="connsiteY16" fmla="*/ 327088 h 1801937"/>
                <a:gd name="connsiteX17" fmla="*/ 252143 w 1071717"/>
                <a:gd name="connsiteY17" fmla="*/ 307 h 1801937"/>
                <a:gd name="connsiteX0" fmla="*/ 252143 w 1071717"/>
                <a:gd name="connsiteY0" fmla="*/ 307 h 1801937"/>
                <a:gd name="connsiteX1" fmla="*/ 444108 w 1071717"/>
                <a:gd name="connsiteY1" fmla="*/ 269938 h 1801937"/>
                <a:gd name="connsiteX2" fmla="*/ 625083 w 1071717"/>
                <a:gd name="connsiteY2" fmla="*/ 382040 h 1801937"/>
                <a:gd name="connsiteX3" fmla="*/ 639005 w 1071717"/>
                <a:gd name="connsiteY3" fmla="*/ 511726 h 1801937"/>
                <a:gd name="connsiteX4" fmla="*/ 795801 w 1071717"/>
                <a:gd name="connsiteY4" fmla="*/ 776228 h 1801937"/>
                <a:gd name="connsiteX5" fmla="*/ 884456 w 1071717"/>
                <a:gd name="connsiteY5" fmla="*/ 1038532 h 1801937"/>
                <a:gd name="connsiteX6" fmla="*/ 1017074 w 1071717"/>
                <a:gd name="connsiteY6" fmla="*/ 1323549 h 1801937"/>
                <a:gd name="connsiteX7" fmla="*/ 1059570 w 1071717"/>
                <a:gd name="connsiteY7" fmla="*/ 1576328 h 1801937"/>
                <a:gd name="connsiteX8" fmla="*/ 808256 w 1071717"/>
                <a:gd name="connsiteY8" fmla="*/ 1764630 h 1801937"/>
                <a:gd name="connsiteX9" fmla="*/ 605301 w 1071717"/>
                <a:gd name="connsiteY9" fmla="*/ 1800532 h 1801937"/>
                <a:gd name="connsiteX10" fmla="*/ 334937 w 1071717"/>
                <a:gd name="connsiteY10" fmla="*/ 1775620 h 1801937"/>
                <a:gd name="connsiteX11" fmla="*/ 222835 w 1071717"/>
                <a:gd name="connsiteY11" fmla="*/ 1610765 h 1801937"/>
                <a:gd name="connsiteX12" fmla="*/ 158358 w 1071717"/>
                <a:gd name="connsiteY12" fmla="*/ 1400482 h 1801937"/>
                <a:gd name="connsiteX13" fmla="*/ 46989 w 1071717"/>
                <a:gd name="connsiteY13" fmla="*/ 1145505 h 1801937"/>
                <a:gd name="connsiteX14" fmla="*/ 14 w 1071717"/>
                <a:gd name="connsiteY14" fmla="*/ 876607 h 1801937"/>
                <a:gd name="connsiteX15" fmla="*/ 50670 w 1071717"/>
                <a:gd name="connsiteY15" fmla="*/ 656485 h 1801937"/>
                <a:gd name="connsiteX16" fmla="*/ 73366 w 1071717"/>
                <a:gd name="connsiteY16" fmla="*/ 327088 h 1801937"/>
                <a:gd name="connsiteX17" fmla="*/ 252143 w 1071717"/>
                <a:gd name="connsiteY17" fmla="*/ 307 h 1801937"/>
                <a:gd name="connsiteX0" fmla="*/ 262760 w 1082334"/>
                <a:gd name="connsiteY0" fmla="*/ 307 h 1801937"/>
                <a:gd name="connsiteX1" fmla="*/ 454725 w 1082334"/>
                <a:gd name="connsiteY1" fmla="*/ 269938 h 1801937"/>
                <a:gd name="connsiteX2" fmla="*/ 635700 w 1082334"/>
                <a:gd name="connsiteY2" fmla="*/ 382040 h 1801937"/>
                <a:gd name="connsiteX3" fmla="*/ 649622 w 1082334"/>
                <a:gd name="connsiteY3" fmla="*/ 511726 h 1801937"/>
                <a:gd name="connsiteX4" fmla="*/ 806418 w 1082334"/>
                <a:gd name="connsiteY4" fmla="*/ 776228 h 1801937"/>
                <a:gd name="connsiteX5" fmla="*/ 895073 w 1082334"/>
                <a:gd name="connsiteY5" fmla="*/ 1038532 h 1801937"/>
                <a:gd name="connsiteX6" fmla="*/ 1027691 w 1082334"/>
                <a:gd name="connsiteY6" fmla="*/ 1323549 h 1801937"/>
                <a:gd name="connsiteX7" fmla="*/ 1070187 w 1082334"/>
                <a:gd name="connsiteY7" fmla="*/ 1576328 h 1801937"/>
                <a:gd name="connsiteX8" fmla="*/ 818873 w 1082334"/>
                <a:gd name="connsiteY8" fmla="*/ 1764630 h 1801937"/>
                <a:gd name="connsiteX9" fmla="*/ 615918 w 1082334"/>
                <a:gd name="connsiteY9" fmla="*/ 1800532 h 1801937"/>
                <a:gd name="connsiteX10" fmla="*/ 345554 w 1082334"/>
                <a:gd name="connsiteY10" fmla="*/ 1775620 h 1801937"/>
                <a:gd name="connsiteX11" fmla="*/ 233452 w 1082334"/>
                <a:gd name="connsiteY11" fmla="*/ 1610765 h 1801937"/>
                <a:gd name="connsiteX12" fmla="*/ 168975 w 1082334"/>
                <a:gd name="connsiteY12" fmla="*/ 1400482 h 1801937"/>
                <a:gd name="connsiteX13" fmla="*/ 57606 w 1082334"/>
                <a:gd name="connsiteY13" fmla="*/ 1145505 h 1801937"/>
                <a:gd name="connsiteX14" fmla="*/ 10631 w 1082334"/>
                <a:gd name="connsiteY14" fmla="*/ 876607 h 1801937"/>
                <a:gd name="connsiteX15" fmla="*/ 21667 w 1082334"/>
                <a:gd name="connsiteY15" fmla="*/ 643088 h 1801937"/>
                <a:gd name="connsiteX16" fmla="*/ 83983 w 1082334"/>
                <a:gd name="connsiteY16" fmla="*/ 327088 h 1801937"/>
                <a:gd name="connsiteX17" fmla="*/ 262760 w 1082334"/>
                <a:gd name="connsiteY17" fmla="*/ 307 h 1801937"/>
                <a:gd name="connsiteX0" fmla="*/ 262760 w 1082334"/>
                <a:gd name="connsiteY0" fmla="*/ 269 h 1801899"/>
                <a:gd name="connsiteX1" fmla="*/ 484440 w 1082334"/>
                <a:gd name="connsiteY1" fmla="*/ 273250 h 1801899"/>
                <a:gd name="connsiteX2" fmla="*/ 635700 w 1082334"/>
                <a:gd name="connsiteY2" fmla="*/ 382002 h 1801899"/>
                <a:gd name="connsiteX3" fmla="*/ 649622 w 1082334"/>
                <a:gd name="connsiteY3" fmla="*/ 511688 h 1801899"/>
                <a:gd name="connsiteX4" fmla="*/ 806418 w 1082334"/>
                <a:gd name="connsiteY4" fmla="*/ 776190 h 1801899"/>
                <a:gd name="connsiteX5" fmla="*/ 895073 w 1082334"/>
                <a:gd name="connsiteY5" fmla="*/ 1038494 h 1801899"/>
                <a:gd name="connsiteX6" fmla="*/ 1027691 w 1082334"/>
                <a:gd name="connsiteY6" fmla="*/ 1323511 h 1801899"/>
                <a:gd name="connsiteX7" fmla="*/ 1070187 w 1082334"/>
                <a:gd name="connsiteY7" fmla="*/ 1576290 h 1801899"/>
                <a:gd name="connsiteX8" fmla="*/ 818873 w 1082334"/>
                <a:gd name="connsiteY8" fmla="*/ 1764592 h 1801899"/>
                <a:gd name="connsiteX9" fmla="*/ 615918 w 1082334"/>
                <a:gd name="connsiteY9" fmla="*/ 1800494 h 1801899"/>
                <a:gd name="connsiteX10" fmla="*/ 345554 w 1082334"/>
                <a:gd name="connsiteY10" fmla="*/ 1775582 h 1801899"/>
                <a:gd name="connsiteX11" fmla="*/ 233452 w 1082334"/>
                <a:gd name="connsiteY11" fmla="*/ 1610727 h 1801899"/>
                <a:gd name="connsiteX12" fmla="*/ 168975 w 1082334"/>
                <a:gd name="connsiteY12" fmla="*/ 1400444 h 1801899"/>
                <a:gd name="connsiteX13" fmla="*/ 57606 w 1082334"/>
                <a:gd name="connsiteY13" fmla="*/ 1145467 h 1801899"/>
                <a:gd name="connsiteX14" fmla="*/ 10631 w 1082334"/>
                <a:gd name="connsiteY14" fmla="*/ 876569 h 1801899"/>
                <a:gd name="connsiteX15" fmla="*/ 21667 w 1082334"/>
                <a:gd name="connsiteY15" fmla="*/ 643050 h 1801899"/>
                <a:gd name="connsiteX16" fmla="*/ 83983 w 1082334"/>
                <a:gd name="connsiteY16" fmla="*/ 327050 h 1801899"/>
                <a:gd name="connsiteX17" fmla="*/ 262760 w 1082334"/>
                <a:gd name="connsiteY17" fmla="*/ 269 h 1801899"/>
                <a:gd name="connsiteX0" fmla="*/ 262760 w 1082334"/>
                <a:gd name="connsiteY0" fmla="*/ 271 h 1801901"/>
                <a:gd name="connsiteX1" fmla="*/ 484440 w 1082334"/>
                <a:gd name="connsiteY1" fmla="*/ 273252 h 1801901"/>
                <a:gd name="connsiteX2" fmla="*/ 579571 w 1082334"/>
                <a:gd name="connsiteY2" fmla="*/ 398751 h 1801901"/>
                <a:gd name="connsiteX3" fmla="*/ 649622 w 1082334"/>
                <a:gd name="connsiteY3" fmla="*/ 511690 h 1801901"/>
                <a:gd name="connsiteX4" fmla="*/ 806418 w 1082334"/>
                <a:gd name="connsiteY4" fmla="*/ 776192 h 1801901"/>
                <a:gd name="connsiteX5" fmla="*/ 895073 w 1082334"/>
                <a:gd name="connsiteY5" fmla="*/ 1038496 h 1801901"/>
                <a:gd name="connsiteX6" fmla="*/ 1027691 w 1082334"/>
                <a:gd name="connsiteY6" fmla="*/ 1323513 h 1801901"/>
                <a:gd name="connsiteX7" fmla="*/ 1070187 w 1082334"/>
                <a:gd name="connsiteY7" fmla="*/ 1576292 h 1801901"/>
                <a:gd name="connsiteX8" fmla="*/ 818873 w 1082334"/>
                <a:gd name="connsiteY8" fmla="*/ 1764594 h 1801901"/>
                <a:gd name="connsiteX9" fmla="*/ 615918 w 1082334"/>
                <a:gd name="connsiteY9" fmla="*/ 1800496 h 1801901"/>
                <a:gd name="connsiteX10" fmla="*/ 345554 w 1082334"/>
                <a:gd name="connsiteY10" fmla="*/ 1775584 h 1801901"/>
                <a:gd name="connsiteX11" fmla="*/ 233452 w 1082334"/>
                <a:gd name="connsiteY11" fmla="*/ 1610729 h 1801901"/>
                <a:gd name="connsiteX12" fmla="*/ 168975 w 1082334"/>
                <a:gd name="connsiteY12" fmla="*/ 1400446 h 1801901"/>
                <a:gd name="connsiteX13" fmla="*/ 57606 w 1082334"/>
                <a:gd name="connsiteY13" fmla="*/ 1145469 h 1801901"/>
                <a:gd name="connsiteX14" fmla="*/ 10631 w 1082334"/>
                <a:gd name="connsiteY14" fmla="*/ 876571 h 1801901"/>
                <a:gd name="connsiteX15" fmla="*/ 21667 w 1082334"/>
                <a:gd name="connsiteY15" fmla="*/ 643052 h 1801901"/>
                <a:gd name="connsiteX16" fmla="*/ 83983 w 1082334"/>
                <a:gd name="connsiteY16" fmla="*/ 327052 h 1801901"/>
                <a:gd name="connsiteX17" fmla="*/ 262760 w 1082334"/>
                <a:gd name="connsiteY17" fmla="*/ 271 h 1801901"/>
                <a:gd name="connsiteX0" fmla="*/ 262760 w 1082334"/>
                <a:gd name="connsiteY0" fmla="*/ 271 h 1801901"/>
                <a:gd name="connsiteX1" fmla="*/ 484440 w 1082334"/>
                <a:gd name="connsiteY1" fmla="*/ 273252 h 1801901"/>
                <a:gd name="connsiteX2" fmla="*/ 579571 w 1082334"/>
                <a:gd name="connsiteY2" fmla="*/ 398751 h 1801901"/>
                <a:gd name="connsiteX3" fmla="*/ 649622 w 1082334"/>
                <a:gd name="connsiteY3" fmla="*/ 511690 h 1801901"/>
                <a:gd name="connsiteX4" fmla="*/ 806418 w 1082334"/>
                <a:gd name="connsiteY4" fmla="*/ 776192 h 1801901"/>
                <a:gd name="connsiteX5" fmla="*/ 895073 w 1082334"/>
                <a:gd name="connsiteY5" fmla="*/ 1038496 h 1801901"/>
                <a:gd name="connsiteX6" fmla="*/ 1027691 w 1082334"/>
                <a:gd name="connsiteY6" fmla="*/ 1323513 h 1801901"/>
                <a:gd name="connsiteX7" fmla="*/ 1070187 w 1082334"/>
                <a:gd name="connsiteY7" fmla="*/ 1576292 h 1801901"/>
                <a:gd name="connsiteX8" fmla="*/ 818873 w 1082334"/>
                <a:gd name="connsiteY8" fmla="*/ 1764594 h 1801901"/>
                <a:gd name="connsiteX9" fmla="*/ 615918 w 1082334"/>
                <a:gd name="connsiteY9" fmla="*/ 1800496 h 1801901"/>
                <a:gd name="connsiteX10" fmla="*/ 345554 w 1082334"/>
                <a:gd name="connsiteY10" fmla="*/ 1775584 h 1801901"/>
                <a:gd name="connsiteX11" fmla="*/ 233452 w 1082334"/>
                <a:gd name="connsiteY11" fmla="*/ 1610729 h 1801901"/>
                <a:gd name="connsiteX12" fmla="*/ 106243 w 1082334"/>
                <a:gd name="connsiteY12" fmla="*/ 1423892 h 1801901"/>
                <a:gd name="connsiteX13" fmla="*/ 57606 w 1082334"/>
                <a:gd name="connsiteY13" fmla="*/ 1145469 h 1801901"/>
                <a:gd name="connsiteX14" fmla="*/ 10631 w 1082334"/>
                <a:gd name="connsiteY14" fmla="*/ 876571 h 1801901"/>
                <a:gd name="connsiteX15" fmla="*/ 21667 w 1082334"/>
                <a:gd name="connsiteY15" fmla="*/ 643052 h 1801901"/>
                <a:gd name="connsiteX16" fmla="*/ 83983 w 1082334"/>
                <a:gd name="connsiteY16" fmla="*/ 327052 h 1801901"/>
                <a:gd name="connsiteX17" fmla="*/ 262760 w 1082334"/>
                <a:gd name="connsiteY17" fmla="*/ 271 h 1801901"/>
                <a:gd name="connsiteX0" fmla="*/ 262760 w 1082334"/>
                <a:gd name="connsiteY0" fmla="*/ 271 h 1800766"/>
                <a:gd name="connsiteX1" fmla="*/ 484440 w 1082334"/>
                <a:gd name="connsiteY1" fmla="*/ 273252 h 1800766"/>
                <a:gd name="connsiteX2" fmla="*/ 579571 w 1082334"/>
                <a:gd name="connsiteY2" fmla="*/ 398751 h 1800766"/>
                <a:gd name="connsiteX3" fmla="*/ 649622 w 1082334"/>
                <a:gd name="connsiteY3" fmla="*/ 511690 h 1800766"/>
                <a:gd name="connsiteX4" fmla="*/ 806418 w 1082334"/>
                <a:gd name="connsiteY4" fmla="*/ 776192 h 1800766"/>
                <a:gd name="connsiteX5" fmla="*/ 895073 w 1082334"/>
                <a:gd name="connsiteY5" fmla="*/ 1038496 h 1800766"/>
                <a:gd name="connsiteX6" fmla="*/ 1027691 w 1082334"/>
                <a:gd name="connsiteY6" fmla="*/ 1323513 h 1800766"/>
                <a:gd name="connsiteX7" fmla="*/ 1070187 w 1082334"/>
                <a:gd name="connsiteY7" fmla="*/ 1576292 h 1800766"/>
                <a:gd name="connsiteX8" fmla="*/ 818873 w 1082334"/>
                <a:gd name="connsiteY8" fmla="*/ 1764594 h 1800766"/>
                <a:gd name="connsiteX9" fmla="*/ 615918 w 1082334"/>
                <a:gd name="connsiteY9" fmla="*/ 1800496 h 1800766"/>
                <a:gd name="connsiteX10" fmla="*/ 345554 w 1082334"/>
                <a:gd name="connsiteY10" fmla="*/ 1775584 h 1800766"/>
                <a:gd name="connsiteX11" fmla="*/ 134401 w 1082334"/>
                <a:gd name="connsiteY11" fmla="*/ 1684416 h 1800766"/>
                <a:gd name="connsiteX12" fmla="*/ 106243 w 1082334"/>
                <a:gd name="connsiteY12" fmla="*/ 1423892 h 1800766"/>
                <a:gd name="connsiteX13" fmla="*/ 57606 w 1082334"/>
                <a:gd name="connsiteY13" fmla="*/ 1145469 h 1800766"/>
                <a:gd name="connsiteX14" fmla="*/ 10631 w 1082334"/>
                <a:gd name="connsiteY14" fmla="*/ 876571 h 1800766"/>
                <a:gd name="connsiteX15" fmla="*/ 21667 w 1082334"/>
                <a:gd name="connsiteY15" fmla="*/ 643052 h 1800766"/>
                <a:gd name="connsiteX16" fmla="*/ 83983 w 1082334"/>
                <a:gd name="connsiteY16" fmla="*/ 327052 h 1800766"/>
                <a:gd name="connsiteX17" fmla="*/ 262760 w 1082334"/>
                <a:gd name="connsiteY17" fmla="*/ 271 h 1800766"/>
                <a:gd name="connsiteX0" fmla="*/ 262760 w 1082334"/>
                <a:gd name="connsiteY0" fmla="*/ 271 h 1802502"/>
                <a:gd name="connsiteX1" fmla="*/ 484440 w 1082334"/>
                <a:gd name="connsiteY1" fmla="*/ 273252 h 1802502"/>
                <a:gd name="connsiteX2" fmla="*/ 579571 w 1082334"/>
                <a:gd name="connsiteY2" fmla="*/ 398751 h 1802502"/>
                <a:gd name="connsiteX3" fmla="*/ 649622 w 1082334"/>
                <a:gd name="connsiteY3" fmla="*/ 511690 h 1802502"/>
                <a:gd name="connsiteX4" fmla="*/ 806418 w 1082334"/>
                <a:gd name="connsiteY4" fmla="*/ 776192 h 1802502"/>
                <a:gd name="connsiteX5" fmla="*/ 895073 w 1082334"/>
                <a:gd name="connsiteY5" fmla="*/ 1038496 h 1802502"/>
                <a:gd name="connsiteX6" fmla="*/ 1027691 w 1082334"/>
                <a:gd name="connsiteY6" fmla="*/ 1323513 h 1802502"/>
                <a:gd name="connsiteX7" fmla="*/ 1070187 w 1082334"/>
                <a:gd name="connsiteY7" fmla="*/ 1576292 h 1802502"/>
                <a:gd name="connsiteX8" fmla="*/ 818873 w 1082334"/>
                <a:gd name="connsiteY8" fmla="*/ 1764594 h 1802502"/>
                <a:gd name="connsiteX9" fmla="*/ 615918 w 1082334"/>
                <a:gd name="connsiteY9" fmla="*/ 1800496 h 1802502"/>
                <a:gd name="connsiteX10" fmla="*/ 269616 w 1082334"/>
                <a:gd name="connsiteY10" fmla="*/ 1785632 h 1802502"/>
                <a:gd name="connsiteX11" fmla="*/ 134401 w 1082334"/>
                <a:gd name="connsiteY11" fmla="*/ 1684416 h 1802502"/>
                <a:gd name="connsiteX12" fmla="*/ 106243 w 1082334"/>
                <a:gd name="connsiteY12" fmla="*/ 1423892 h 1802502"/>
                <a:gd name="connsiteX13" fmla="*/ 57606 w 1082334"/>
                <a:gd name="connsiteY13" fmla="*/ 1145469 h 1802502"/>
                <a:gd name="connsiteX14" fmla="*/ 10631 w 1082334"/>
                <a:gd name="connsiteY14" fmla="*/ 876571 h 1802502"/>
                <a:gd name="connsiteX15" fmla="*/ 21667 w 1082334"/>
                <a:gd name="connsiteY15" fmla="*/ 643052 h 1802502"/>
                <a:gd name="connsiteX16" fmla="*/ 83983 w 1082334"/>
                <a:gd name="connsiteY16" fmla="*/ 327052 h 1802502"/>
                <a:gd name="connsiteX17" fmla="*/ 262760 w 1082334"/>
                <a:gd name="connsiteY17" fmla="*/ 271 h 1802502"/>
                <a:gd name="connsiteX0" fmla="*/ 262760 w 1070609"/>
                <a:gd name="connsiteY0" fmla="*/ 271 h 1802502"/>
                <a:gd name="connsiteX1" fmla="*/ 484440 w 1070609"/>
                <a:gd name="connsiteY1" fmla="*/ 273252 h 1802502"/>
                <a:gd name="connsiteX2" fmla="*/ 579571 w 1070609"/>
                <a:gd name="connsiteY2" fmla="*/ 398751 h 1802502"/>
                <a:gd name="connsiteX3" fmla="*/ 649622 w 1070609"/>
                <a:gd name="connsiteY3" fmla="*/ 511690 h 1802502"/>
                <a:gd name="connsiteX4" fmla="*/ 806418 w 1070609"/>
                <a:gd name="connsiteY4" fmla="*/ 776192 h 1802502"/>
                <a:gd name="connsiteX5" fmla="*/ 895073 w 1070609"/>
                <a:gd name="connsiteY5" fmla="*/ 1038496 h 1802502"/>
                <a:gd name="connsiteX6" fmla="*/ 879115 w 1070609"/>
                <a:gd name="connsiteY6" fmla="*/ 1393852 h 1802502"/>
                <a:gd name="connsiteX7" fmla="*/ 1070187 w 1070609"/>
                <a:gd name="connsiteY7" fmla="*/ 1576292 h 1802502"/>
                <a:gd name="connsiteX8" fmla="*/ 818873 w 1070609"/>
                <a:gd name="connsiteY8" fmla="*/ 1764594 h 1802502"/>
                <a:gd name="connsiteX9" fmla="*/ 615918 w 1070609"/>
                <a:gd name="connsiteY9" fmla="*/ 1800496 h 1802502"/>
                <a:gd name="connsiteX10" fmla="*/ 269616 w 1070609"/>
                <a:gd name="connsiteY10" fmla="*/ 1785632 h 1802502"/>
                <a:gd name="connsiteX11" fmla="*/ 134401 w 1070609"/>
                <a:gd name="connsiteY11" fmla="*/ 1684416 h 1802502"/>
                <a:gd name="connsiteX12" fmla="*/ 106243 w 1070609"/>
                <a:gd name="connsiteY12" fmla="*/ 1423892 h 1802502"/>
                <a:gd name="connsiteX13" fmla="*/ 57606 w 1070609"/>
                <a:gd name="connsiteY13" fmla="*/ 1145469 h 1802502"/>
                <a:gd name="connsiteX14" fmla="*/ 10631 w 1070609"/>
                <a:gd name="connsiteY14" fmla="*/ 876571 h 1802502"/>
                <a:gd name="connsiteX15" fmla="*/ 21667 w 1070609"/>
                <a:gd name="connsiteY15" fmla="*/ 643052 h 1802502"/>
                <a:gd name="connsiteX16" fmla="*/ 83983 w 1070609"/>
                <a:gd name="connsiteY16" fmla="*/ 327052 h 1802502"/>
                <a:gd name="connsiteX17" fmla="*/ 262760 w 1070609"/>
                <a:gd name="connsiteY17" fmla="*/ 271 h 1802502"/>
                <a:gd name="connsiteX0" fmla="*/ 262760 w 898149"/>
                <a:gd name="connsiteY0" fmla="*/ 271 h 1802502"/>
                <a:gd name="connsiteX1" fmla="*/ 484440 w 898149"/>
                <a:gd name="connsiteY1" fmla="*/ 273252 h 1802502"/>
                <a:gd name="connsiteX2" fmla="*/ 579571 w 898149"/>
                <a:gd name="connsiteY2" fmla="*/ 398751 h 1802502"/>
                <a:gd name="connsiteX3" fmla="*/ 649622 w 898149"/>
                <a:gd name="connsiteY3" fmla="*/ 511690 h 1802502"/>
                <a:gd name="connsiteX4" fmla="*/ 806418 w 898149"/>
                <a:gd name="connsiteY4" fmla="*/ 776192 h 1802502"/>
                <a:gd name="connsiteX5" fmla="*/ 895073 w 898149"/>
                <a:gd name="connsiteY5" fmla="*/ 1038496 h 1802502"/>
                <a:gd name="connsiteX6" fmla="*/ 879115 w 898149"/>
                <a:gd name="connsiteY6" fmla="*/ 1393852 h 1802502"/>
                <a:gd name="connsiteX7" fmla="*/ 891897 w 898149"/>
                <a:gd name="connsiteY7" fmla="*/ 1619835 h 1802502"/>
                <a:gd name="connsiteX8" fmla="*/ 818873 w 898149"/>
                <a:gd name="connsiteY8" fmla="*/ 1764594 h 1802502"/>
                <a:gd name="connsiteX9" fmla="*/ 615918 w 898149"/>
                <a:gd name="connsiteY9" fmla="*/ 1800496 h 1802502"/>
                <a:gd name="connsiteX10" fmla="*/ 269616 w 898149"/>
                <a:gd name="connsiteY10" fmla="*/ 1785632 h 1802502"/>
                <a:gd name="connsiteX11" fmla="*/ 134401 w 898149"/>
                <a:gd name="connsiteY11" fmla="*/ 1684416 h 1802502"/>
                <a:gd name="connsiteX12" fmla="*/ 106243 w 898149"/>
                <a:gd name="connsiteY12" fmla="*/ 1423892 h 1802502"/>
                <a:gd name="connsiteX13" fmla="*/ 57606 w 898149"/>
                <a:gd name="connsiteY13" fmla="*/ 1145469 h 1802502"/>
                <a:gd name="connsiteX14" fmla="*/ 10631 w 898149"/>
                <a:gd name="connsiteY14" fmla="*/ 876571 h 1802502"/>
                <a:gd name="connsiteX15" fmla="*/ 21667 w 898149"/>
                <a:gd name="connsiteY15" fmla="*/ 643052 h 1802502"/>
                <a:gd name="connsiteX16" fmla="*/ 83983 w 898149"/>
                <a:gd name="connsiteY16" fmla="*/ 327052 h 1802502"/>
                <a:gd name="connsiteX17" fmla="*/ 262760 w 898149"/>
                <a:gd name="connsiteY17" fmla="*/ 271 h 1802502"/>
                <a:gd name="connsiteX0" fmla="*/ 262760 w 955060"/>
                <a:gd name="connsiteY0" fmla="*/ 271 h 1802502"/>
                <a:gd name="connsiteX1" fmla="*/ 484440 w 955060"/>
                <a:gd name="connsiteY1" fmla="*/ 273252 h 1802502"/>
                <a:gd name="connsiteX2" fmla="*/ 579571 w 955060"/>
                <a:gd name="connsiteY2" fmla="*/ 398751 h 1802502"/>
                <a:gd name="connsiteX3" fmla="*/ 649622 w 955060"/>
                <a:gd name="connsiteY3" fmla="*/ 511690 h 1802502"/>
                <a:gd name="connsiteX4" fmla="*/ 806418 w 955060"/>
                <a:gd name="connsiteY4" fmla="*/ 776192 h 1802502"/>
                <a:gd name="connsiteX5" fmla="*/ 895073 w 955060"/>
                <a:gd name="connsiteY5" fmla="*/ 1038496 h 1802502"/>
                <a:gd name="connsiteX6" fmla="*/ 955055 w 955060"/>
                <a:gd name="connsiteY6" fmla="*/ 1380454 h 1802502"/>
                <a:gd name="connsiteX7" fmla="*/ 891897 w 955060"/>
                <a:gd name="connsiteY7" fmla="*/ 1619835 h 1802502"/>
                <a:gd name="connsiteX8" fmla="*/ 818873 w 955060"/>
                <a:gd name="connsiteY8" fmla="*/ 1764594 h 1802502"/>
                <a:gd name="connsiteX9" fmla="*/ 615918 w 955060"/>
                <a:gd name="connsiteY9" fmla="*/ 1800496 h 1802502"/>
                <a:gd name="connsiteX10" fmla="*/ 269616 w 955060"/>
                <a:gd name="connsiteY10" fmla="*/ 1785632 h 1802502"/>
                <a:gd name="connsiteX11" fmla="*/ 134401 w 955060"/>
                <a:gd name="connsiteY11" fmla="*/ 1684416 h 1802502"/>
                <a:gd name="connsiteX12" fmla="*/ 106243 w 955060"/>
                <a:gd name="connsiteY12" fmla="*/ 1423892 h 1802502"/>
                <a:gd name="connsiteX13" fmla="*/ 57606 w 955060"/>
                <a:gd name="connsiteY13" fmla="*/ 1145469 h 1802502"/>
                <a:gd name="connsiteX14" fmla="*/ 10631 w 955060"/>
                <a:gd name="connsiteY14" fmla="*/ 876571 h 1802502"/>
                <a:gd name="connsiteX15" fmla="*/ 21667 w 955060"/>
                <a:gd name="connsiteY15" fmla="*/ 643052 h 1802502"/>
                <a:gd name="connsiteX16" fmla="*/ 83983 w 955060"/>
                <a:gd name="connsiteY16" fmla="*/ 327052 h 1802502"/>
                <a:gd name="connsiteX17" fmla="*/ 262760 w 955060"/>
                <a:gd name="connsiteY17" fmla="*/ 271 h 1802502"/>
                <a:gd name="connsiteX0" fmla="*/ 262760 w 957912"/>
                <a:gd name="connsiteY0" fmla="*/ 271 h 1802502"/>
                <a:gd name="connsiteX1" fmla="*/ 484440 w 957912"/>
                <a:gd name="connsiteY1" fmla="*/ 273252 h 1802502"/>
                <a:gd name="connsiteX2" fmla="*/ 579571 w 957912"/>
                <a:gd name="connsiteY2" fmla="*/ 398751 h 1802502"/>
                <a:gd name="connsiteX3" fmla="*/ 649622 w 957912"/>
                <a:gd name="connsiteY3" fmla="*/ 511690 h 1802502"/>
                <a:gd name="connsiteX4" fmla="*/ 806418 w 957912"/>
                <a:gd name="connsiteY4" fmla="*/ 776192 h 1802502"/>
                <a:gd name="connsiteX5" fmla="*/ 895073 w 957912"/>
                <a:gd name="connsiteY5" fmla="*/ 1038496 h 1802502"/>
                <a:gd name="connsiteX6" fmla="*/ 955055 w 957912"/>
                <a:gd name="connsiteY6" fmla="*/ 1380454 h 1802502"/>
                <a:gd name="connsiteX7" fmla="*/ 934819 w 957912"/>
                <a:gd name="connsiteY7" fmla="*/ 1673427 h 1802502"/>
                <a:gd name="connsiteX8" fmla="*/ 818873 w 957912"/>
                <a:gd name="connsiteY8" fmla="*/ 1764594 h 1802502"/>
                <a:gd name="connsiteX9" fmla="*/ 615918 w 957912"/>
                <a:gd name="connsiteY9" fmla="*/ 1800496 h 1802502"/>
                <a:gd name="connsiteX10" fmla="*/ 269616 w 957912"/>
                <a:gd name="connsiteY10" fmla="*/ 1785632 h 1802502"/>
                <a:gd name="connsiteX11" fmla="*/ 134401 w 957912"/>
                <a:gd name="connsiteY11" fmla="*/ 1684416 h 1802502"/>
                <a:gd name="connsiteX12" fmla="*/ 106243 w 957912"/>
                <a:gd name="connsiteY12" fmla="*/ 1423892 h 1802502"/>
                <a:gd name="connsiteX13" fmla="*/ 57606 w 957912"/>
                <a:gd name="connsiteY13" fmla="*/ 1145469 h 1802502"/>
                <a:gd name="connsiteX14" fmla="*/ 10631 w 957912"/>
                <a:gd name="connsiteY14" fmla="*/ 876571 h 1802502"/>
                <a:gd name="connsiteX15" fmla="*/ 21667 w 957912"/>
                <a:gd name="connsiteY15" fmla="*/ 643052 h 1802502"/>
                <a:gd name="connsiteX16" fmla="*/ 83983 w 957912"/>
                <a:gd name="connsiteY16" fmla="*/ 327052 h 1802502"/>
                <a:gd name="connsiteX17" fmla="*/ 262760 w 957912"/>
                <a:gd name="connsiteY17" fmla="*/ 271 h 1802502"/>
                <a:gd name="connsiteX0" fmla="*/ 281870 w 977022"/>
                <a:gd name="connsiteY0" fmla="*/ 271 h 1802502"/>
                <a:gd name="connsiteX1" fmla="*/ 503550 w 977022"/>
                <a:gd name="connsiteY1" fmla="*/ 273252 h 1802502"/>
                <a:gd name="connsiteX2" fmla="*/ 598681 w 977022"/>
                <a:gd name="connsiteY2" fmla="*/ 398751 h 1802502"/>
                <a:gd name="connsiteX3" fmla="*/ 668732 w 977022"/>
                <a:gd name="connsiteY3" fmla="*/ 511690 h 1802502"/>
                <a:gd name="connsiteX4" fmla="*/ 825528 w 977022"/>
                <a:gd name="connsiteY4" fmla="*/ 776192 h 1802502"/>
                <a:gd name="connsiteX5" fmla="*/ 914183 w 977022"/>
                <a:gd name="connsiteY5" fmla="*/ 1038496 h 1802502"/>
                <a:gd name="connsiteX6" fmla="*/ 974165 w 977022"/>
                <a:gd name="connsiteY6" fmla="*/ 1380454 h 1802502"/>
                <a:gd name="connsiteX7" fmla="*/ 953929 w 977022"/>
                <a:gd name="connsiteY7" fmla="*/ 1673427 h 1802502"/>
                <a:gd name="connsiteX8" fmla="*/ 837983 w 977022"/>
                <a:gd name="connsiteY8" fmla="*/ 1764594 h 1802502"/>
                <a:gd name="connsiteX9" fmla="*/ 635028 w 977022"/>
                <a:gd name="connsiteY9" fmla="*/ 1800496 h 1802502"/>
                <a:gd name="connsiteX10" fmla="*/ 288726 w 977022"/>
                <a:gd name="connsiteY10" fmla="*/ 1785632 h 1802502"/>
                <a:gd name="connsiteX11" fmla="*/ 153511 w 977022"/>
                <a:gd name="connsiteY11" fmla="*/ 1684416 h 1802502"/>
                <a:gd name="connsiteX12" fmla="*/ 125353 w 977022"/>
                <a:gd name="connsiteY12" fmla="*/ 1423892 h 1802502"/>
                <a:gd name="connsiteX13" fmla="*/ 4078 w 977022"/>
                <a:gd name="connsiteY13" fmla="*/ 1192361 h 1802502"/>
                <a:gd name="connsiteX14" fmla="*/ 29741 w 977022"/>
                <a:gd name="connsiteY14" fmla="*/ 876571 h 1802502"/>
                <a:gd name="connsiteX15" fmla="*/ 40777 w 977022"/>
                <a:gd name="connsiteY15" fmla="*/ 643052 h 1802502"/>
                <a:gd name="connsiteX16" fmla="*/ 103093 w 977022"/>
                <a:gd name="connsiteY16" fmla="*/ 327052 h 1802502"/>
                <a:gd name="connsiteX17" fmla="*/ 281870 w 977022"/>
                <a:gd name="connsiteY17" fmla="*/ 271 h 1802502"/>
                <a:gd name="connsiteX0" fmla="*/ 280195 w 975347"/>
                <a:gd name="connsiteY0" fmla="*/ 271 h 1802502"/>
                <a:gd name="connsiteX1" fmla="*/ 501875 w 975347"/>
                <a:gd name="connsiteY1" fmla="*/ 273252 h 1802502"/>
                <a:gd name="connsiteX2" fmla="*/ 597006 w 975347"/>
                <a:gd name="connsiteY2" fmla="*/ 398751 h 1802502"/>
                <a:gd name="connsiteX3" fmla="*/ 667057 w 975347"/>
                <a:gd name="connsiteY3" fmla="*/ 511690 h 1802502"/>
                <a:gd name="connsiteX4" fmla="*/ 823853 w 975347"/>
                <a:gd name="connsiteY4" fmla="*/ 776192 h 1802502"/>
                <a:gd name="connsiteX5" fmla="*/ 912508 w 975347"/>
                <a:gd name="connsiteY5" fmla="*/ 1038496 h 1802502"/>
                <a:gd name="connsiteX6" fmla="*/ 972490 w 975347"/>
                <a:gd name="connsiteY6" fmla="*/ 1380454 h 1802502"/>
                <a:gd name="connsiteX7" fmla="*/ 952254 w 975347"/>
                <a:gd name="connsiteY7" fmla="*/ 1673427 h 1802502"/>
                <a:gd name="connsiteX8" fmla="*/ 836308 w 975347"/>
                <a:gd name="connsiteY8" fmla="*/ 1764594 h 1802502"/>
                <a:gd name="connsiteX9" fmla="*/ 633353 w 975347"/>
                <a:gd name="connsiteY9" fmla="*/ 1800496 h 1802502"/>
                <a:gd name="connsiteX10" fmla="*/ 287051 w 975347"/>
                <a:gd name="connsiteY10" fmla="*/ 1785632 h 1802502"/>
                <a:gd name="connsiteX11" fmla="*/ 151836 w 975347"/>
                <a:gd name="connsiteY11" fmla="*/ 1684416 h 1802502"/>
                <a:gd name="connsiteX12" fmla="*/ 18025 w 975347"/>
                <a:gd name="connsiteY12" fmla="*/ 1460736 h 1802502"/>
                <a:gd name="connsiteX13" fmla="*/ 2403 w 975347"/>
                <a:gd name="connsiteY13" fmla="*/ 1192361 h 1802502"/>
                <a:gd name="connsiteX14" fmla="*/ 28066 w 975347"/>
                <a:gd name="connsiteY14" fmla="*/ 876571 h 1802502"/>
                <a:gd name="connsiteX15" fmla="*/ 39102 w 975347"/>
                <a:gd name="connsiteY15" fmla="*/ 643052 h 1802502"/>
                <a:gd name="connsiteX16" fmla="*/ 101418 w 975347"/>
                <a:gd name="connsiteY16" fmla="*/ 327052 h 1802502"/>
                <a:gd name="connsiteX17" fmla="*/ 280195 w 975347"/>
                <a:gd name="connsiteY17" fmla="*/ 271 h 1802502"/>
                <a:gd name="connsiteX0" fmla="*/ 278185 w 973337"/>
                <a:gd name="connsiteY0" fmla="*/ 271 h 1801299"/>
                <a:gd name="connsiteX1" fmla="*/ 499865 w 973337"/>
                <a:gd name="connsiteY1" fmla="*/ 273252 h 1801299"/>
                <a:gd name="connsiteX2" fmla="*/ 594996 w 973337"/>
                <a:gd name="connsiteY2" fmla="*/ 398751 h 1801299"/>
                <a:gd name="connsiteX3" fmla="*/ 665047 w 973337"/>
                <a:gd name="connsiteY3" fmla="*/ 511690 h 1801299"/>
                <a:gd name="connsiteX4" fmla="*/ 821843 w 973337"/>
                <a:gd name="connsiteY4" fmla="*/ 776192 h 1801299"/>
                <a:gd name="connsiteX5" fmla="*/ 910498 w 973337"/>
                <a:gd name="connsiteY5" fmla="*/ 1038496 h 1801299"/>
                <a:gd name="connsiteX6" fmla="*/ 970480 w 973337"/>
                <a:gd name="connsiteY6" fmla="*/ 1380454 h 1801299"/>
                <a:gd name="connsiteX7" fmla="*/ 950244 w 973337"/>
                <a:gd name="connsiteY7" fmla="*/ 1673427 h 1801299"/>
                <a:gd name="connsiteX8" fmla="*/ 834298 w 973337"/>
                <a:gd name="connsiteY8" fmla="*/ 1764594 h 1801299"/>
                <a:gd name="connsiteX9" fmla="*/ 631343 w 973337"/>
                <a:gd name="connsiteY9" fmla="*/ 1800496 h 1801299"/>
                <a:gd name="connsiteX10" fmla="*/ 285041 w 973337"/>
                <a:gd name="connsiteY10" fmla="*/ 1785632 h 1801299"/>
                <a:gd name="connsiteX11" fmla="*/ 83793 w 973337"/>
                <a:gd name="connsiteY11" fmla="*/ 1741357 h 1801299"/>
                <a:gd name="connsiteX12" fmla="*/ 16015 w 973337"/>
                <a:gd name="connsiteY12" fmla="*/ 1460736 h 1801299"/>
                <a:gd name="connsiteX13" fmla="*/ 393 w 973337"/>
                <a:gd name="connsiteY13" fmla="*/ 1192361 h 1801299"/>
                <a:gd name="connsiteX14" fmla="*/ 26056 w 973337"/>
                <a:gd name="connsiteY14" fmla="*/ 876571 h 1801299"/>
                <a:gd name="connsiteX15" fmla="*/ 37092 w 973337"/>
                <a:gd name="connsiteY15" fmla="*/ 643052 h 1801299"/>
                <a:gd name="connsiteX16" fmla="*/ 99408 w 973337"/>
                <a:gd name="connsiteY16" fmla="*/ 327052 h 1801299"/>
                <a:gd name="connsiteX17" fmla="*/ 278185 w 973337"/>
                <a:gd name="connsiteY17" fmla="*/ 271 h 1801299"/>
                <a:gd name="connsiteX0" fmla="*/ 298909 w 994061"/>
                <a:gd name="connsiteY0" fmla="*/ 271 h 1801299"/>
                <a:gd name="connsiteX1" fmla="*/ 520589 w 994061"/>
                <a:gd name="connsiteY1" fmla="*/ 273252 h 1801299"/>
                <a:gd name="connsiteX2" fmla="*/ 615720 w 994061"/>
                <a:gd name="connsiteY2" fmla="*/ 398751 h 1801299"/>
                <a:gd name="connsiteX3" fmla="*/ 685771 w 994061"/>
                <a:gd name="connsiteY3" fmla="*/ 511690 h 1801299"/>
                <a:gd name="connsiteX4" fmla="*/ 842567 w 994061"/>
                <a:gd name="connsiteY4" fmla="*/ 776192 h 1801299"/>
                <a:gd name="connsiteX5" fmla="*/ 931222 w 994061"/>
                <a:gd name="connsiteY5" fmla="*/ 1038496 h 1801299"/>
                <a:gd name="connsiteX6" fmla="*/ 991204 w 994061"/>
                <a:gd name="connsiteY6" fmla="*/ 1380454 h 1801299"/>
                <a:gd name="connsiteX7" fmla="*/ 970968 w 994061"/>
                <a:gd name="connsiteY7" fmla="*/ 1673427 h 1801299"/>
                <a:gd name="connsiteX8" fmla="*/ 855022 w 994061"/>
                <a:gd name="connsiteY8" fmla="*/ 1764594 h 1801299"/>
                <a:gd name="connsiteX9" fmla="*/ 652067 w 994061"/>
                <a:gd name="connsiteY9" fmla="*/ 1800496 h 1801299"/>
                <a:gd name="connsiteX10" fmla="*/ 305765 w 994061"/>
                <a:gd name="connsiteY10" fmla="*/ 1785632 h 1801299"/>
                <a:gd name="connsiteX11" fmla="*/ 104517 w 994061"/>
                <a:gd name="connsiteY11" fmla="*/ 1741357 h 1801299"/>
                <a:gd name="connsiteX12" fmla="*/ 36739 w 994061"/>
                <a:gd name="connsiteY12" fmla="*/ 1460736 h 1801299"/>
                <a:gd name="connsiteX13" fmla="*/ 21117 w 994061"/>
                <a:gd name="connsiteY13" fmla="*/ 1192361 h 1801299"/>
                <a:gd name="connsiteX14" fmla="*/ 1142 w 994061"/>
                <a:gd name="connsiteY14" fmla="*/ 893933 h 1801299"/>
                <a:gd name="connsiteX15" fmla="*/ 57816 w 994061"/>
                <a:gd name="connsiteY15" fmla="*/ 643052 h 1801299"/>
                <a:gd name="connsiteX16" fmla="*/ 120132 w 994061"/>
                <a:gd name="connsiteY16" fmla="*/ 327052 h 1801299"/>
                <a:gd name="connsiteX17" fmla="*/ 298909 w 994061"/>
                <a:gd name="connsiteY17" fmla="*/ 271 h 1801299"/>
                <a:gd name="connsiteX0" fmla="*/ 298909 w 994061"/>
                <a:gd name="connsiteY0" fmla="*/ 271 h 1801299"/>
                <a:gd name="connsiteX1" fmla="*/ 520589 w 994061"/>
                <a:gd name="connsiteY1" fmla="*/ 273252 h 1801299"/>
                <a:gd name="connsiteX2" fmla="*/ 615720 w 994061"/>
                <a:gd name="connsiteY2" fmla="*/ 398751 h 1801299"/>
                <a:gd name="connsiteX3" fmla="*/ 685771 w 994061"/>
                <a:gd name="connsiteY3" fmla="*/ 511690 h 1801299"/>
                <a:gd name="connsiteX4" fmla="*/ 796929 w 994061"/>
                <a:gd name="connsiteY4" fmla="*/ 793554 h 1801299"/>
                <a:gd name="connsiteX5" fmla="*/ 931222 w 994061"/>
                <a:gd name="connsiteY5" fmla="*/ 1038496 h 1801299"/>
                <a:gd name="connsiteX6" fmla="*/ 991204 w 994061"/>
                <a:gd name="connsiteY6" fmla="*/ 1380454 h 1801299"/>
                <a:gd name="connsiteX7" fmla="*/ 970968 w 994061"/>
                <a:gd name="connsiteY7" fmla="*/ 1673427 h 1801299"/>
                <a:gd name="connsiteX8" fmla="*/ 855022 w 994061"/>
                <a:gd name="connsiteY8" fmla="*/ 1764594 h 1801299"/>
                <a:gd name="connsiteX9" fmla="*/ 652067 w 994061"/>
                <a:gd name="connsiteY9" fmla="*/ 1800496 h 1801299"/>
                <a:gd name="connsiteX10" fmla="*/ 305765 w 994061"/>
                <a:gd name="connsiteY10" fmla="*/ 1785632 h 1801299"/>
                <a:gd name="connsiteX11" fmla="*/ 104517 w 994061"/>
                <a:gd name="connsiteY11" fmla="*/ 1741357 h 1801299"/>
                <a:gd name="connsiteX12" fmla="*/ 36739 w 994061"/>
                <a:gd name="connsiteY12" fmla="*/ 1460736 h 1801299"/>
                <a:gd name="connsiteX13" fmla="*/ 21117 w 994061"/>
                <a:gd name="connsiteY13" fmla="*/ 1192361 h 1801299"/>
                <a:gd name="connsiteX14" fmla="*/ 1142 w 994061"/>
                <a:gd name="connsiteY14" fmla="*/ 893933 h 1801299"/>
                <a:gd name="connsiteX15" fmla="*/ 57816 w 994061"/>
                <a:gd name="connsiteY15" fmla="*/ 643052 h 1801299"/>
                <a:gd name="connsiteX16" fmla="*/ 120132 w 994061"/>
                <a:gd name="connsiteY16" fmla="*/ 327052 h 1801299"/>
                <a:gd name="connsiteX17" fmla="*/ 298909 w 994061"/>
                <a:gd name="connsiteY17" fmla="*/ 271 h 1801299"/>
                <a:gd name="connsiteX0" fmla="*/ 298909 w 999498"/>
                <a:gd name="connsiteY0" fmla="*/ 271 h 1801299"/>
                <a:gd name="connsiteX1" fmla="*/ 520589 w 999498"/>
                <a:gd name="connsiteY1" fmla="*/ 273252 h 1801299"/>
                <a:gd name="connsiteX2" fmla="*/ 615720 w 999498"/>
                <a:gd name="connsiteY2" fmla="*/ 398751 h 1801299"/>
                <a:gd name="connsiteX3" fmla="*/ 685771 w 999498"/>
                <a:gd name="connsiteY3" fmla="*/ 511690 h 1801299"/>
                <a:gd name="connsiteX4" fmla="*/ 796929 w 999498"/>
                <a:gd name="connsiteY4" fmla="*/ 793554 h 1801299"/>
                <a:gd name="connsiteX5" fmla="*/ 857059 w 999498"/>
                <a:gd name="connsiteY5" fmla="*/ 1038496 h 1801299"/>
                <a:gd name="connsiteX6" fmla="*/ 991204 w 999498"/>
                <a:gd name="connsiteY6" fmla="*/ 1380454 h 1801299"/>
                <a:gd name="connsiteX7" fmla="*/ 970968 w 999498"/>
                <a:gd name="connsiteY7" fmla="*/ 1673427 h 1801299"/>
                <a:gd name="connsiteX8" fmla="*/ 855022 w 999498"/>
                <a:gd name="connsiteY8" fmla="*/ 1764594 h 1801299"/>
                <a:gd name="connsiteX9" fmla="*/ 652067 w 999498"/>
                <a:gd name="connsiteY9" fmla="*/ 1800496 h 1801299"/>
                <a:gd name="connsiteX10" fmla="*/ 305765 w 999498"/>
                <a:gd name="connsiteY10" fmla="*/ 1785632 h 1801299"/>
                <a:gd name="connsiteX11" fmla="*/ 104517 w 999498"/>
                <a:gd name="connsiteY11" fmla="*/ 1741357 h 1801299"/>
                <a:gd name="connsiteX12" fmla="*/ 36739 w 999498"/>
                <a:gd name="connsiteY12" fmla="*/ 1460736 h 1801299"/>
                <a:gd name="connsiteX13" fmla="*/ 21117 w 999498"/>
                <a:gd name="connsiteY13" fmla="*/ 1192361 h 1801299"/>
                <a:gd name="connsiteX14" fmla="*/ 1142 w 999498"/>
                <a:gd name="connsiteY14" fmla="*/ 893933 h 1801299"/>
                <a:gd name="connsiteX15" fmla="*/ 57816 w 999498"/>
                <a:gd name="connsiteY15" fmla="*/ 643052 h 1801299"/>
                <a:gd name="connsiteX16" fmla="*/ 120132 w 999498"/>
                <a:gd name="connsiteY16" fmla="*/ 327052 h 1801299"/>
                <a:gd name="connsiteX17" fmla="*/ 298909 w 999498"/>
                <a:gd name="connsiteY17" fmla="*/ 271 h 1801299"/>
                <a:gd name="connsiteX0" fmla="*/ 298909 w 970968"/>
                <a:gd name="connsiteY0" fmla="*/ 271 h 1801299"/>
                <a:gd name="connsiteX1" fmla="*/ 520589 w 970968"/>
                <a:gd name="connsiteY1" fmla="*/ 273252 h 1801299"/>
                <a:gd name="connsiteX2" fmla="*/ 615720 w 970968"/>
                <a:gd name="connsiteY2" fmla="*/ 398751 h 1801299"/>
                <a:gd name="connsiteX3" fmla="*/ 685771 w 970968"/>
                <a:gd name="connsiteY3" fmla="*/ 511690 h 1801299"/>
                <a:gd name="connsiteX4" fmla="*/ 796929 w 970968"/>
                <a:gd name="connsiteY4" fmla="*/ 793554 h 1801299"/>
                <a:gd name="connsiteX5" fmla="*/ 857059 w 970968"/>
                <a:gd name="connsiteY5" fmla="*/ 1038496 h 1801299"/>
                <a:gd name="connsiteX6" fmla="*/ 854289 w 970968"/>
                <a:gd name="connsiteY6" fmla="*/ 1311006 h 1801299"/>
                <a:gd name="connsiteX7" fmla="*/ 970968 w 970968"/>
                <a:gd name="connsiteY7" fmla="*/ 1673427 h 1801299"/>
                <a:gd name="connsiteX8" fmla="*/ 855022 w 970968"/>
                <a:gd name="connsiteY8" fmla="*/ 1764594 h 1801299"/>
                <a:gd name="connsiteX9" fmla="*/ 652067 w 970968"/>
                <a:gd name="connsiteY9" fmla="*/ 1800496 h 1801299"/>
                <a:gd name="connsiteX10" fmla="*/ 305765 w 970968"/>
                <a:gd name="connsiteY10" fmla="*/ 1785632 h 1801299"/>
                <a:gd name="connsiteX11" fmla="*/ 104517 w 970968"/>
                <a:gd name="connsiteY11" fmla="*/ 1741357 h 1801299"/>
                <a:gd name="connsiteX12" fmla="*/ 36739 w 970968"/>
                <a:gd name="connsiteY12" fmla="*/ 1460736 h 1801299"/>
                <a:gd name="connsiteX13" fmla="*/ 21117 w 970968"/>
                <a:gd name="connsiteY13" fmla="*/ 1192361 h 1801299"/>
                <a:gd name="connsiteX14" fmla="*/ 1142 w 970968"/>
                <a:gd name="connsiteY14" fmla="*/ 893933 h 1801299"/>
                <a:gd name="connsiteX15" fmla="*/ 57816 w 970968"/>
                <a:gd name="connsiteY15" fmla="*/ 643052 h 1801299"/>
                <a:gd name="connsiteX16" fmla="*/ 120132 w 970968"/>
                <a:gd name="connsiteY16" fmla="*/ 327052 h 1801299"/>
                <a:gd name="connsiteX17" fmla="*/ 298909 w 970968"/>
                <a:gd name="connsiteY17" fmla="*/ 271 h 1801299"/>
                <a:gd name="connsiteX0" fmla="*/ 298909 w 862985"/>
                <a:gd name="connsiteY0" fmla="*/ 271 h 1801299"/>
                <a:gd name="connsiteX1" fmla="*/ 520589 w 862985"/>
                <a:gd name="connsiteY1" fmla="*/ 273252 h 1801299"/>
                <a:gd name="connsiteX2" fmla="*/ 615720 w 862985"/>
                <a:gd name="connsiteY2" fmla="*/ 398751 h 1801299"/>
                <a:gd name="connsiteX3" fmla="*/ 685771 w 862985"/>
                <a:gd name="connsiteY3" fmla="*/ 511690 h 1801299"/>
                <a:gd name="connsiteX4" fmla="*/ 796929 w 862985"/>
                <a:gd name="connsiteY4" fmla="*/ 793554 h 1801299"/>
                <a:gd name="connsiteX5" fmla="*/ 857059 w 862985"/>
                <a:gd name="connsiteY5" fmla="*/ 1038496 h 1801299"/>
                <a:gd name="connsiteX6" fmla="*/ 854289 w 862985"/>
                <a:gd name="connsiteY6" fmla="*/ 1311006 h 1801299"/>
                <a:gd name="connsiteX7" fmla="*/ 799824 w 862985"/>
                <a:gd name="connsiteY7" fmla="*/ 1551893 h 1801299"/>
                <a:gd name="connsiteX8" fmla="*/ 855022 w 862985"/>
                <a:gd name="connsiteY8" fmla="*/ 1764594 h 1801299"/>
                <a:gd name="connsiteX9" fmla="*/ 652067 w 862985"/>
                <a:gd name="connsiteY9" fmla="*/ 1800496 h 1801299"/>
                <a:gd name="connsiteX10" fmla="*/ 305765 w 862985"/>
                <a:gd name="connsiteY10" fmla="*/ 1785632 h 1801299"/>
                <a:gd name="connsiteX11" fmla="*/ 104517 w 862985"/>
                <a:gd name="connsiteY11" fmla="*/ 1741357 h 1801299"/>
                <a:gd name="connsiteX12" fmla="*/ 36739 w 862985"/>
                <a:gd name="connsiteY12" fmla="*/ 1460736 h 1801299"/>
                <a:gd name="connsiteX13" fmla="*/ 21117 w 862985"/>
                <a:gd name="connsiteY13" fmla="*/ 1192361 h 1801299"/>
                <a:gd name="connsiteX14" fmla="*/ 1142 w 862985"/>
                <a:gd name="connsiteY14" fmla="*/ 893933 h 1801299"/>
                <a:gd name="connsiteX15" fmla="*/ 57816 w 862985"/>
                <a:gd name="connsiteY15" fmla="*/ 643052 h 1801299"/>
                <a:gd name="connsiteX16" fmla="*/ 120132 w 862985"/>
                <a:gd name="connsiteY16" fmla="*/ 327052 h 1801299"/>
                <a:gd name="connsiteX17" fmla="*/ 298909 w 862985"/>
                <a:gd name="connsiteY17" fmla="*/ 271 h 1801299"/>
                <a:gd name="connsiteX0" fmla="*/ 298909 w 862985"/>
                <a:gd name="connsiteY0" fmla="*/ 271 h 1816009"/>
                <a:gd name="connsiteX1" fmla="*/ 520589 w 862985"/>
                <a:gd name="connsiteY1" fmla="*/ 273252 h 1816009"/>
                <a:gd name="connsiteX2" fmla="*/ 615720 w 862985"/>
                <a:gd name="connsiteY2" fmla="*/ 398751 h 1816009"/>
                <a:gd name="connsiteX3" fmla="*/ 685771 w 862985"/>
                <a:gd name="connsiteY3" fmla="*/ 511690 h 1816009"/>
                <a:gd name="connsiteX4" fmla="*/ 796929 w 862985"/>
                <a:gd name="connsiteY4" fmla="*/ 793554 h 1816009"/>
                <a:gd name="connsiteX5" fmla="*/ 857059 w 862985"/>
                <a:gd name="connsiteY5" fmla="*/ 1038496 h 1816009"/>
                <a:gd name="connsiteX6" fmla="*/ 854289 w 862985"/>
                <a:gd name="connsiteY6" fmla="*/ 1311006 h 1816009"/>
                <a:gd name="connsiteX7" fmla="*/ 799824 w 862985"/>
                <a:gd name="connsiteY7" fmla="*/ 1551893 h 1816009"/>
                <a:gd name="connsiteX8" fmla="*/ 689583 w 862985"/>
                <a:gd name="connsiteY8" fmla="*/ 1556250 h 1816009"/>
                <a:gd name="connsiteX9" fmla="*/ 652067 w 862985"/>
                <a:gd name="connsiteY9" fmla="*/ 1800496 h 1816009"/>
                <a:gd name="connsiteX10" fmla="*/ 305765 w 862985"/>
                <a:gd name="connsiteY10" fmla="*/ 1785632 h 1816009"/>
                <a:gd name="connsiteX11" fmla="*/ 104517 w 862985"/>
                <a:gd name="connsiteY11" fmla="*/ 1741357 h 1816009"/>
                <a:gd name="connsiteX12" fmla="*/ 36739 w 862985"/>
                <a:gd name="connsiteY12" fmla="*/ 1460736 h 1816009"/>
                <a:gd name="connsiteX13" fmla="*/ 21117 w 862985"/>
                <a:gd name="connsiteY13" fmla="*/ 1192361 h 1816009"/>
                <a:gd name="connsiteX14" fmla="*/ 1142 w 862985"/>
                <a:gd name="connsiteY14" fmla="*/ 893933 h 1816009"/>
                <a:gd name="connsiteX15" fmla="*/ 57816 w 862985"/>
                <a:gd name="connsiteY15" fmla="*/ 643052 h 1816009"/>
                <a:gd name="connsiteX16" fmla="*/ 120132 w 862985"/>
                <a:gd name="connsiteY16" fmla="*/ 327052 h 1816009"/>
                <a:gd name="connsiteX17" fmla="*/ 298909 w 862985"/>
                <a:gd name="connsiteY17" fmla="*/ 271 h 1816009"/>
                <a:gd name="connsiteX0" fmla="*/ 298909 w 862985"/>
                <a:gd name="connsiteY0" fmla="*/ 271 h 1816009"/>
                <a:gd name="connsiteX1" fmla="*/ 520589 w 862985"/>
                <a:gd name="connsiteY1" fmla="*/ 273252 h 1816009"/>
                <a:gd name="connsiteX2" fmla="*/ 615720 w 862985"/>
                <a:gd name="connsiteY2" fmla="*/ 398751 h 1816009"/>
                <a:gd name="connsiteX3" fmla="*/ 685771 w 862985"/>
                <a:gd name="connsiteY3" fmla="*/ 511690 h 1816009"/>
                <a:gd name="connsiteX4" fmla="*/ 796929 w 862985"/>
                <a:gd name="connsiteY4" fmla="*/ 793554 h 1816009"/>
                <a:gd name="connsiteX5" fmla="*/ 857059 w 862985"/>
                <a:gd name="connsiteY5" fmla="*/ 1038496 h 1816009"/>
                <a:gd name="connsiteX6" fmla="*/ 854289 w 862985"/>
                <a:gd name="connsiteY6" fmla="*/ 1311006 h 1816009"/>
                <a:gd name="connsiteX7" fmla="*/ 799824 w 862985"/>
                <a:gd name="connsiteY7" fmla="*/ 1551893 h 1816009"/>
                <a:gd name="connsiteX8" fmla="*/ 689583 w 862985"/>
                <a:gd name="connsiteY8" fmla="*/ 1556250 h 1816009"/>
                <a:gd name="connsiteX9" fmla="*/ 652067 w 862985"/>
                <a:gd name="connsiteY9" fmla="*/ 1800496 h 1816009"/>
                <a:gd name="connsiteX10" fmla="*/ 305765 w 862985"/>
                <a:gd name="connsiteY10" fmla="*/ 1785632 h 1816009"/>
                <a:gd name="connsiteX11" fmla="*/ 104517 w 862985"/>
                <a:gd name="connsiteY11" fmla="*/ 1741357 h 1816009"/>
                <a:gd name="connsiteX12" fmla="*/ 36739 w 862985"/>
                <a:gd name="connsiteY12" fmla="*/ 1460736 h 1816009"/>
                <a:gd name="connsiteX13" fmla="*/ 21117 w 862985"/>
                <a:gd name="connsiteY13" fmla="*/ 1192361 h 1816009"/>
                <a:gd name="connsiteX14" fmla="*/ 1142 w 862985"/>
                <a:gd name="connsiteY14" fmla="*/ 893933 h 1816009"/>
                <a:gd name="connsiteX15" fmla="*/ 57816 w 862985"/>
                <a:gd name="connsiteY15" fmla="*/ 643052 h 1816009"/>
                <a:gd name="connsiteX16" fmla="*/ 120132 w 862985"/>
                <a:gd name="connsiteY16" fmla="*/ 327052 h 1816009"/>
                <a:gd name="connsiteX17" fmla="*/ 298909 w 862985"/>
                <a:gd name="connsiteY17" fmla="*/ 271 h 1816009"/>
                <a:gd name="connsiteX0" fmla="*/ 298909 w 862985"/>
                <a:gd name="connsiteY0" fmla="*/ 271 h 1799941"/>
                <a:gd name="connsiteX1" fmla="*/ 520589 w 862985"/>
                <a:gd name="connsiteY1" fmla="*/ 273252 h 1799941"/>
                <a:gd name="connsiteX2" fmla="*/ 615720 w 862985"/>
                <a:gd name="connsiteY2" fmla="*/ 398751 h 1799941"/>
                <a:gd name="connsiteX3" fmla="*/ 685771 w 862985"/>
                <a:gd name="connsiteY3" fmla="*/ 511690 h 1799941"/>
                <a:gd name="connsiteX4" fmla="*/ 796929 w 862985"/>
                <a:gd name="connsiteY4" fmla="*/ 793554 h 1799941"/>
                <a:gd name="connsiteX5" fmla="*/ 857059 w 862985"/>
                <a:gd name="connsiteY5" fmla="*/ 1038496 h 1799941"/>
                <a:gd name="connsiteX6" fmla="*/ 854289 w 862985"/>
                <a:gd name="connsiteY6" fmla="*/ 1311006 h 1799941"/>
                <a:gd name="connsiteX7" fmla="*/ 799824 w 862985"/>
                <a:gd name="connsiteY7" fmla="*/ 1551893 h 1799941"/>
                <a:gd name="connsiteX8" fmla="*/ 689583 w 862985"/>
                <a:gd name="connsiteY8" fmla="*/ 1556250 h 1799941"/>
                <a:gd name="connsiteX9" fmla="*/ 305765 w 862985"/>
                <a:gd name="connsiteY9" fmla="*/ 1785632 h 1799941"/>
                <a:gd name="connsiteX10" fmla="*/ 104517 w 862985"/>
                <a:gd name="connsiteY10" fmla="*/ 1741357 h 1799941"/>
                <a:gd name="connsiteX11" fmla="*/ 36739 w 862985"/>
                <a:gd name="connsiteY11" fmla="*/ 1460736 h 1799941"/>
                <a:gd name="connsiteX12" fmla="*/ 21117 w 862985"/>
                <a:gd name="connsiteY12" fmla="*/ 1192361 h 1799941"/>
                <a:gd name="connsiteX13" fmla="*/ 1142 w 862985"/>
                <a:gd name="connsiteY13" fmla="*/ 893933 h 1799941"/>
                <a:gd name="connsiteX14" fmla="*/ 57816 w 862985"/>
                <a:gd name="connsiteY14" fmla="*/ 643052 h 1799941"/>
                <a:gd name="connsiteX15" fmla="*/ 120132 w 862985"/>
                <a:gd name="connsiteY15" fmla="*/ 327052 h 1799941"/>
                <a:gd name="connsiteX16" fmla="*/ 298909 w 862985"/>
                <a:gd name="connsiteY16" fmla="*/ 271 h 1799941"/>
                <a:gd name="connsiteX0" fmla="*/ 298909 w 862985"/>
                <a:gd name="connsiteY0" fmla="*/ 271 h 1744722"/>
                <a:gd name="connsiteX1" fmla="*/ 520589 w 862985"/>
                <a:gd name="connsiteY1" fmla="*/ 273252 h 1744722"/>
                <a:gd name="connsiteX2" fmla="*/ 615720 w 862985"/>
                <a:gd name="connsiteY2" fmla="*/ 398751 h 1744722"/>
                <a:gd name="connsiteX3" fmla="*/ 685771 w 862985"/>
                <a:gd name="connsiteY3" fmla="*/ 511690 h 1744722"/>
                <a:gd name="connsiteX4" fmla="*/ 796929 w 862985"/>
                <a:gd name="connsiteY4" fmla="*/ 793554 h 1744722"/>
                <a:gd name="connsiteX5" fmla="*/ 857059 w 862985"/>
                <a:gd name="connsiteY5" fmla="*/ 1038496 h 1744722"/>
                <a:gd name="connsiteX6" fmla="*/ 854289 w 862985"/>
                <a:gd name="connsiteY6" fmla="*/ 1311006 h 1744722"/>
                <a:gd name="connsiteX7" fmla="*/ 799824 w 862985"/>
                <a:gd name="connsiteY7" fmla="*/ 1551893 h 1744722"/>
                <a:gd name="connsiteX8" fmla="*/ 689583 w 862985"/>
                <a:gd name="connsiteY8" fmla="*/ 1556250 h 1744722"/>
                <a:gd name="connsiteX9" fmla="*/ 374223 w 862985"/>
                <a:gd name="connsiteY9" fmla="*/ 1612012 h 1744722"/>
                <a:gd name="connsiteX10" fmla="*/ 104517 w 862985"/>
                <a:gd name="connsiteY10" fmla="*/ 1741357 h 1744722"/>
                <a:gd name="connsiteX11" fmla="*/ 36739 w 862985"/>
                <a:gd name="connsiteY11" fmla="*/ 1460736 h 1744722"/>
                <a:gd name="connsiteX12" fmla="*/ 21117 w 862985"/>
                <a:gd name="connsiteY12" fmla="*/ 1192361 h 1744722"/>
                <a:gd name="connsiteX13" fmla="*/ 1142 w 862985"/>
                <a:gd name="connsiteY13" fmla="*/ 893933 h 1744722"/>
                <a:gd name="connsiteX14" fmla="*/ 57816 w 862985"/>
                <a:gd name="connsiteY14" fmla="*/ 643052 h 1744722"/>
                <a:gd name="connsiteX15" fmla="*/ 120132 w 862985"/>
                <a:gd name="connsiteY15" fmla="*/ 327052 h 1744722"/>
                <a:gd name="connsiteX16" fmla="*/ 298909 w 862985"/>
                <a:gd name="connsiteY16" fmla="*/ 271 h 1744722"/>
                <a:gd name="connsiteX0" fmla="*/ 298909 w 862985"/>
                <a:gd name="connsiteY0" fmla="*/ 271 h 1612465"/>
                <a:gd name="connsiteX1" fmla="*/ 520589 w 862985"/>
                <a:gd name="connsiteY1" fmla="*/ 273252 h 1612465"/>
                <a:gd name="connsiteX2" fmla="*/ 615720 w 862985"/>
                <a:gd name="connsiteY2" fmla="*/ 398751 h 1612465"/>
                <a:gd name="connsiteX3" fmla="*/ 685771 w 862985"/>
                <a:gd name="connsiteY3" fmla="*/ 511690 h 1612465"/>
                <a:gd name="connsiteX4" fmla="*/ 796929 w 862985"/>
                <a:gd name="connsiteY4" fmla="*/ 793554 h 1612465"/>
                <a:gd name="connsiteX5" fmla="*/ 857059 w 862985"/>
                <a:gd name="connsiteY5" fmla="*/ 1038496 h 1612465"/>
                <a:gd name="connsiteX6" fmla="*/ 854289 w 862985"/>
                <a:gd name="connsiteY6" fmla="*/ 1311006 h 1612465"/>
                <a:gd name="connsiteX7" fmla="*/ 799824 w 862985"/>
                <a:gd name="connsiteY7" fmla="*/ 1551893 h 1612465"/>
                <a:gd name="connsiteX8" fmla="*/ 689583 w 862985"/>
                <a:gd name="connsiteY8" fmla="*/ 1556250 h 1612465"/>
                <a:gd name="connsiteX9" fmla="*/ 374223 w 862985"/>
                <a:gd name="connsiteY9" fmla="*/ 1612012 h 1612465"/>
                <a:gd name="connsiteX10" fmla="*/ 190089 w 862985"/>
                <a:gd name="connsiteY10" fmla="*/ 1521438 h 1612465"/>
                <a:gd name="connsiteX11" fmla="*/ 36739 w 862985"/>
                <a:gd name="connsiteY11" fmla="*/ 1460736 h 1612465"/>
                <a:gd name="connsiteX12" fmla="*/ 21117 w 862985"/>
                <a:gd name="connsiteY12" fmla="*/ 1192361 h 1612465"/>
                <a:gd name="connsiteX13" fmla="*/ 1142 w 862985"/>
                <a:gd name="connsiteY13" fmla="*/ 893933 h 1612465"/>
                <a:gd name="connsiteX14" fmla="*/ 57816 w 862985"/>
                <a:gd name="connsiteY14" fmla="*/ 643052 h 1612465"/>
                <a:gd name="connsiteX15" fmla="*/ 120132 w 862985"/>
                <a:gd name="connsiteY15" fmla="*/ 327052 h 1612465"/>
                <a:gd name="connsiteX16" fmla="*/ 298909 w 862985"/>
                <a:gd name="connsiteY16" fmla="*/ 271 h 1612465"/>
                <a:gd name="connsiteX0" fmla="*/ 300685 w 864761"/>
                <a:gd name="connsiteY0" fmla="*/ 271 h 1612465"/>
                <a:gd name="connsiteX1" fmla="*/ 522365 w 864761"/>
                <a:gd name="connsiteY1" fmla="*/ 273252 h 1612465"/>
                <a:gd name="connsiteX2" fmla="*/ 617496 w 864761"/>
                <a:gd name="connsiteY2" fmla="*/ 398751 h 1612465"/>
                <a:gd name="connsiteX3" fmla="*/ 687547 w 864761"/>
                <a:gd name="connsiteY3" fmla="*/ 511690 h 1612465"/>
                <a:gd name="connsiteX4" fmla="*/ 798705 w 864761"/>
                <a:gd name="connsiteY4" fmla="*/ 793554 h 1612465"/>
                <a:gd name="connsiteX5" fmla="*/ 858835 w 864761"/>
                <a:gd name="connsiteY5" fmla="*/ 1038496 h 1612465"/>
                <a:gd name="connsiteX6" fmla="*/ 856065 w 864761"/>
                <a:gd name="connsiteY6" fmla="*/ 1311006 h 1612465"/>
                <a:gd name="connsiteX7" fmla="*/ 801600 w 864761"/>
                <a:gd name="connsiteY7" fmla="*/ 1551893 h 1612465"/>
                <a:gd name="connsiteX8" fmla="*/ 691359 w 864761"/>
                <a:gd name="connsiteY8" fmla="*/ 1556250 h 1612465"/>
                <a:gd name="connsiteX9" fmla="*/ 375999 w 864761"/>
                <a:gd name="connsiteY9" fmla="*/ 1612012 h 1612465"/>
                <a:gd name="connsiteX10" fmla="*/ 191865 w 864761"/>
                <a:gd name="connsiteY10" fmla="*/ 1521438 h 1612465"/>
                <a:gd name="connsiteX11" fmla="*/ 146906 w 864761"/>
                <a:gd name="connsiteY11" fmla="*/ 1356564 h 1612465"/>
                <a:gd name="connsiteX12" fmla="*/ 22893 w 864761"/>
                <a:gd name="connsiteY12" fmla="*/ 1192361 h 1612465"/>
                <a:gd name="connsiteX13" fmla="*/ 2918 w 864761"/>
                <a:gd name="connsiteY13" fmla="*/ 893933 h 1612465"/>
                <a:gd name="connsiteX14" fmla="*/ 59592 w 864761"/>
                <a:gd name="connsiteY14" fmla="*/ 643052 h 1612465"/>
                <a:gd name="connsiteX15" fmla="*/ 121908 w 864761"/>
                <a:gd name="connsiteY15" fmla="*/ 327052 h 1612465"/>
                <a:gd name="connsiteX16" fmla="*/ 300685 w 864761"/>
                <a:gd name="connsiteY16" fmla="*/ 271 h 1612465"/>
                <a:gd name="connsiteX0" fmla="*/ 298093 w 862169"/>
                <a:gd name="connsiteY0" fmla="*/ 271 h 1612465"/>
                <a:gd name="connsiteX1" fmla="*/ 519773 w 862169"/>
                <a:gd name="connsiteY1" fmla="*/ 273252 h 1612465"/>
                <a:gd name="connsiteX2" fmla="*/ 614904 w 862169"/>
                <a:gd name="connsiteY2" fmla="*/ 398751 h 1612465"/>
                <a:gd name="connsiteX3" fmla="*/ 684955 w 862169"/>
                <a:gd name="connsiteY3" fmla="*/ 511690 h 1612465"/>
                <a:gd name="connsiteX4" fmla="*/ 796113 w 862169"/>
                <a:gd name="connsiteY4" fmla="*/ 793554 h 1612465"/>
                <a:gd name="connsiteX5" fmla="*/ 856243 w 862169"/>
                <a:gd name="connsiteY5" fmla="*/ 1038496 h 1612465"/>
                <a:gd name="connsiteX6" fmla="*/ 853473 w 862169"/>
                <a:gd name="connsiteY6" fmla="*/ 1311006 h 1612465"/>
                <a:gd name="connsiteX7" fmla="*/ 799008 w 862169"/>
                <a:gd name="connsiteY7" fmla="*/ 1551893 h 1612465"/>
                <a:gd name="connsiteX8" fmla="*/ 688767 w 862169"/>
                <a:gd name="connsiteY8" fmla="*/ 1556250 h 1612465"/>
                <a:gd name="connsiteX9" fmla="*/ 373407 w 862169"/>
                <a:gd name="connsiteY9" fmla="*/ 1612012 h 1612465"/>
                <a:gd name="connsiteX10" fmla="*/ 189273 w 862169"/>
                <a:gd name="connsiteY10" fmla="*/ 1521438 h 1612465"/>
                <a:gd name="connsiteX11" fmla="*/ 144314 w 862169"/>
                <a:gd name="connsiteY11" fmla="*/ 1356564 h 1612465"/>
                <a:gd name="connsiteX12" fmla="*/ 77348 w 862169"/>
                <a:gd name="connsiteY12" fmla="*/ 1157637 h 1612465"/>
                <a:gd name="connsiteX13" fmla="*/ 326 w 862169"/>
                <a:gd name="connsiteY13" fmla="*/ 893933 h 1612465"/>
                <a:gd name="connsiteX14" fmla="*/ 57000 w 862169"/>
                <a:gd name="connsiteY14" fmla="*/ 643052 h 1612465"/>
                <a:gd name="connsiteX15" fmla="*/ 119316 w 862169"/>
                <a:gd name="connsiteY15" fmla="*/ 327052 h 1612465"/>
                <a:gd name="connsiteX16" fmla="*/ 298093 w 862169"/>
                <a:gd name="connsiteY16" fmla="*/ 271 h 1612465"/>
                <a:gd name="connsiteX0" fmla="*/ 267677 w 831753"/>
                <a:gd name="connsiteY0" fmla="*/ 271 h 1612465"/>
                <a:gd name="connsiteX1" fmla="*/ 489357 w 831753"/>
                <a:gd name="connsiteY1" fmla="*/ 273252 h 1612465"/>
                <a:gd name="connsiteX2" fmla="*/ 584488 w 831753"/>
                <a:gd name="connsiteY2" fmla="*/ 398751 h 1612465"/>
                <a:gd name="connsiteX3" fmla="*/ 654539 w 831753"/>
                <a:gd name="connsiteY3" fmla="*/ 511690 h 1612465"/>
                <a:gd name="connsiteX4" fmla="*/ 765697 w 831753"/>
                <a:gd name="connsiteY4" fmla="*/ 793554 h 1612465"/>
                <a:gd name="connsiteX5" fmla="*/ 825827 w 831753"/>
                <a:gd name="connsiteY5" fmla="*/ 1038496 h 1612465"/>
                <a:gd name="connsiteX6" fmla="*/ 823057 w 831753"/>
                <a:gd name="connsiteY6" fmla="*/ 1311006 h 1612465"/>
                <a:gd name="connsiteX7" fmla="*/ 768592 w 831753"/>
                <a:gd name="connsiteY7" fmla="*/ 1551893 h 1612465"/>
                <a:gd name="connsiteX8" fmla="*/ 658351 w 831753"/>
                <a:gd name="connsiteY8" fmla="*/ 1556250 h 1612465"/>
                <a:gd name="connsiteX9" fmla="*/ 342991 w 831753"/>
                <a:gd name="connsiteY9" fmla="*/ 1612012 h 1612465"/>
                <a:gd name="connsiteX10" fmla="*/ 158857 w 831753"/>
                <a:gd name="connsiteY10" fmla="*/ 1521438 h 1612465"/>
                <a:gd name="connsiteX11" fmla="*/ 113898 w 831753"/>
                <a:gd name="connsiteY11" fmla="*/ 1356564 h 1612465"/>
                <a:gd name="connsiteX12" fmla="*/ 46932 w 831753"/>
                <a:gd name="connsiteY12" fmla="*/ 1157637 h 1612465"/>
                <a:gd name="connsiteX13" fmla="*/ 4139 w 831753"/>
                <a:gd name="connsiteY13" fmla="*/ 893933 h 1612465"/>
                <a:gd name="connsiteX14" fmla="*/ 26584 w 831753"/>
                <a:gd name="connsiteY14" fmla="*/ 643052 h 1612465"/>
                <a:gd name="connsiteX15" fmla="*/ 88900 w 831753"/>
                <a:gd name="connsiteY15" fmla="*/ 327052 h 1612465"/>
                <a:gd name="connsiteX16" fmla="*/ 267677 w 831753"/>
                <a:gd name="connsiteY16" fmla="*/ 271 h 1612465"/>
                <a:gd name="connsiteX0" fmla="*/ 267677 w 831753"/>
                <a:gd name="connsiteY0" fmla="*/ 271 h 1613137"/>
                <a:gd name="connsiteX1" fmla="*/ 489357 w 831753"/>
                <a:gd name="connsiteY1" fmla="*/ 273252 h 1613137"/>
                <a:gd name="connsiteX2" fmla="*/ 584488 w 831753"/>
                <a:gd name="connsiteY2" fmla="*/ 398751 h 1613137"/>
                <a:gd name="connsiteX3" fmla="*/ 654539 w 831753"/>
                <a:gd name="connsiteY3" fmla="*/ 511690 h 1613137"/>
                <a:gd name="connsiteX4" fmla="*/ 765697 w 831753"/>
                <a:gd name="connsiteY4" fmla="*/ 793554 h 1613137"/>
                <a:gd name="connsiteX5" fmla="*/ 825827 w 831753"/>
                <a:gd name="connsiteY5" fmla="*/ 1038496 h 1613137"/>
                <a:gd name="connsiteX6" fmla="*/ 823057 w 831753"/>
                <a:gd name="connsiteY6" fmla="*/ 1311006 h 1613137"/>
                <a:gd name="connsiteX7" fmla="*/ 768592 w 831753"/>
                <a:gd name="connsiteY7" fmla="*/ 1551893 h 1613137"/>
                <a:gd name="connsiteX8" fmla="*/ 658351 w 831753"/>
                <a:gd name="connsiteY8" fmla="*/ 1556250 h 1613137"/>
                <a:gd name="connsiteX9" fmla="*/ 342991 w 831753"/>
                <a:gd name="connsiteY9" fmla="*/ 1612012 h 1613137"/>
                <a:gd name="connsiteX10" fmla="*/ 215905 w 831753"/>
                <a:gd name="connsiteY10" fmla="*/ 1498289 h 1613137"/>
                <a:gd name="connsiteX11" fmla="*/ 113898 w 831753"/>
                <a:gd name="connsiteY11" fmla="*/ 1356564 h 1613137"/>
                <a:gd name="connsiteX12" fmla="*/ 46932 w 831753"/>
                <a:gd name="connsiteY12" fmla="*/ 1157637 h 1613137"/>
                <a:gd name="connsiteX13" fmla="*/ 4139 w 831753"/>
                <a:gd name="connsiteY13" fmla="*/ 893933 h 1613137"/>
                <a:gd name="connsiteX14" fmla="*/ 26584 w 831753"/>
                <a:gd name="connsiteY14" fmla="*/ 643052 h 1613137"/>
                <a:gd name="connsiteX15" fmla="*/ 88900 w 831753"/>
                <a:gd name="connsiteY15" fmla="*/ 327052 h 1613137"/>
                <a:gd name="connsiteX16" fmla="*/ 267677 w 831753"/>
                <a:gd name="connsiteY16" fmla="*/ 271 h 1613137"/>
                <a:gd name="connsiteX0" fmla="*/ 267677 w 831753"/>
                <a:gd name="connsiteY0" fmla="*/ 271 h 1573963"/>
                <a:gd name="connsiteX1" fmla="*/ 489357 w 831753"/>
                <a:gd name="connsiteY1" fmla="*/ 273252 h 1573963"/>
                <a:gd name="connsiteX2" fmla="*/ 584488 w 831753"/>
                <a:gd name="connsiteY2" fmla="*/ 398751 h 1573963"/>
                <a:gd name="connsiteX3" fmla="*/ 654539 w 831753"/>
                <a:gd name="connsiteY3" fmla="*/ 511690 h 1573963"/>
                <a:gd name="connsiteX4" fmla="*/ 765697 w 831753"/>
                <a:gd name="connsiteY4" fmla="*/ 793554 h 1573963"/>
                <a:gd name="connsiteX5" fmla="*/ 825827 w 831753"/>
                <a:gd name="connsiteY5" fmla="*/ 1038496 h 1573963"/>
                <a:gd name="connsiteX6" fmla="*/ 823057 w 831753"/>
                <a:gd name="connsiteY6" fmla="*/ 1311006 h 1573963"/>
                <a:gd name="connsiteX7" fmla="*/ 768592 w 831753"/>
                <a:gd name="connsiteY7" fmla="*/ 1551893 h 1573963"/>
                <a:gd name="connsiteX8" fmla="*/ 658351 w 831753"/>
                <a:gd name="connsiteY8" fmla="*/ 1556250 h 1573963"/>
                <a:gd name="connsiteX9" fmla="*/ 360105 w 831753"/>
                <a:gd name="connsiteY9" fmla="*/ 1571500 h 1573963"/>
                <a:gd name="connsiteX10" fmla="*/ 215905 w 831753"/>
                <a:gd name="connsiteY10" fmla="*/ 1498289 h 1573963"/>
                <a:gd name="connsiteX11" fmla="*/ 113898 w 831753"/>
                <a:gd name="connsiteY11" fmla="*/ 1356564 h 1573963"/>
                <a:gd name="connsiteX12" fmla="*/ 46932 w 831753"/>
                <a:gd name="connsiteY12" fmla="*/ 1157637 h 1573963"/>
                <a:gd name="connsiteX13" fmla="*/ 4139 w 831753"/>
                <a:gd name="connsiteY13" fmla="*/ 893933 h 1573963"/>
                <a:gd name="connsiteX14" fmla="*/ 26584 w 831753"/>
                <a:gd name="connsiteY14" fmla="*/ 643052 h 1573963"/>
                <a:gd name="connsiteX15" fmla="*/ 88900 w 831753"/>
                <a:gd name="connsiteY15" fmla="*/ 327052 h 1573963"/>
                <a:gd name="connsiteX16" fmla="*/ 267677 w 831753"/>
                <a:gd name="connsiteY16" fmla="*/ 271 h 1573963"/>
                <a:gd name="connsiteX0" fmla="*/ 267677 w 834471"/>
                <a:gd name="connsiteY0" fmla="*/ 271 h 1575637"/>
                <a:gd name="connsiteX1" fmla="*/ 489357 w 834471"/>
                <a:gd name="connsiteY1" fmla="*/ 273252 h 1575637"/>
                <a:gd name="connsiteX2" fmla="*/ 584488 w 834471"/>
                <a:gd name="connsiteY2" fmla="*/ 398751 h 1575637"/>
                <a:gd name="connsiteX3" fmla="*/ 654539 w 834471"/>
                <a:gd name="connsiteY3" fmla="*/ 511690 h 1575637"/>
                <a:gd name="connsiteX4" fmla="*/ 765697 w 834471"/>
                <a:gd name="connsiteY4" fmla="*/ 793554 h 1575637"/>
                <a:gd name="connsiteX5" fmla="*/ 825827 w 834471"/>
                <a:gd name="connsiteY5" fmla="*/ 1038496 h 1575637"/>
                <a:gd name="connsiteX6" fmla="*/ 823057 w 834471"/>
                <a:gd name="connsiteY6" fmla="*/ 1311006 h 1575637"/>
                <a:gd name="connsiteX7" fmla="*/ 722953 w 834471"/>
                <a:gd name="connsiteY7" fmla="*/ 1470870 h 1575637"/>
                <a:gd name="connsiteX8" fmla="*/ 658351 w 834471"/>
                <a:gd name="connsiteY8" fmla="*/ 1556250 h 1575637"/>
                <a:gd name="connsiteX9" fmla="*/ 360105 w 834471"/>
                <a:gd name="connsiteY9" fmla="*/ 1571500 h 1575637"/>
                <a:gd name="connsiteX10" fmla="*/ 215905 w 834471"/>
                <a:gd name="connsiteY10" fmla="*/ 1498289 h 1575637"/>
                <a:gd name="connsiteX11" fmla="*/ 113898 w 834471"/>
                <a:gd name="connsiteY11" fmla="*/ 1356564 h 1575637"/>
                <a:gd name="connsiteX12" fmla="*/ 46932 w 834471"/>
                <a:gd name="connsiteY12" fmla="*/ 1157637 h 1575637"/>
                <a:gd name="connsiteX13" fmla="*/ 4139 w 834471"/>
                <a:gd name="connsiteY13" fmla="*/ 893933 h 1575637"/>
                <a:gd name="connsiteX14" fmla="*/ 26584 w 834471"/>
                <a:gd name="connsiteY14" fmla="*/ 643052 h 1575637"/>
                <a:gd name="connsiteX15" fmla="*/ 88900 w 834471"/>
                <a:gd name="connsiteY15" fmla="*/ 327052 h 1575637"/>
                <a:gd name="connsiteX16" fmla="*/ 267677 w 834471"/>
                <a:gd name="connsiteY16" fmla="*/ 271 h 1575637"/>
                <a:gd name="connsiteX0" fmla="*/ 267677 w 831753"/>
                <a:gd name="connsiteY0" fmla="*/ 271 h 1575152"/>
                <a:gd name="connsiteX1" fmla="*/ 489357 w 831753"/>
                <a:gd name="connsiteY1" fmla="*/ 273252 h 1575152"/>
                <a:gd name="connsiteX2" fmla="*/ 584488 w 831753"/>
                <a:gd name="connsiteY2" fmla="*/ 398751 h 1575152"/>
                <a:gd name="connsiteX3" fmla="*/ 654539 w 831753"/>
                <a:gd name="connsiteY3" fmla="*/ 511690 h 1575152"/>
                <a:gd name="connsiteX4" fmla="*/ 765697 w 831753"/>
                <a:gd name="connsiteY4" fmla="*/ 793554 h 1575152"/>
                <a:gd name="connsiteX5" fmla="*/ 825827 w 831753"/>
                <a:gd name="connsiteY5" fmla="*/ 1038496 h 1575152"/>
                <a:gd name="connsiteX6" fmla="*/ 823057 w 831753"/>
                <a:gd name="connsiteY6" fmla="*/ 1311006 h 1575152"/>
                <a:gd name="connsiteX7" fmla="*/ 768592 w 831753"/>
                <a:gd name="connsiteY7" fmla="*/ 1488232 h 1575152"/>
                <a:gd name="connsiteX8" fmla="*/ 658351 w 831753"/>
                <a:gd name="connsiteY8" fmla="*/ 1556250 h 1575152"/>
                <a:gd name="connsiteX9" fmla="*/ 360105 w 831753"/>
                <a:gd name="connsiteY9" fmla="*/ 1571500 h 1575152"/>
                <a:gd name="connsiteX10" fmla="*/ 215905 w 831753"/>
                <a:gd name="connsiteY10" fmla="*/ 1498289 h 1575152"/>
                <a:gd name="connsiteX11" fmla="*/ 113898 w 831753"/>
                <a:gd name="connsiteY11" fmla="*/ 1356564 h 1575152"/>
                <a:gd name="connsiteX12" fmla="*/ 46932 w 831753"/>
                <a:gd name="connsiteY12" fmla="*/ 1157637 h 1575152"/>
                <a:gd name="connsiteX13" fmla="*/ 4139 w 831753"/>
                <a:gd name="connsiteY13" fmla="*/ 893933 h 1575152"/>
                <a:gd name="connsiteX14" fmla="*/ 26584 w 831753"/>
                <a:gd name="connsiteY14" fmla="*/ 643052 h 1575152"/>
                <a:gd name="connsiteX15" fmla="*/ 88900 w 831753"/>
                <a:gd name="connsiteY15" fmla="*/ 327052 h 1575152"/>
                <a:gd name="connsiteX16" fmla="*/ 267677 w 831753"/>
                <a:gd name="connsiteY16" fmla="*/ 271 h 1575152"/>
                <a:gd name="connsiteX0" fmla="*/ 267677 w 831753"/>
                <a:gd name="connsiteY0" fmla="*/ 271 h 1647601"/>
                <a:gd name="connsiteX1" fmla="*/ 489357 w 831753"/>
                <a:gd name="connsiteY1" fmla="*/ 273252 h 1647601"/>
                <a:gd name="connsiteX2" fmla="*/ 584488 w 831753"/>
                <a:gd name="connsiteY2" fmla="*/ 398751 h 1647601"/>
                <a:gd name="connsiteX3" fmla="*/ 654539 w 831753"/>
                <a:gd name="connsiteY3" fmla="*/ 511690 h 1647601"/>
                <a:gd name="connsiteX4" fmla="*/ 765697 w 831753"/>
                <a:gd name="connsiteY4" fmla="*/ 793554 h 1647601"/>
                <a:gd name="connsiteX5" fmla="*/ 825827 w 831753"/>
                <a:gd name="connsiteY5" fmla="*/ 1038496 h 1647601"/>
                <a:gd name="connsiteX6" fmla="*/ 823057 w 831753"/>
                <a:gd name="connsiteY6" fmla="*/ 1311006 h 1647601"/>
                <a:gd name="connsiteX7" fmla="*/ 768592 w 831753"/>
                <a:gd name="connsiteY7" fmla="*/ 1488232 h 1647601"/>
                <a:gd name="connsiteX8" fmla="*/ 658351 w 831753"/>
                <a:gd name="connsiteY8" fmla="*/ 1556250 h 1647601"/>
                <a:gd name="connsiteX9" fmla="*/ 360105 w 831753"/>
                <a:gd name="connsiteY9" fmla="*/ 1646735 h 1647601"/>
                <a:gd name="connsiteX10" fmla="*/ 215905 w 831753"/>
                <a:gd name="connsiteY10" fmla="*/ 1498289 h 1647601"/>
                <a:gd name="connsiteX11" fmla="*/ 113898 w 831753"/>
                <a:gd name="connsiteY11" fmla="*/ 1356564 h 1647601"/>
                <a:gd name="connsiteX12" fmla="*/ 46932 w 831753"/>
                <a:gd name="connsiteY12" fmla="*/ 1157637 h 1647601"/>
                <a:gd name="connsiteX13" fmla="*/ 4139 w 831753"/>
                <a:gd name="connsiteY13" fmla="*/ 893933 h 1647601"/>
                <a:gd name="connsiteX14" fmla="*/ 26584 w 831753"/>
                <a:gd name="connsiteY14" fmla="*/ 643052 h 1647601"/>
                <a:gd name="connsiteX15" fmla="*/ 88900 w 831753"/>
                <a:gd name="connsiteY15" fmla="*/ 327052 h 1647601"/>
                <a:gd name="connsiteX16" fmla="*/ 267677 w 831753"/>
                <a:gd name="connsiteY16" fmla="*/ 271 h 1647601"/>
                <a:gd name="connsiteX0" fmla="*/ 267677 w 831753"/>
                <a:gd name="connsiteY0" fmla="*/ 271 h 1654904"/>
                <a:gd name="connsiteX1" fmla="*/ 489357 w 831753"/>
                <a:gd name="connsiteY1" fmla="*/ 273252 h 1654904"/>
                <a:gd name="connsiteX2" fmla="*/ 584488 w 831753"/>
                <a:gd name="connsiteY2" fmla="*/ 398751 h 1654904"/>
                <a:gd name="connsiteX3" fmla="*/ 654539 w 831753"/>
                <a:gd name="connsiteY3" fmla="*/ 511690 h 1654904"/>
                <a:gd name="connsiteX4" fmla="*/ 765697 w 831753"/>
                <a:gd name="connsiteY4" fmla="*/ 793554 h 1654904"/>
                <a:gd name="connsiteX5" fmla="*/ 825827 w 831753"/>
                <a:gd name="connsiteY5" fmla="*/ 1038496 h 1654904"/>
                <a:gd name="connsiteX6" fmla="*/ 823057 w 831753"/>
                <a:gd name="connsiteY6" fmla="*/ 1311006 h 1654904"/>
                <a:gd name="connsiteX7" fmla="*/ 768592 w 831753"/>
                <a:gd name="connsiteY7" fmla="*/ 1488232 h 1654904"/>
                <a:gd name="connsiteX8" fmla="*/ 658351 w 831753"/>
                <a:gd name="connsiteY8" fmla="*/ 1619911 h 1654904"/>
                <a:gd name="connsiteX9" fmla="*/ 360105 w 831753"/>
                <a:gd name="connsiteY9" fmla="*/ 1646735 h 1654904"/>
                <a:gd name="connsiteX10" fmla="*/ 215905 w 831753"/>
                <a:gd name="connsiteY10" fmla="*/ 1498289 h 1654904"/>
                <a:gd name="connsiteX11" fmla="*/ 113898 w 831753"/>
                <a:gd name="connsiteY11" fmla="*/ 1356564 h 1654904"/>
                <a:gd name="connsiteX12" fmla="*/ 46932 w 831753"/>
                <a:gd name="connsiteY12" fmla="*/ 1157637 h 1654904"/>
                <a:gd name="connsiteX13" fmla="*/ 4139 w 831753"/>
                <a:gd name="connsiteY13" fmla="*/ 893933 h 1654904"/>
                <a:gd name="connsiteX14" fmla="*/ 26584 w 831753"/>
                <a:gd name="connsiteY14" fmla="*/ 643052 h 1654904"/>
                <a:gd name="connsiteX15" fmla="*/ 88900 w 831753"/>
                <a:gd name="connsiteY15" fmla="*/ 327052 h 1654904"/>
                <a:gd name="connsiteX16" fmla="*/ 267677 w 831753"/>
                <a:gd name="connsiteY16" fmla="*/ 271 h 1654904"/>
                <a:gd name="connsiteX0" fmla="*/ 267677 w 831753"/>
                <a:gd name="connsiteY0" fmla="*/ 271 h 1670822"/>
                <a:gd name="connsiteX1" fmla="*/ 489357 w 831753"/>
                <a:gd name="connsiteY1" fmla="*/ 273252 h 1670822"/>
                <a:gd name="connsiteX2" fmla="*/ 584488 w 831753"/>
                <a:gd name="connsiteY2" fmla="*/ 398751 h 1670822"/>
                <a:gd name="connsiteX3" fmla="*/ 654539 w 831753"/>
                <a:gd name="connsiteY3" fmla="*/ 511690 h 1670822"/>
                <a:gd name="connsiteX4" fmla="*/ 765697 w 831753"/>
                <a:gd name="connsiteY4" fmla="*/ 793554 h 1670822"/>
                <a:gd name="connsiteX5" fmla="*/ 825827 w 831753"/>
                <a:gd name="connsiteY5" fmla="*/ 1038496 h 1670822"/>
                <a:gd name="connsiteX6" fmla="*/ 823057 w 831753"/>
                <a:gd name="connsiteY6" fmla="*/ 1311006 h 1670822"/>
                <a:gd name="connsiteX7" fmla="*/ 768592 w 831753"/>
                <a:gd name="connsiteY7" fmla="*/ 1488232 h 1670822"/>
                <a:gd name="connsiteX8" fmla="*/ 601303 w 831753"/>
                <a:gd name="connsiteY8" fmla="*/ 1654635 h 1670822"/>
                <a:gd name="connsiteX9" fmla="*/ 360105 w 831753"/>
                <a:gd name="connsiteY9" fmla="*/ 1646735 h 1670822"/>
                <a:gd name="connsiteX10" fmla="*/ 215905 w 831753"/>
                <a:gd name="connsiteY10" fmla="*/ 1498289 h 1670822"/>
                <a:gd name="connsiteX11" fmla="*/ 113898 w 831753"/>
                <a:gd name="connsiteY11" fmla="*/ 1356564 h 1670822"/>
                <a:gd name="connsiteX12" fmla="*/ 46932 w 831753"/>
                <a:gd name="connsiteY12" fmla="*/ 1157637 h 1670822"/>
                <a:gd name="connsiteX13" fmla="*/ 4139 w 831753"/>
                <a:gd name="connsiteY13" fmla="*/ 893933 h 1670822"/>
                <a:gd name="connsiteX14" fmla="*/ 26584 w 831753"/>
                <a:gd name="connsiteY14" fmla="*/ 643052 h 1670822"/>
                <a:gd name="connsiteX15" fmla="*/ 88900 w 831753"/>
                <a:gd name="connsiteY15" fmla="*/ 327052 h 1670822"/>
                <a:gd name="connsiteX16" fmla="*/ 267677 w 831753"/>
                <a:gd name="connsiteY16" fmla="*/ 271 h 167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31753" h="1670822">
                  <a:moveTo>
                    <a:pt x="267677" y="271"/>
                  </a:moveTo>
                  <a:cubicBezTo>
                    <a:pt x="334420" y="-8696"/>
                    <a:pt x="436555" y="206839"/>
                    <a:pt x="489357" y="273252"/>
                  </a:cubicBezTo>
                  <a:cubicBezTo>
                    <a:pt x="542159" y="339665"/>
                    <a:pt x="556958" y="359011"/>
                    <a:pt x="584488" y="398751"/>
                  </a:cubicBezTo>
                  <a:cubicBezTo>
                    <a:pt x="612018" y="438491"/>
                    <a:pt x="624338" y="445890"/>
                    <a:pt x="654539" y="511690"/>
                  </a:cubicBezTo>
                  <a:cubicBezTo>
                    <a:pt x="684740" y="577490"/>
                    <a:pt x="737149" y="705753"/>
                    <a:pt x="765697" y="793554"/>
                  </a:cubicBezTo>
                  <a:cubicBezTo>
                    <a:pt x="794245" y="881355"/>
                    <a:pt x="816267" y="952254"/>
                    <a:pt x="825827" y="1038496"/>
                  </a:cubicBezTo>
                  <a:cubicBezTo>
                    <a:pt x="835387" y="1124738"/>
                    <a:pt x="832596" y="1236050"/>
                    <a:pt x="823057" y="1311006"/>
                  </a:cubicBezTo>
                  <a:cubicBezTo>
                    <a:pt x="813518" y="1385962"/>
                    <a:pt x="805551" y="1430961"/>
                    <a:pt x="768592" y="1488232"/>
                  </a:cubicBezTo>
                  <a:cubicBezTo>
                    <a:pt x="731633" y="1545503"/>
                    <a:pt x="669384" y="1628218"/>
                    <a:pt x="601303" y="1654635"/>
                  </a:cubicBezTo>
                  <a:cubicBezTo>
                    <a:pt x="533222" y="1681052"/>
                    <a:pt x="424338" y="1672793"/>
                    <a:pt x="360105" y="1646735"/>
                  </a:cubicBezTo>
                  <a:cubicBezTo>
                    <a:pt x="295872" y="1620677"/>
                    <a:pt x="256940" y="1546651"/>
                    <a:pt x="215905" y="1498289"/>
                  </a:cubicBezTo>
                  <a:cubicBezTo>
                    <a:pt x="174871" y="1449927"/>
                    <a:pt x="142060" y="1413339"/>
                    <a:pt x="113898" y="1356564"/>
                  </a:cubicBezTo>
                  <a:cubicBezTo>
                    <a:pt x="85736" y="1299789"/>
                    <a:pt x="65225" y="1234742"/>
                    <a:pt x="46932" y="1157637"/>
                  </a:cubicBezTo>
                  <a:cubicBezTo>
                    <a:pt x="28639" y="1080532"/>
                    <a:pt x="7530" y="979697"/>
                    <a:pt x="4139" y="893933"/>
                  </a:cubicBezTo>
                  <a:cubicBezTo>
                    <a:pt x="748" y="808169"/>
                    <a:pt x="-10080" y="793079"/>
                    <a:pt x="26584" y="643052"/>
                  </a:cubicBezTo>
                  <a:cubicBezTo>
                    <a:pt x="69851" y="476278"/>
                    <a:pt x="48718" y="434182"/>
                    <a:pt x="88900" y="327052"/>
                  </a:cubicBezTo>
                  <a:cubicBezTo>
                    <a:pt x="129082" y="219922"/>
                    <a:pt x="200934" y="9238"/>
                    <a:pt x="267677" y="271"/>
                  </a:cubicBezTo>
                  <a:close/>
                </a:path>
              </a:pathLst>
            </a:custGeom>
            <a:solidFill>
              <a:srgbClr val="FB82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86E6EF1-EE72-4A9F-8466-852B577052AA}"/>
                </a:ext>
              </a:extLst>
            </p:cNvPr>
            <p:cNvGrpSpPr/>
            <p:nvPr/>
          </p:nvGrpSpPr>
          <p:grpSpPr>
            <a:xfrm rot="6539215">
              <a:off x="6032910" y="2037258"/>
              <a:ext cx="809693" cy="882393"/>
              <a:chOff x="2423156" y="2832390"/>
              <a:chExt cx="809693" cy="882393"/>
            </a:xfrm>
          </p:grpSpPr>
          <p:sp>
            <p:nvSpPr>
              <p:cNvPr id="57" name="Oval 56"/>
              <p:cNvSpPr/>
              <p:nvPr/>
            </p:nvSpPr>
            <p:spPr>
              <a:xfrm rot="20535420">
                <a:off x="2515097" y="2832390"/>
                <a:ext cx="717752" cy="865135"/>
              </a:xfrm>
              <a:prstGeom prst="ellipse">
                <a:avLst/>
              </a:prstGeom>
              <a:solidFill>
                <a:srgbClr val="C253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2423156" y="3188216"/>
                <a:ext cx="199981" cy="292277"/>
              </a:xfrm>
              <a:custGeom>
                <a:avLst/>
                <a:gdLst>
                  <a:gd name="connsiteX0" fmla="*/ 123964 w 199981"/>
                  <a:gd name="connsiteY0" fmla="*/ 4626 h 292277"/>
                  <a:gd name="connsiteX1" fmla="*/ 84208 w 199981"/>
                  <a:gd name="connsiteY1" fmla="*/ 115060 h 292277"/>
                  <a:gd name="connsiteX2" fmla="*/ 44451 w 199981"/>
                  <a:gd name="connsiteY2" fmla="*/ 194573 h 292277"/>
                  <a:gd name="connsiteX3" fmla="*/ 277 w 199981"/>
                  <a:gd name="connsiteY3" fmla="*/ 229913 h 292277"/>
                  <a:gd name="connsiteX4" fmla="*/ 66538 w 199981"/>
                  <a:gd name="connsiteY4" fmla="*/ 216660 h 292277"/>
                  <a:gd name="connsiteX5" fmla="*/ 128382 w 199981"/>
                  <a:gd name="connsiteY5" fmla="*/ 194573 h 292277"/>
                  <a:gd name="connsiteX6" fmla="*/ 154886 w 199981"/>
                  <a:gd name="connsiteY6" fmla="*/ 172486 h 292277"/>
                  <a:gd name="connsiteX7" fmla="*/ 84208 w 199981"/>
                  <a:gd name="connsiteY7" fmla="*/ 225495 h 292277"/>
                  <a:gd name="connsiteX8" fmla="*/ 35617 w 199981"/>
                  <a:gd name="connsiteY8" fmla="*/ 282921 h 292277"/>
                  <a:gd name="connsiteX9" fmla="*/ 13530 w 199981"/>
                  <a:gd name="connsiteY9" fmla="*/ 287339 h 292277"/>
                  <a:gd name="connsiteX10" fmla="*/ 88625 w 199981"/>
                  <a:gd name="connsiteY10" fmla="*/ 282921 h 292277"/>
                  <a:gd name="connsiteX11" fmla="*/ 132799 w 199981"/>
                  <a:gd name="connsiteY11" fmla="*/ 252000 h 292277"/>
                  <a:gd name="connsiteX12" fmla="*/ 163721 w 199981"/>
                  <a:gd name="connsiteY12" fmla="*/ 234330 h 292277"/>
                  <a:gd name="connsiteX13" fmla="*/ 199060 w 199981"/>
                  <a:gd name="connsiteY13" fmla="*/ 282921 h 292277"/>
                  <a:gd name="connsiteX14" fmla="*/ 123964 w 199981"/>
                  <a:gd name="connsiteY14" fmla="*/ 4626 h 29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9981" h="292277">
                    <a:moveTo>
                      <a:pt x="123964" y="4626"/>
                    </a:moveTo>
                    <a:cubicBezTo>
                      <a:pt x="104822" y="-23351"/>
                      <a:pt x="97460" y="83402"/>
                      <a:pt x="84208" y="115060"/>
                    </a:cubicBezTo>
                    <a:cubicBezTo>
                      <a:pt x="70956" y="146718"/>
                      <a:pt x="58439" y="175431"/>
                      <a:pt x="44451" y="194573"/>
                    </a:cubicBezTo>
                    <a:cubicBezTo>
                      <a:pt x="30463" y="213715"/>
                      <a:pt x="-3404" y="226232"/>
                      <a:pt x="277" y="229913"/>
                    </a:cubicBezTo>
                    <a:cubicBezTo>
                      <a:pt x="3958" y="233594"/>
                      <a:pt x="45187" y="222550"/>
                      <a:pt x="66538" y="216660"/>
                    </a:cubicBezTo>
                    <a:cubicBezTo>
                      <a:pt x="87889" y="210770"/>
                      <a:pt x="113657" y="201935"/>
                      <a:pt x="128382" y="194573"/>
                    </a:cubicBezTo>
                    <a:cubicBezTo>
                      <a:pt x="143107" y="187211"/>
                      <a:pt x="162248" y="167332"/>
                      <a:pt x="154886" y="172486"/>
                    </a:cubicBezTo>
                    <a:cubicBezTo>
                      <a:pt x="147524" y="177640"/>
                      <a:pt x="104086" y="207089"/>
                      <a:pt x="84208" y="225495"/>
                    </a:cubicBezTo>
                    <a:cubicBezTo>
                      <a:pt x="64330" y="243901"/>
                      <a:pt x="47396" y="272614"/>
                      <a:pt x="35617" y="282921"/>
                    </a:cubicBezTo>
                    <a:cubicBezTo>
                      <a:pt x="23838" y="293228"/>
                      <a:pt x="4695" y="287339"/>
                      <a:pt x="13530" y="287339"/>
                    </a:cubicBezTo>
                    <a:cubicBezTo>
                      <a:pt x="22365" y="287339"/>
                      <a:pt x="68747" y="288811"/>
                      <a:pt x="88625" y="282921"/>
                    </a:cubicBezTo>
                    <a:cubicBezTo>
                      <a:pt x="108503" y="277031"/>
                      <a:pt x="120283" y="260099"/>
                      <a:pt x="132799" y="252000"/>
                    </a:cubicBezTo>
                    <a:cubicBezTo>
                      <a:pt x="145315" y="243902"/>
                      <a:pt x="152678" y="229177"/>
                      <a:pt x="163721" y="234330"/>
                    </a:cubicBezTo>
                    <a:cubicBezTo>
                      <a:pt x="174765" y="239484"/>
                      <a:pt x="205686" y="318996"/>
                      <a:pt x="199060" y="282921"/>
                    </a:cubicBezTo>
                    <a:cubicBezTo>
                      <a:pt x="192434" y="246846"/>
                      <a:pt x="143106" y="32603"/>
                      <a:pt x="123964" y="4626"/>
                    </a:cubicBezTo>
                    <a:close/>
                  </a:path>
                </a:pathLst>
              </a:custGeom>
              <a:solidFill>
                <a:srgbClr val="C253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 rot="20535420">
                <a:off x="2575307" y="2880049"/>
                <a:ext cx="590236" cy="778180"/>
              </a:xfrm>
              <a:prstGeom prst="ellipse">
                <a:avLst/>
              </a:prstGeom>
              <a:solidFill>
                <a:srgbClr val="FFDF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2624661" y="2855371"/>
                <a:ext cx="200011" cy="393737"/>
              </a:xfrm>
              <a:custGeom>
                <a:avLst/>
                <a:gdLst>
                  <a:gd name="connsiteX0" fmla="*/ 177113 w 200011"/>
                  <a:gd name="connsiteY0" fmla="*/ 81 h 393737"/>
                  <a:gd name="connsiteX1" fmla="*/ 62056 w 200011"/>
                  <a:gd name="connsiteY1" fmla="*/ 42471 h 393737"/>
                  <a:gd name="connsiteX2" fmla="*/ 1500 w 200011"/>
                  <a:gd name="connsiteY2" fmla="*/ 212028 h 393737"/>
                  <a:gd name="connsiteX3" fmla="*/ 25723 w 200011"/>
                  <a:gd name="connsiteY3" fmla="*/ 345252 h 393737"/>
                  <a:gd name="connsiteX4" fmla="*/ 104446 w 200011"/>
                  <a:gd name="connsiteY4" fmla="*/ 393697 h 393737"/>
                  <a:gd name="connsiteX5" fmla="*/ 165002 w 200011"/>
                  <a:gd name="connsiteY5" fmla="*/ 351308 h 393737"/>
                  <a:gd name="connsiteX6" fmla="*/ 152891 w 200011"/>
                  <a:gd name="connsiteY6" fmla="*/ 242307 h 393737"/>
                  <a:gd name="connsiteX7" fmla="*/ 158946 w 200011"/>
                  <a:gd name="connsiteY7" fmla="*/ 133305 h 393737"/>
                  <a:gd name="connsiteX8" fmla="*/ 195280 w 200011"/>
                  <a:gd name="connsiteY8" fmla="*/ 48526 h 393737"/>
                  <a:gd name="connsiteX9" fmla="*/ 177113 w 200011"/>
                  <a:gd name="connsiteY9" fmla="*/ 81 h 393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0011" h="393737">
                    <a:moveTo>
                      <a:pt x="177113" y="81"/>
                    </a:moveTo>
                    <a:cubicBezTo>
                      <a:pt x="154909" y="-928"/>
                      <a:pt x="91325" y="7147"/>
                      <a:pt x="62056" y="42471"/>
                    </a:cubicBezTo>
                    <a:cubicBezTo>
                      <a:pt x="32787" y="77795"/>
                      <a:pt x="7556" y="161564"/>
                      <a:pt x="1500" y="212028"/>
                    </a:cubicBezTo>
                    <a:cubicBezTo>
                      <a:pt x="-4556" y="262492"/>
                      <a:pt x="8565" y="314974"/>
                      <a:pt x="25723" y="345252"/>
                    </a:cubicBezTo>
                    <a:cubicBezTo>
                      <a:pt x="42881" y="375530"/>
                      <a:pt x="81233" y="392688"/>
                      <a:pt x="104446" y="393697"/>
                    </a:cubicBezTo>
                    <a:cubicBezTo>
                      <a:pt x="127659" y="394706"/>
                      <a:pt x="156928" y="376540"/>
                      <a:pt x="165002" y="351308"/>
                    </a:cubicBezTo>
                    <a:cubicBezTo>
                      <a:pt x="173076" y="326076"/>
                      <a:pt x="153900" y="278641"/>
                      <a:pt x="152891" y="242307"/>
                    </a:cubicBezTo>
                    <a:cubicBezTo>
                      <a:pt x="151882" y="205973"/>
                      <a:pt x="151881" y="165602"/>
                      <a:pt x="158946" y="133305"/>
                    </a:cubicBezTo>
                    <a:cubicBezTo>
                      <a:pt x="166011" y="101008"/>
                      <a:pt x="185187" y="68711"/>
                      <a:pt x="195280" y="48526"/>
                    </a:cubicBezTo>
                    <a:cubicBezTo>
                      <a:pt x="205373" y="28341"/>
                      <a:pt x="199317" y="1090"/>
                      <a:pt x="177113" y="81"/>
                    </a:cubicBezTo>
                    <a:close/>
                  </a:path>
                </a:pathLst>
              </a:custGeom>
              <a:solidFill>
                <a:srgbClr val="514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 60"/>
              <p:cNvSpPr/>
              <p:nvPr/>
            </p:nvSpPr>
            <p:spPr>
              <a:xfrm rot="18982674" flipV="1">
                <a:off x="2821126" y="3321046"/>
                <a:ext cx="200011" cy="393737"/>
              </a:xfrm>
              <a:custGeom>
                <a:avLst/>
                <a:gdLst>
                  <a:gd name="connsiteX0" fmla="*/ 177113 w 200011"/>
                  <a:gd name="connsiteY0" fmla="*/ 81 h 393737"/>
                  <a:gd name="connsiteX1" fmla="*/ 62056 w 200011"/>
                  <a:gd name="connsiteY1" fmla="*/ 42471 h 393737"/>
                  <a:gd name="connsiteX2" fmla="*/ 1500 w 200011"/>
                  <a:gd name="connsiteY2" fmla="*/ 212028 h 393737"/>
                  <a:gd name="connsiteX3" fmla="*/ 25723 w 200011"/>
                  <a:gd name="connsiteY3" fmla="*/ 345252 h 393737"/>
                  <a:gd name="connsiteX4" fmla="*/ 104446 w 200011"/>
                  <a:gd name="connsiteY4" fmla="*/ 393697 h 393737"/>
                  <a:gd name="connsiteX5" fmla="*/ 165002 w 200011"/>
                  <a:gd name="connsiteY5" fmla="*/ 351308 h 393737"/>
                  <a:gd name="connsiteX6" fmla="*/ 152891 w 200011"/>
                  <a:gd name="connsiteY6" fmla="*/ 242307 h 393737"/>
                  <a:gd name="connsiteX7" fmla="*/ 158946 w 200011"/>
                  <a:gd name="connsiteY7" fmla="*/ 133305 h 393737"/>
                  <a:gd name="connsiteX8" fmla="*/ 195280 w 200011"/>
                  <a:gd name="connsiteY8" fmla="*/ 48526 h 393737"/>
                  <a:gd name="connsiteX9" fmla="*/ 177113 w 200011"/>
                  <a:gd name="connsiteY9" fmla="*/ 81 h 393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0011" h="393737">
                    <a:moveTo>
                      <a:pt x="177113" y="81"/>
                    </a:moveTo>
                    <a:cubicBezTo>
                      <a:pt x="154909" y="-928"/>
                      <a:pt x="91325" y="7147"/>
                      <a:pt x="62056" y="42471"/>
                    </a:cubicBezTo>
                    <a:cubicBezTo>
                      <a:pt x="32787" y="77795"/>
                      <a:pt x="7556" y="161564"/>
                      <a:pt x="1500" y="212028"/>
                    </a:cubicBezTo>
                    <a:cubicBezTo>
                      <a:pt x="-4556" y="262492"/>
                      <a:pt x="8565" y="314974"/>
                      <a:pt x="25723" y="345252"/>
                    </a:cubicBezTo>
                    <a:cubicBezTo>
                      <a:pt x="42881" y="375530"/>
                      <a:pt x="81233" y="392688"/>
                      <a:pt x="104446" y="393697"/>
                    </a:cubicBezTo>
                    <a:cubicBezTo>
                      <a:pt x="127659" y="394706"/>
                      <a:pt x="156928" y="376540"/>
                      <a:pt x="165002" y="351308"/>
                    </a:cubicBezTo>
                    <a:cubicBezTo>
                      <a:pt x="173076" y="326076"/>
                      <a:pt x="153900" y="278641"/>
                      <a:pt x="152891" y="242307"/>
                    </a:cubicBezTo>
                    <a:cubicBezTo>
                      <a:pt x="151882" y="205973"/>
                      <a:pt x="151881" y="165602"/>
                      <a:pt x="158946" y="133305"/>
                    </a:cubicBezTo>
                    <a:cubicBezTo>
                      <a:pt x="166011" y="101008"/>
                      <a:pt x="185187" y="68711"/>
                      <a:pt x="195280" y="48526"/>
                    </a:cubicBezTo>
                    <a:cubicBezTo>
                      <a:pt x="205373" y="28341"/>
                      <a:pt x="199317" y="1090"/>
                      <a:pt x="177113" y="81"/>
                    </a:cubicBezTo>
                    <a:close/>
                  </a:path>
                </a:pathLst>
              </a:custGeom>
              <a:solidFill>
                <a:srgbClr val="514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2900595" y="3042650"/>
                <a:ext cx="141724" cy="194366"/>
              </a:xfrm>
              <a:custGeom>
                <a:avLst/>
                <a:gdLst>
                  <a:gd name="connsiteX0" fmla="*/ 44174 w 141724"/>
                  <a:gd name="connsiteY0" fmla="*/ 194366 h 194366"/>
                  <a:gd name="connsiteX1" fmla="*/ 97183 w 141724"/>
                  <a:gd name="connsiteY1" fmla="*/ 163444 h 194366"/>
                  <a:gd name="connsiteX2" fmla="*/ 132522 w 141724"/>
                  <a:gd name="connsiteY2" fmla="*/ 119270 h 194366"/>
                  <a:gd name="connsiteX3" fmla="*/ 141357 w 141724"/>
                  <a:gd name="connsiteY3" fmla="*/ 83931 h 194366"/>
                  <a:gd name="connsiteX4" fmla="*/ 123687 w 141724"/>
                  <a:gd name="connsiteY4" fmla="*/ 57426 h 194366"/>
                  <a:gd name="connsiteX5" fmla="*/ 88348 w 141724"/>
                  <a:gd name="connsiteY5" fmla="*/ 26505 h 194366"/>
                  <a:gd name="connsiteX6" fmla="*/ 44174 w 141724"/>
                  <a:gd name="connsiteY6" fmla="*/ 4418 h 194366"/>
                  <a:gd name="connsiteX7" fmla="*/ 0 w 141724"/>
                  <a:gd name="connsiteY7" fmla="*/ 0 h 194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1724" h="194366">
                    <a:moveTo>
                      <a:pt x="44174" y="194366"/>
                    </a:moveTo>
                    <a:cubicBezTo>
                      <a:pt x="63316" y="185163"/>
                      <a:pt x="82458" y="175960"/>
                      <a:pt x="97183" y="163444"/>
                    </a:cubicBezTo>
                    <a:cubicBezTo>
                      <a:pt x="111908" y="150928"/>
                      <a:pt x="125160" y="132522"/>
                      <a:pt x="132522" y="119270"/>
                    </a:cubicBezTo>
                    <a:cubicBezTo>
                      <a:pt x="139884" y="106018"/>
                      <a:pt x="142829" y="94238"/>
                      <a:pt x="141357" y="83931"/>
                    </a:cubicBezTo>
                    <a:cubicBezTo>
                      <a:pt x="139885" y="73624"/>
                      <a:pt x="132522" y="66997"/>
                      <a:pt x="123687" y="57426"/>
                    </a:cubicBezTo>
                    <a:cubicBezTo>
                      <a:pt x="114852" y="47855"/>
                      <a:pt x="101600" y="35340"/>
                      <a:pt x="88348" y="26505"/>
                    </a:cubicBezTo>
                    <a:cubicBezTo>
                      <a:pt x="75096" y="17670"/>
                      <a:pt x="58899" y="8835"/>
                      <a:pt x="44174" y="4418"/>
                    </a:cubicBezTo>
                    <a:cubicBezTo>
                      <a:pt x="29449" y="1"/>
                      <a:pt x="0" y="0"/>
                      <a:pt x="0" y="0"/>
                    </a:cubicBezTo>
                  </a:path>
                </a:pathLst>
              </a:custGeom>
              <a:noFill/>
              <a:ln>
                <a:solidFill>
                  <a:srgbClr val="514C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 62"/>
              <p:cNvSpPr/>
              <p:nvPr/>
            </p:nvSpPr>
            <p:spPr>
              <a:xfrm rot="19438321" flipV="1">
                <a:off x="2942682" y="3220448"/>
                <a:ext cx="141724" cy="194366"/>
              </a:xfrm>
              <a:custGeom>
                <a:avLst/>
                <a:gdLst>
                  <a:gd name="connsiteX0" fmla="*/ 44174 w 141724"/>
                  <a:gd name="connsiteY0" fmla="*/ 194366 h 194366"/>
                  <a:gd name="connsiteX1" fmla="*/ 97183 w 141724"/>
                  <a:gd name="connsiteY1" fmla="*/ 163444 h 194366"/>
                  <a:gd name="connsiteX2" fmla="*/ 132522 w 141724"/>
                  <a:gd name="connsiteY2" fmla="*/ 119270 h 194366"/>
                  <a:gd name="connsiteX3" fmla="*/ 141357 w 141724"/>
                  <a:gd name="connsiteY3" fmla="*/ 83931 h 194366"/>
                  <a:gd name="connsiteX4" fmla="*/ 123687 w 141724"/>
                  <a:gd name="connsiteY4" fmla="*/ 57426 h 194366"/>
                  <a:gd name="connsiteX5" fmla="*/ 88348 w 141724"/>
                  <a:gd name="connsiteY5" fmla="*/ 26505 h 194366"/>
                  <a:gd name="connsiteX6" fmla="*/ 44174 w 141724"/>
                  <a:gd name="connsiteY6" fmla="*/ 4418 h 194366"/>
                  <a:gd name="connsiteX7" fmla="*/ 0 w 141724"/>
                  <a:gd name="connsiteY7" fmla="*/ 0 h 194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1724" h="194366">
                    <a:moveTo>
                      <a:pt x="44174" y="194366"/>
                    </a:moveTo>
                    <a:cubicBezTo>
                      <a:pt x="63316" y="185163"/>
                      <a:pt x="82458" y="175960"/>
                      <a:pt x="97183" y="163444"/>
                    </a:cubicBezTo>
                    <a:cubicBezTo>
                      <a:pt x="111908" y="150928"/>
                      <a:pt x="125160" y="132522"/>
                      <a:pt x="132522" y="119270"/>
                    </a:cubicBezTo>
                    <a:cubicBezTo>
                      <a:pt x="139884" y="106018"/>
                      <a:pt x="142829" y="94238"/>
                      <a:pt x="141357" y="83931"/>
                    </a:cubicBezTo>
                    <a:cubicBezTo>
                      <a:pt x="139885" y="73624"/>
                      <a:pt x="132522" y="66997"/>
                      <a:pt x="123687" y="57426"/>
                    </a:cubicBezTo>
                    <a:cubicBezTo>
                      <a:pt x="114852" y="47855"/>
                      <a:pt x="101600" y="35340"/>
                      <a:pt x="88348" y="26505"/>
                    </a:cubicBezTo>
                    <a:cubicBezTo>
                      <a:pt x="75096" y="17670"/>
                      <a:pt x="58899" y="8835"/>
                      <a:pt x="44174" y="4418"/>
                    </a:cubicBezTo>
                    <a:cubicBezTo>
                      <a:pt x="29449" y="1"/>
                      <a:pt x="0" y="0"/>
                      <a:pt x="0" y="0"/>
                    </a:cubicBezTo>
                  </a:path>
                </a:pathLst>
              </a:custGeom>
              <a:noFill/>
              <a:ln>
                <a:solidFill>
                  <a:srgbClr val="514C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 rot="20956221">
                <a:off x="2884115" y="3192693"/>
                <a:ext cx="70739" cy="105259"/>
              </a:xfrm>
              <a:prstGeom prst="ellipse">
                <a:avLst/>
              </a:prstGeom>
              <a:solidFill>
                <a:srgbClr val="514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664963" y="3098032"/>
                <a:ext cx="99324" cy="9932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798470" y="3400975"/>
                <a:ext cx="99324" cy="9932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701790" y="3138832"/>
                <a:ext cx="45719" cy="45719"/>
              </a:xfrm>
              <a:prstGeom prst="ellipse">
                <a:avLst/>
              </a:prstGeom>
              <a:solidFill>
                <a:srgbClr val="514C57"/>
              </a:solidFill>
              <a:ln>
                <a:solidFill>
                  <a:srgbClr val="514C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828951" y="3440163"/>
                <a:ext cx="45719" cy="45719"/>
              </a:xfrm>
              <a:prstGeom prst="ellipse">
                <a:avLst/>
              </a:prstGeom>
              <a:solidFill>
                <a:srgbClr val="514C57"/>
              </a:solidFill>
              <a:ln>
                <a:solidFill>
                  <a:srgbClr val="514C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4DC6F7A-745B-41F2-A762-B60FE7B8AFA7}"/>
              </a:ext>
            </a:extLst>
          </p:cNvPr>
          <p:cNvGrpSpPr/>
          <p:nvPr/>
        </p:nvGrpSpPr>
        <p:grpSpPr>
          <a:xfrm>
            <a:off x="5353819" y="1415795"/>
            <a:ext cx="2136914" cy="3270125"/>
            <a:chOff x="5897715" y="1593876"/>
            <a:chExt cx="2136914" cy="3270125"/>
          </a:xfrm>
        </p:grpSpPr>
        <p:sp>
          <p:nvSpPr>
            <p:cNvPr id="22" name="Freeform 51">
              <a:extLst>
                <a:ext uri="{FF2B5EF4-FFF2-40B4-BE49-F238E27FC236}">
                  <a16:creationId xmlns:a16="http://schemas.microsoft.com/office/drawing/2014/main" id="{613BB9F8-7CE3-4345-BB90-00445B067CE5}"/>
                </a:ext>
              </a:extLst>
            </p:cNvPr>
            <p:cNvSpPr/>
            <p:nvPr/>
          </p:nvSpPr>
          <p:spPr>
            <a:xfrm>
              <a:off x="7381769" y="3901784"/>
              <a:ext cx="373966" cy="962217"/>
            </a:xfrm>
            <a:custGeom>
              <a:avLst/>
              <a:gdLst>
                <a:gd name="connsiteX0" fmla="*/ 10094 w 1801900"/>
                <a:gd name="connsiteY0" fmla="*/ 579520 h 1877401"/>
                <a:gd name="connsiteX1" fmla="*/ 60894 w 1801900"/>
                <a:gd name="connsiteY1" fmla="*/ 427120 h 1877401"/>
                <a:gd name="connsiteX2" fmla="*/ 187894 w 1801900"/>
                <a:gd name="connsiteY2" fmla="*/ 257786 h 1877401"/>
                <a:gd name="connsiteX3" fmla="*/ 348760 w 1801900"/>
                <a:gd name="connsiteY3" fmla="*/ 130786 h 1877401"/>
                <a:gd name="connsiteX4" fmla="*/ 535027 w 1801900"/>
                <a:gd name="connsiteY4" fmla="*/ 37653 h 1877401"/>
                <a:gd name="connsiteX5" fmla="*/ 797494 w 1801900"/>
                <a:gd name="connsiteY5" fmla="*/ 3786 h 1877401"/>
                <a:gd name="connsiteX6" fmla="*/ 1009160 w 1801900"/>
                <a:gd name="connsiteY6" fmla="*/ 12253 h 1877401"/>
                <a:gd name="connsiteX7" fmla="*/ 1280094 w 1801900"/>
                <a:gd name="connsiteY7" fmla="*/ 105386 h 1877401"/>
                <a:gd name="connsiteX8" fmla="*/ 1551027 w 1801900"/>
                <a:gd name="connsiteY8" fmla="*/ 325520 h 1877401"/>
                <a:gd name="connsiteX9" fmla="*/ 1711894 w 1801900"/>
                <a:gd name="connsiteY9" fmla="*/ 647253 h 1877401"/>
                <a:gd name="connsiteX10" fmla="*/ 1796560 w 1801900"/>
                <a:gd name="connsiteY10" fmla="*/ 1062120 h 1877401"/>
                <a:gd name="connsiteX11" fmla="*/ 1779627 w 1801900"/>
                <a:gd name="connsiteY11" fmla="*/ 1637853 h 1877401"/>
                <a:gd name="connsiteX12" fmla="*/ 1669560 w 1801900"/>
                <a:gd name="connsiteY12" fmla="*/ 1874920 h 1877401"/>
                <a:gd name="connsiteX13" fmla="*/ 1669560 w 1801900"/>
                <a:gd name="connsiteY13" fmla="*/ 1747920 h 1877401"/>
                <a:gd name="connsiteX14" fmla="*/ 1644160 w 1801900"/>
                <a:gd name="connsiteY14" fmla="*/ 1527786 h 1877401"/>
                <a:gd name="connsiteX15" fmla="*/ 1584894 w 1801900"/>
                <a:gd name="connsiteY15" fmla="*/ 1349986 h 1877401"/>
                <a:gd name="connsiteX16" fmla="*/ 1534094 w 1801900"/>
                <a:gd name="connsiteY16" fmla="*/ 1256853 h 1877401"/>
                <a:gd name="connsiteX17" fmla="*/ 1339360 w 1801900"/>
                <a:gd name="connsiteY17" fmla="*/ 841986 h 1877401"/>
                <a:gd name="connsiteX18" fmla="*/ 958360 w 1801900"/>
                <a:gd name="connsiteY18" fmla="*/ 664186 h 1877401"/>
                <a:gd name="connsiteX19" fmla="*/ 594294 w 1801900"/>
                <a:gd name="connsiteY19" fmla="*/ 638786 h 1877401"/>
                <a:gd name="connsiteX20" fmla="*/ 255627 w 1801900"/>
                <a:gd name="connsiteY20" fmla="*/ 596453 h 1877401"/>
                <a:gd name="connsiteX21" fmla="*/ 10094 w 1801900"/>
                <a:gd name="connsiteY21" fmla="*/ 579520 h 1877401"/>
                <a:gd name="connsiteX0" fmla="*/ 10094 w 1801900"/>
                <a:gd name="connsiteY0" fmla="*/ 579520 h 1877401"/>
                <a:gd name="connsiteX1" fmla="*/ 60894 w 1801900"/>
                <a:gd name="connsiteY1" fmla="*/ 427120 h 1877401"/>
                <a:gd name="connsiteX2" fmla="*/ 187894 w 1801900"/>
                <a:gd name="connsiteY2" fmla="*/ 257786 h 1877401"/>
                <a:gd name="connsiteX3" fmla="*/ 348760 w 1801900"/>
                <a:gd name="connsiteY3" fmla="*/ 130786 h 1877401"/>
                <a:gd name="connsiteX4" fmla="*/ 535027 w 1801900"/>
                <a:gd name="connsiteY4" fmla="*/ 37653 h 1877401"/>
                <a:gd name="connsiteX5" fmla="*/ 797494 w 1801900"/>
                <a:gd name="connsiteY5" fmla="*/ 3786 h 1877401"/>
                <a:gd name="connsiteX6" fmla="*/ 1009160 w 1801900"/>
                <a:gd name="connsiteY6" fmla="*/ 12253 h 1877401"/>
                <a:gd name="connsiteX7" fmla="*/ 1280094 w 1801900"/>
                <a:gd name="connsiteY7" fmla="*/ 105386 h 1877401"/>
                <a:gd name="connsiteX8" fmla="*/ 1551027 w 1801900"/>
                <a:gd name="connsiteY8" fmla="*/ 325520 h 1877401"/>
                <a:gd name="connsiteX9" fmla="*/ 1711894 w 1801900"/>
                <a:gd name="connsiteY9" fmla="*/ 647253 h 1877401"/>
                <a:gd name="connsiteX10" fmla="*/ 1796560 w 1801900"/>
                <a:gd name="connsiteY10" fmla="*/ 1062120 h 1877401"/>
                <a:gd name="connsiteX11" fmla="*/ 1779627 w 1801900"/>
                <a:gd name="connsiteY11" fmla="*/ 1637853 h 1877401"/>
                <a:gd name="connsiteX12" fmla="*/ 1669560 w 1801900"/>
                <a:gd name="connsiteY12" fmla="*/ 1874920 h 1877401"/>
                <a:gd name="connsiteX13" fmla="*/ 1669560 w 1801900"/>
                <a:gd name="connsiteY13" fmla="*/ 1747920 h 1877401"/>
                <a:gd name="connsiteX14" fmla="*/ 1644160 w 1801900"/>
                <a:gd name="connsiteY14" fmla="*/ 1527786 h 1877401"/>
                <a:gd name="connsiteX15" fmla="*/ 1584894 w 1801900"/>
                <a:gd name="connsiteY15" fmla="*/ 1349986 h 1877401"/>
                <a:gd name="connsiteX16" fmla="*/ 1534094 w 1801900"/>
                <a:gd name="connsiteY16" fmla="*/ 1256853 h 1877401"/>
                <a:gd name="connsiteX17" fmla="*/ 1339360 w 1801900"/>
                <a:gd name="connsiteY17" fmla="*/ 841986 h 1877401"/>
                <a:gd name="connsiteX18" fmla="*/ 958360 w 1801900"/>
                <a:gd name="connsiteY18" fmla="*/ 664186 h 1877401"/>
                <a:gd name="connsiteX19" fmla="*/ 594294 w 1801900"/>
                <a:gd name="connsiteY19" fmla="*/ 638786 h 1877401"/>
                <a:gd name="connsiteX20" fmla="*/ 255627 w 1801900"/>
                <a:gd name="connsiteY20" fmla="*/ 596453 h 1877401"/>
                <a:gd name="connsiteX21" fmla="*/ 10094 w 1801900"/>
                <a:gd name="connsiteY21" fmla="*/ 579520 h 1877401"/>
                <a:gd name="connsiteX0" fmla="*/ 195701 w 1741974"/>
                <a:gd name="connsiteY0" fmla="*/ 596453 h 1877401"/>
                <a:gd name="connsiteX1" fmla="*/ 968 w 1741974"/>
                <a:gd name="connsiteY1" fmla="*/ 427120 h 1877401"/>
                <a:gd name="connsiteX2" fmla="*/ 127968 w 1741974"/>
                <a:gd name="connsiteY2" fmla="*/ 257786 h 1877401"/>
                <a:gd name="connsiteX3" fmla="*/ 288834 w 1741974"/>
                <a:gd name="connsiteY3" fmla="*/ 130786 h 1877401"/>
                <a:gd name="connsiteX4" fmla="*/ 475101 w 1741974"/>
                <a:gd name="connsiteY4" fmla="*/ 37653 h 1877401"/>
                <a:gd name="connsiteX5" fmla="*/ 737568 w 1741974"/>
                <a:gd name="connsiteY5" fmla="*/ 3786 h 1877401"/>
                <a:gd name="connsiteX6" fmla="*/ 949234 w 1741974"/>
                <a:gd name="connsiteY6" fmla="*/ 12253 h 1877401"/>
                <a:gd name="connsiteX7" fmla="*/ 1220168 w 1741974"/>
                <a:gd name="connsiteY7" fmla="*/ 105386 h 1877401"/>
                <a:gd name="connsiteX8" fmla="*/ 1491101 w 1741974"/>
                <a:gd name="connsiteY8" fmla="*/ 325520 h 1877401"/>
                <a:gd name="connsiteX9" fmla="*/ 1651968 w 1741974"/>
                <a:gd name="connsiteY9" fmla="*/ 647253 h 1877401"/>
                <a:gd name="connsiteX10" fmla="*/ 1736634 w 1741974"/>
                <a:gd name="connsiteY10" fmla="*/ 1062120 h 1877401"/>
                <a:gd name="connsiteX11" fmla="*/ 1719701 w 1741974"/>
                <a:gd name="connsiteY11" fmla="*/ 1637853 h 1877401"/>
                <a:gd name="connsiteX12" fmla="*/ 1609634 w 1741974"/>
                <a:gd name="connsiteY12" fmla="*/ 1874920 h 1877401"/>
                <a:gd name="connsiteX13" fmla="*/ 1609634 w 1741974"/>
                <a:gd name="connsiteY13" fmla="*/ 1747920 h 1877401"/>
                <a:gd name="connsiteX14" fmla="*/ 1584234 w 1741974"/>
                <a:gd name="connsiteY14" fmla="*/ 1527786 h 1877401"/>
                <a:gd name="connsiteX15" fmla="*/ 1524968 w 1741974"/>
                <a:gd name="connsiteY15" fmla="*/ 1349986 h 1877401"/>
                <a:gd name="connsiteX16" fmla="*/ 1474168 w 1741974"/>
                <a:gd name="connsiteY16" fmla="*/ 1256853 h 1877401"/>
                <a:gd name="connsiteX17" fmla="*/ 1279434 w 1741974"/>
                <a:gd name="connsiteY17" fmla="*/ 841986 h 1877401"/>
                <a:gd name="connsiteX18" fmla="*/ 898434 w 1741974"/>
                <a:gd name="connsiteY18" fmla="*/ 664186 h 1877401"/>
                <a:gd name="connsiteX19" fmla="*/ 534368 w 1741974"/>
                <a:gd name="connsiteY19" fmla="*/ 638786 h 1877401"/>
                <a:gd name="connsiteX20" fmla="*/ 195701 w 1741974"/>
                <a:gd name="connsiteY20" fmla="*/ 596453 h 1877401"/>
                <a:gd name="connsiteX0" fmla="*/ 73260 w 1619533"/>
                <a:gd name="connsiteY0" fmla="*/ 596453 h 1877401"/>
                <a:gd name="connsiteX1" fmla="*/ 5527 w 1619533"/>
                <a:gd name="connsiteY1" fmla="*/ 257786 h 1877401"/>
                <a:gd name="connsiteX2" fmla="*/ 166393 w 1619533"/>
                <a:gd name="connsiteY2" fmla="*/ 130786 h 1877401"/>
                <a:gd name="connsiteX3" fmla="*/ 352660 w 1619533"/>
                <a:gd name="connsiteY3" fmla="*/ 37653 h 1877401"/>
                <a:gd name="connsiteX4" fmla="*/ 615127 w 1619533"/>
                <a:gd name="connsiteY4" fmla="*/ 3786 h 1877401"/>
                <a:gd name="connsiteX5" fmla="*/ 826793 w 1619533"/>
                <a:gd name="connsiteY5" fmla="*/ 12253 h 1877401"/>
                <a:gd name="connsiteX6" fmla="*/ 1097727 w 1619533"/>
                <a:gd name="connsiteY6" fmla="*/ 105386 h 1877401"/>
                <a:gd name="connsiteX7" fmla="*/ 1368660 w 1619533"/>
                <a:gd name="connsiteY7" fmla="*/ 325520 h 1877401"/>
                <a:gd name="connsiteX8" fmla="*/ 1529527 w 1619533"/>
                <a:gd name="connsiteY8" fmla="*/ 647253 h 1877401"/>
                <a:gd name="connsiteX9" fmla="*/ 1614193 w 1619533"/>
                <a:gd name="connsiteY9" fmla="*/ 1062120 h 1877401"/>
                <a:gd name="connsiteX10" fmla="*/ 1597260 w 1619533"/>
                <a:gd name="connsiteY10" fmla="*/ 1637853 h 1877401"/>
                <a:gd name="connsiteX11" fmla="*/ 1487193 w 1619533"/>
                <a:gd name="connsiteY11" fmla="*/ 1874920 h 1877401"/>
                <a:gd name="connsiteX12" fmla="*/ 1487193 w 1619533"/>
                <a:gd name="connsiteY12" fmla="*/ 1747920 h 1877401"/>
                <a:gd name="connsiteX13" fmla="*/ 1461793 w 1619533"/>
                <a:gd name="connsiteY13" fmla="*/ 1527786 h 1877401"/>
                <a:gd name="connsiteX14" fmla="*/ 1402527 w 1619533"/>
                <a:gd name="connsiteY14" fmla="*/ 1349986 h 1877401"/>
                <a:gd name="connsiteX15" fmla="*/ 1351727 w 1619533"/>
                <a:gd name="connsiteY15" fmla="*/ 1256853 h 1877401"/>
                <a:gd name="connsiteX16" fmla="*/ 1156993 w 1619533"/>
                <a:gd name="connsiteY16" fmla="*/ 841986 h 1877401"/>
                <a:gd name="connsiteX17" fmla="*/ 775993 w 1619533"/>
                <a:gd name="connsiteY17" fmla="*/ 664186 h 1877401"/>
                <a:gd name="connsiteX18" fmla="*/ 411927 w 1619533"/>
                <a:gd name="connsiteY18" fmla="*/ 638786 h 1877401"/>
                <a:gd name="connsiteX19" fmla="*/ 73260 w 1619533"/>
                <a:gd name="connsiteY19" fmla="*/ 596453 h 1877401"/>
                <a:gd name="connsiteX0" fmla="*/ 10605 w 1556878"/>
                <a:gd name="connsiteY0" fmla="*/ 596453 h 1877401"/>
                <a:gd name="connsiteX1" fmla="*/ 103738 w 1556878"/>
                <a:gd name="connsiteY1" fmla="*/ 130786 h 1877401"/>
                <a:gd name="connsiteX2" fmla="*/ 290005 w 1556878"/>
                <a:gd name="connsiteY2" fmla="*/ 37653 h 1877401"/>
                <a:gd name="connsiteX3" fmla="*/ 552472 w 1556878"/>
                <a:gd name="connsiteY3" fmla="*/ 3786 h 1877401"/>
                <a:gd name="connsiteX4" fmla="*/ 764138 w 1556878"/>
                <a:gd name="connsiteY4" fmla="*/ 12253 h 1877401"/>
                <a:gd name="connsiteX5" fmla="*/ 1035072 w 1556878"/>
                <a:gd name="connsiteY5" fmla="*/ 105386 h 1877401"/>
                <a:gd name="connsiteX6" fmla="*/ 1306005 w 1556878"/>
                <a:gd name="connsiteY6" fmla="*/ 325520 h 1877401"/>
                <a:gd name="connsiteX7" fmla="*/ 1466872 w 1556878"/>
                <a:gd name="connsiteY7" fmla="*/ 647253 h 1877401"/>
                <a:gd name="connsiteX8" fmla="*/ 1551538 w 1556878"/>
                <a:gd name="connsiteY8" fmla="*/ 1062120 h 1877401"/>
                <a:gd name="connsiteX9" fmla="*/ 1534605 w 1556878"/>
                <a:gd name="connsiteY9" fmla="*/ 1637853 h 1877401"/>
                <a:gd name="connsiteX10" fmla="*/ 1424538 w 1556878"/>
                <a:gd name="connsiteY10" fmla="*/ 1874920 h 1877401"/>
                <a:gd name="connsiteX11" fmla="*/ 1424538 w 1556878"/>
                <a:gd name="connsiteY11" fmla="*/ 1747920 h 1877401"/>
                <a:gd name="connsiteX12" fmla="*/ 1399138 w 1556878"/>
                <a:gd name="connsiteY12" fmla="*/ 1527786 h 1877401"/>
                <a:gd name="connsiteX13" fmla="*/ 1339872 w 1556878"/>
                <a:gd name="connsiteY13" fmla="*/ 1349986 h 1877401"/>
                <a:gd name="connsiteX14" fmla="*/ 1289072 w 1556878"/>
                <a:gd name="connsiteY14" fmla="*/ 1256853 h 1877401"/>
                <a:gd name="connsiteX15" fmla="*/ 1094338 w 1556878"/>
                <a:gd name="connsiteY15" fmla="*/ 841986 h 1877401"/>
                <a:gd name="connsiteX16" fmla="*/ 713338 w 1556878"/>
                <a:gd name="connsiteY16" fmla="*/ 664186 h 1877401"/>
                <a:gd name="connsiteX17" fmla="*/ 349272 w 1556878"/>
                <a:gd name="connsiteY17" fmla="*/ 638786 h 1877401"/>
                <a:gd name="connsiteX18" fmla="*/ 10605 w 1556878"/>
                <a:gd name="connsiteY18" fmla="*/ 596453 h 1877401"/>
                <a:gd name="connsiteX0" fmla="*/ 355 w 1546628"/>
                <a:gd name="connsiteY0" fmla="*/ 612274 h 1893222"/>
                <a:gd name="connsiteX1" fmla="*/ 279755 w 1546628"/>
                <a:gd name="connsiteY1" fmla="*/ 53474 h 1893222"/>
                <a:gd name="connsiteX2" fmla="*/ 542222 w 1546628"/>
                <a:gd name="connsiteY2" fmla="*/ 19607 h 1893222"/>
                <a:gd name="connsiteX3" fmla="*/ 753888 w 1546628"/>
                <a:gd name="connsiteY3" fmla="*/ 28074 h 1893222"/>
                <a:gd name="connsiteX4" fmla="*/ 1024822 w 1546628"/>
                <a:gd name="connsiteY4" fmla="*/ 121207 h 1893222"/>
                <a:gd name="connsiteX5" fmla="*/ 1295755 w 1546628"/>
                <a:gd name="connsiteY5" fmla="*/ 341341 h 1893222"/>
                <a:gd name="connsiteX6" fmla="*/ 1456622 w 1546628"/>
                <a:gd name="connsiteY6" fmla="*/ 663074 h 1893222"/>
                <a:gd name="connsiteX7" fmla="*/ 1541288 w 1546628"/>
                <a:gd name="connsiteY7" fmla="*/ 1077941 h 1893222"/>
                <a:gd name="connsiteX8" fmla="*/ 1524355 w 1546628"/>
                <a:gd name="connsiteY8" fmla="*/ 1653674 h 1893222"/>
                <a:gd name="connsiteX9" fmla="*/ 1414288 w 1546628"/>
                <a:gd name="connsiteY9" fmla="*/ 1890741 h 1893222"/>
                <a:gd name="connsiteX10" fmla="*/ 1414288 w 1546628"/>
                <a:gd name="connsiteY10" fmla="*/ 1763741 h 1893222"/>
                <a:gd name="connsiteX11" fmla="*/ 1388888 w 1546628"/>
                <a:gd name="connsiteY11" fmla="*/ 1543607 h 1893222"/>
                <a:gd name="connsiteX12" fmla="*/ 1329622 w 1546628"/>
                <a:gd name="connsiteY12" fmla="*/ 1365807 h 1893222"/>
                <a:gd name="connsiteX13" fmla="*/ 1278822 w 1546628"/>
                <a:gd name="connsiteY13" fmla="*/ 1272674 h 1893222"/>
                <a:gd name="connsiteX14" fmla="*/ 1084088 w 1546628"/>
                <a:gd name="connsiteY14" fmla="*/ 857807 h 1893222"/>
                <a:gd name="connsiteX15" fmla="*/ 703088 w 1546628"/>
                <a:gd name="connsiteY15" fmla="*/ 680007 h 1893222"/>
                <a:gd name="connsiteX16" fmla="*/ 339022 w 1546628"/>
                <a:gd name="connsiteY16" fmla="*/ 654607 h 1893222"/>
                <a:gd name="connsiteX17" fmla="*/ 355 w 1546628"/>
                <a:gd name="connsiteY17" fmla="*/ 612274 h 1893222"/>
                <a:gd name="connsiteX0" fmla="*/ 0 w 1546273"/>
                <a:gd name="connsiteY0" fmla="*/ 637535 h 1918483"/>
                <a:gd name="connsiteX1" fmla="*/ 541867 w 1546273"/>
                <a:gd name="connsiteY1" fmla="*/ 44868 h 1918483"/>
                <a:gd name="connsiteX2" fmla="*/ 753533 w 1546273"/>
                <a:gd name="connsiteY2" fmla="*/ 53335 h 1918483"/>
                <a:gd name="connsiteX3" fmla="*/ 1024467 w 1546273"/>
                <a:gd name="connsiteY3" fmla="*/ 146468 h 1918483"/>
                <a:gd name="connsiteX4" fmla="*/ 1295400 w 1546273"/>
                <a:gd name="connsiteY4" fmla="*/ 366602 h 1918483"/>
                <a:gd name="connsiteX5" fmla="*/ 1456267 w 1546273"/>
                <a:gd name="connsiteY5" fmla="*/ 688335 h 1918483"/>
                <a:gd name="connsiteX6" fmla="*/ 1540933 w 1546273"/>
                <a:gd name="connsiteY6" fmla="*/ 1103202 h 1918483"/>
                <a:gd name="connsiteX7" fmla="*/ 1524000 w 1546273"/>
                <a:gd name="connsiteY7" fmla="*/ 1678935 h 1918483"/>
                <a:gd name="connsiteX8" fmla="*/ 1413933 w 1546273"/>
                <a:gd name="connsiteY8" fmla="*/ 1916002 h 1918483"/>
                <a:gd name="connsiteX9" fmla="*/ 1413933 w 1546273"/>
                <a:gd name="connsiteY9" fmla="*/ 1789002 h 1918483"/>
                <a:gd name="connsiteX10" fmla="*/ 1388533 w 1546273"/>
                <a:gd name="connsiteY10" fmla="*/ 1568868 h 1918483"/>
                <a:gd name="connsiteX11" fmla="*/ 1329267 w 1546273"/>
                <a:gd name="connsiteY11" fmla="*/ 1391068 h 1918483"/>
                <a:gd name="connsiteX12" fmla="*/ 1278467 w 1546273"/>
                <a:gd name="connsiteY12" fmla="*/ 1297935 h 1918483"/>
                <a:gd name="connsiteX13" fmla="*/ 1083733 w 1546273"/>
                <a:gd name="connsiteY13" fmla="*/ 883068 h 1918483"/>
                <a:gd name="connsiteX14" fmla="*/ 702733 w 1546273"/>
                <a:gd name="connsiteY14" fmla="*/ 705268 h 1918483"/>
                <a:gd name="connsiteX15" fmla="*/ 338667 w 1546273"/>
                <a:gd name="connsiteY15" fmla="*/ 679868 h 1918483"/>
                <a:gd name="connsiteX16" fmla="*/ 0 w 1546273"/>
                <a:gd name="connsiteY16" fmla="*/ 637535 h 1918483"/>
                <a:gd name="connsiteX0" fmla="*/ 2984 w 1210590"/>
                <a:gd name="connsiteY0" fmla="*/ 683002 h 1921617"/>
                <a:gd name="connsiteX1" fmla="*/ 206184 w 1210590"/>
                <a:gd name="connsiteY1" fmla="*/ 48002 h 1921617"/>
                <a:gd name="connsiteX2" fmla="*/ 417850 w 1210590"/>
                <a:gd name="connsiteY2" fmla="*/ 56469 h 1921617"/>
                <a:gd name="connsiteX3" fmla="*/ 688784 w 1210590"/>
                <a:gd name="connsiteY3" fmla="*/ 149602 h 1921617"/>
                <a:gd name="connsiteX4" fmla="*/ 959717 w 1210590"/>
                <a:gd name="connsiteY4" fmla="*/ 369736 h 1921617"/>
                <a:gd name="connsiteX5" fmla="*/ 1120584 w 1210590"/>
                <a:gd name="connsiteY5" fmla="*/ 691469 h 1921617"/>
                <a:gd name="connsiteX6" fmla="*/ 1205250 w 1210590"/>
                <a:gd name="connsiteY6" fmla="*/ 1106336 h 1921617"/>
                <a:gd name="connsiteX7" fmla="*/ 1188317 w 1210590"/>
                <a:gd name="connsiteY7" fmla="*/ 1682069 h 1921617"/>
                <a:gd name="connsiteX8" fmla="*/ 1078250 w 1210590"/>
                <a:gd name="connsiteY8" fmla="*/ 1919136 h 1921617"/>
                <a:gd name="connsiteX9" fmla="*/ 1078250 w 1210590"/>
                <a:gd name="connsiteY9" fmla="*/ 1792136 h 1921617"/>
                <a:gd name="connsiteX10" fmla="*/ 1052850 w 1210590"/>
                <a:gd name="connsiteY10" fmla="*/ 1572002 h 1921617"/>
                <a:gd name="connsiteX11" fmla="*/ 993584 w 1210590"/>
                <a:gd name="connsiteY11" fmla="*/ 1394202 h 1921617"/>
                <a:gd name="connsiteX12" fmla="*/ 942784 w 1210590"/>
                <a:gd name="connsiteY12" fmla="*/ 1301069 h 1921617"/>
                <a:gd name="connsiteX13" fmla="*/ 748050 w 1210590"/>
                <a:gd name="connsiteY13" fmla="*/ 886202 h 1921617"/>
                <a:gd name="connsiteX14" fmla="*/ 367050 w 1210590"/>
                <a:gd name="connsiteY14" fmla="*/ 708402 h 1921617"/>
                <a:gd name="connsiteX15" fmla="*/ 2984 w 1210590"/>
                <a:gd name="connsiteY15" fmla="*/ 683002 h 1921617"/>
                <a:gd name="connsiteX0" fmla="*/ 161490 w 1005030"/>
                <a:gd name="connsiteY0" fmla="*/ 710282 h 1923497"/>
                <a:gd name="connsiteX1" fmla="*/ 624 w 1005030"/>
                <a:gd name="connsiteY1" fmla="*/ 49882 h 1923497"/>
                <a:gd name="connsiteX2" fmla="*/ 212290 w 1005030"/>
                <a:gd name="connsiteY2" fmla="*/ 58349 h 1923497"/>
                <a:gd name="connsiteX3" fmla="*/ 483224 w 1005030"/>
                <a:gd name="connsiteY3" fmla="*/ 151482 h 1923497"/>
                <a:gd name="connsiteX4" fmla="*/ 754157 w 1005030"/>
                <a:gd name="connsiteY4" fmla="*/ 371616 h 1923497"/>
                <a:gd name="connsiteX5" fmla="*/ 915024 w 1005030"/>
                <a:gd name="connsiteY5" fmla="*/ 693349 h 1923497"/>
                <a:gd name="connsiteX6" fmla="*/ 999690 w 1005030"/>
                <a:gd name="connsiteY6" fmla="*/ 1108216 h 1923497"/>
                <a:gd name="connsiteX7" fmla="*/ 982757 w 1005030"/>
                <a:gd name="connsiteY7" fmla="*/ 1683949 h 1923497"/>
                <a:gd name="connsiteX8" fmla="*/ 872690 w 1005030"/>
                <a:gd name="connsiteY8" fmla="*/ 1921016 h 1923497"/>
                <a:gd name="connsiteX9" fmla="*/ 872690 w 1005030"/>
                <a:gd name="connsiteY9" fmla="*/ 1794016 h 1923497"/>
                <a:gd name="connsiteX10" fmla="*/ 847290 w 1005030"/>
                <a:gd name="connsiteY10" fmla="*/ 1573882 h 1923497"/>
                <a:gd name="connsiteX11" fmla="*/ 788024 w 1005030"/>
                <a:gd name="connsiteY11" fmla="*/ 1396082 h 1923497"/>
                <a:gd name="connsiteX12" fmla="*/ 737224 w 1005030"/>
                <a:gd name="connsiteY12" fmla="*/ 1302949 h 1923497"/>
                <a:gd name="connsiteX13" fmla="*/ 542490 w 1005030"/>
                <a:gd name="connsiteY13" fmla="*/ 888082 h 1923497"/>
                <a:gd name="connsiteX14" fmla="*/ 161490 w 1005030"/>
                <a:gd name="connsiteY14" fmla="*/ 710282 h 1923497"/>
                <a:gd name="connsiteX0" fmla="*/ 551870 w 1014410"/>
                <a:gd name="connsiteY0" fmla="*/ 901248 h 1936663"/>
                <a:gd name="connsiteX1" fmla="*/ 10004 w 1014410"/>
                <a:gd name="connsiteY1" fmla="*/ 63048 h 1936663"/>
                <a:gd name="connsiteX2" fmla="*/ 221670 w 1014410"/>
                <a:gd name="connsiteY2" fmla="*/ 71515 h 1936663"/>
                <a:gd name="connsiteX3" fmla="*/ 492604 w 1014410"/>
                <a:gd name="connsiteY3" fmla="*/ 164648 h 1936663"/>
                <a:gd name="connsiteX4" fmla="*/ 763537 w 1014410"/>
                <a:gd name="connsiteY4" fmla="*/ 384782 h 1936663"/>
                <a:gd name="connsiteX5" fmla="*/ 924404 w 1014410"/>
                <a:gd name="connsiteY5" fmla="*/ 706515 h 1936663"/>
                <a:gd name="connsiteX6" fmla="*/ 1009070 w 1014410"/>
                <a:gd name="connsiteY6" fmla="*/ 1121382 h 1936663"/>
                <a:gd name="connsiteX7" fmla="*/ 992137 w 1014410"/>
                <a:gd name="connsiteY7" fmla="*/ 1697115 h 1936663"/>
                <a:gd name="connsiteX8" fmla="*/ 882070 w 1014410"/>
                <a:gd name="connsiteY8" fmla="*/ 1934182 h 1936663"/>
                <a:gd name="connsiteX9" fmla="*/ 882070 w 1014410"/>
                <a:gd name="connsiteY9" fmla="*/ 1807182 h 1936663"/>
                <a:gd name="connsiteX10" fmla="*/ 856670 w 1014410"/>
                <a:gd name="connsiteY10" fmla="*/ 1587048 h 1936663"/>
                <a:gd name="connsiteX11" fmla="*/ 797404 w 1014410"/>
                <a:gd name="connsiteY11" fmla="*/ 1409248 h 1936663"/>
                <a:gd name="connsiteX12" fmla="*/ 746604 w 1014410"/>
                <a:gd name="connsiteY12" fmla="*/ 1316115 h 1936663"/>
                <a:gd name="connsiteX13" fmla="*/ 551870 w 1014410"/>
                <a:gd name="connsiteY13" fmla="*/ 901248 h 1936663"/>
                <a:gd name="connsiteX0" fmla="*/ 330570 w 793110"/>
                <a:gd name="connsiteY0" fmla="*/ 874395 h 1909810"/>
                <a:gd name="connsiteX1" fmla="*/ 370 w 793110"/>
                <a:gd name="connsiteY1" fmla="*/ 44662 h 1909810"/>
                <a:gd name="connsiteX2" fmla="*/ 271304 w 793110"/>
                <a:gd name="connsiteY2" fmla="*/ 137795 h 1909810"/>
                <a:gd name="connsiteX3" fmla="*/ 542237 w 793110"/>
                <a:gd name="connsiteY3" fmla="*/ 357929 h 1909810"/>
                <a:gd name="connsiteX4" fmla="*/ 703104 w 793110"/>
                <a:gd name="connsiteY4" fmla="*/ 679662 h 1909810"/>
                <a:gd name="connsiteX5" fmla="*/ 787770 w 793110"/>
                <a:gd name="connsiteY5" fmla="*/ 1094529 h 1909810"/>
                <a:gd name="connsiteX6" fmla="*/ 770837 w 793110"/>
                <a:gd name="connsiteY6" fmla="*/ 1670262 h 1909810"/>
                <a:gd name="connsiteX7" fmla="*/ 660770 w 793110"/>
                <a:gd name="connsiteY7" fmla="*/ 1907329 h 1909810"/>
                <a:gd name="connsiteX8" fmla="*/ 660770 w 793110"/>
                <a:gd name="connsiteY8" fmla="*/ 1780329 h 1909810"/>
                <a:gd name="connsiteX9" fmla="*/ 635370 w 793110"/>
                <a:gd name="connsiteY9" fmla="*/ 1560195 h 1909810"/>
                <a:gd name="connsiteX10" fmla="*/ 576104 w 793110"/>
                <a:gd name="connsiteY10" fmla="*/ 1382395 h 1909810"/>
                <a:gd name="connsiteX11" fmla="*/ 525304 w 793110"/>
                <a:gd name="connsiteY11" fmla="*/ 1289262 h 1909810"/>
                <a:gd name="connsiteX12" fmla="*/ 330570 w 793110"/>
                <a:gd name="connsiteY12" fmla="*/ 874395 h 1909810"/>
                <a:gd name="connsiteX0" fmla="*/ 70909 w 533449"/>
                <a:gd name="connsiteY0" fmla="*/ 756478 h 1791893"/>
                <a:gd name="connsiteX1" fmla="*/ 11643 w 533449"/>
                <a:gd name="connsiteY1" fmla="*/ 19878 h 1791893"/>
                <a:gd name="connsiteX2" fmla="*/ 282576 w 533449"/>
                <a:gd name="connsiteY2" fmla="*/ 240012 h 1791893"/>
                <a:gd name="connsiteX3" fmla="*/ 443443 w 533449"/>
                <a:gd name="connsiteY3" fmla="*/ 561745 h 1791893"/>
                <a:gd name="connsiteX4" fmla="*/ 528109 w 533449"/>
                <a:gd name="connsiteY4" fmla="*/ 976612 h 1791893"/>
                <a:gd name="connsiteX5" fmla="*/ 511176 w 533449"/>
                <a:gd name="connsiteY5" fmla="*/ 1552345 h 1791893"/>
                <a:gd name="connsiteX6" fmla="*/ 401109 w 533449"/>
                <a:gd name="connsiteY6" fmla="*/ 1789412 h 1791893"/>
                <a:gd name="connsiteX7" fmla="*/ 401109 w 533449"/>
                <a:gd name="connsiteY7" fmla="*/ 1662412 h 1791893"/>
                <a:gd name="connsiteX8" fmla="*/ 375709 w 533449"/>
                <a:gd name="connsiteY8" fmla="*/ 1442278 h 1791893"/>
                <a:gd name="connsiteX9" fmla="*/ 316443 w 533449"/>
                <a:gd name="connsiteY9" fmla="*/ 1264478 h 1791893"/>
                <a:gd name="connsiteX10" fmla="*/ 265643 w 533449"/>
                <a:gd name="connsiteY10" fmla="*/ 1171345 h 1791893"/>
                <a:gd name="connsiteX11" fmla="*/ 70909 w 533449"/>
                <a:gd name="connsiteY11" fmla="*/ 756478 h 1791893"/>
                <a:gd name="connsiteX0" fmla="*/ 70909 w 533449"/>
                <a:gd name="connsiteY0" fmla="*/ 756478 h 1791893"/>
                <a:gd name="connsiteX1" fmla="*/ 11643 w 533449"/>
                <a:gd name="connsiteY1" fmla="*/ 19878 h 1791893"/>
                <a:gd name="connsiteX2" fmla="*/ 282576 w 533449"/>
                <a:gd name="connsiteY2" fmla="*/ 240012 h 1791893"/>
                <a:gd name="connsiteX3" fmla="*/ 443443 w 533449"/>
                <a:gd name="connsiteY3" fmla="*/ 561745 h 1791893"/>
                <a:gd name="connsiteX4" fmla="*/ 528109 w 533449"/>
                <a:gd name="connsiteY4" fmla="*/ 976612 h 1791893"/>
                <a:gd name="connsiteX5" fmla="*/ 511176 w 533449"/>
                <a:gd name="connsiteY5" fmla="*/ 1552345 h 1791893"/>
                <a:gd name="connsiteX6" fmla="*/ 401109 w 533449"/>
                <a:gd name="connsiteY6" fmla="*/ 1789412 h 1791893"/>
                <a:gd name="connsiteX7" fmla="*/ 401109 w 533449"/>
                <a:gd name="connsiteY7" fmla="*/ 1662412 h 1791893"/>
                <a:gd name="connsiteX8" fmla="*/ 375709 w 533449"/>
                <a:gd name="connsiteY8" fmla="*/ 1442278 h 1791893"/>
                <a:gd name="connsiteX9" fmla="*/ 316443 w 533449"/>
                <a:gd name="connsiteY9" fmla="*/ 1264478 h 1791893"/>
                <a:gd name="connsiteX10" fmla="*/ 265643 w 533449"/>
                <a:gd name="connsiteY10" fmla="*/ 1171345 h 1791893"/>
                <a:gd name="connsiteX11" fmla="*/ 70909 w 533449"/>
                <a:gd name="connsiteY11" fmla="*/ 756478 h 1791893"/>
                <a:gd name="connsiteX0" fmla="*/ 70909 w 533449"/>
                <a:gd name="connsiteY0" fmla="*/ 756478 h 1791893"/>
                <a:gd name="connsiteX1" fmla="*/ 11643 w 533449"/>
                <a:gd name="connsiteY1" fmla="*/ 19878 h 1791893"/>
                <a:gd name="connsiteX2" fmla="*/ 282576 w 533449"/>
                <a:gd name="connsiteY2" fmla="*/ 240012 h 1791893"/>
                <a:gd name="connsiteX3" fmla="*/ 443443 w 533449"/>
                <a:gd name="connsiteY3" fmla="*/ 561745 h 1791893"/>
                <a:gd name="connsiteX4" fmla="*/ 528109 w 533449"/>
                <a:gd name="connsiteY4" fmla="*/ 976612 h 1791893"/>
                <a:gd name="connsiteX5" fmla="*/ 511176 w 533449"/>
                <a:gd name="connsiteY5" fmla="*/ 1552345 h 1791893"/>
                <a:gd name="connsiteX6" fmla="*/ 401109 w 533449"/>
                <a:gd name="connsiteY6" fmla="*/ 1789412 h 1791893"/>
                <a:gd name="connsiteX7" fmla="*/ 401109 w 533449"/>
                <a:gd name="connsiteY7" fmla="*/ 1662412 h 1791893"/>
                <a:gd name="connsiteX8" fmla="*/ 375709 w 533449"/>
                <a:gd name="connsiteY8" fmla="*/ 1442278 h 1791893"/>
                <a:gd name="connsiteX9" fmla="*/ 316443 w 533449"/>
                <a:gd name="connsiteY9" fmla="*/ 1264478 h 1791893"/>
                <a:gd name="connsiteX10" fmla="*/ 265643 w 533449"/>
                <a:gd name="connsiteY10" fmla="*/ 1171345 h 1791893"/>
                <a:gd name="connsiteX11" fmla="*/ 70909 w 533449"/>
                <a:gd name="connsiteY11" fmla="*/ 756478 h 1791893"/>
                <a:gd name="connsiteX0" fmla="*/ 0 w 462540"/>
                <a:gd name="connsiteY0" fmla="*/ 519553 h 1554968"/>
                <a:gd name="connsiteX1" fmla="*/ 211667 w 462540"/>
                <a:gd name="connsiteY1" fmla="*/ 3087 h 1554968"/>
                <a:gd name="connsiteX2" fmla="*/ 372534 w 462540"/>
                <a:gd name="connsiteY2" fmla="*/ 324820 h 1554968"/>
                <a:gd name="connsiteX3" fmla="*/ 457200 w 462540"/>
                <a:gd name="connsiteY3" fmla="*/ 739687 h 1554968"/>
                <a:gd name="connsiteX4" fmla="*/ 440267 w 462540"/>
                <a:gd name="connsiteY4" fmla="*/ 1315420 h 1554968"/>
                <a:gd name="connsiteX5" fmla="*/ 330200 w 462540"/>
                <a:gd name="connsiteY5" fmla="*/ 1552487 h 1554968"/>
                <a:gd name="connsiteX6" fmla="*/ 330200 w 462540"/>
                <a:gd name="connsiteY6" fmla="*/ 1425487 h 1554968"/>
                <a:gd name="connsiteX7" fmla="*/ 304800 w 462540"/>
                <a:gd name="connsiteY7" fmla="*/ 1205353 h 1554968"/>
                <a:gd name="connsiteX8" fmla="*/ 245534 w 462540"/>
                <a:gd name="connsiteY8" fmla="*/ 1027553 h 1554968"/>
                <a:gd name="connsiteX9" fmla="*/ 194734 w 462540"/>
                <a:gd name="connsiteY9" fmla="*/ 934420 h 1554968"/>
                <a:gd name="connsiteX10" fmla="*/ 0 w 462540"/>
                <a:gd name="connsiteY10" fmla="*/ 519553 h 1554968"/>
                <a:gd name="connsiteX0" fmla="*/ 0 w 462540"/>
                <a:gd name="connsiteY0" fmla="*/ 201086 h 1236501"/>
                <a:gd name="connsiteX1" fmla="*/ 372534 w 462540"/>
                <a:gd name="connsiteY1" fmla="*/ 6353 h 1236501"/>
                <a:gd name="connsiteX2" fmla="*/ 457200 w 462540"/>
                <a:gd name="connsiteY2" fmla="*/ 421220 h 1236501"/>
                <a:gd name="connsiteX3" fmla="*/ 440267 w 462540"/>
                <a:gd name="connsiteY3" fmla="*/ 996953 h 1236501"/>
                <a:gd name="connsiteX4" fmla="*/ 330200 w 462540"/>
                <a:gd name="connsiteY4" fmla="*/ 1234020 h 1236501"/>
                <a:gd name="connsiteX5" fmla="*/ 330200 w 462540"/>
                <a:gd name="connsiteY5" fmla="*/ 1107020 h 1236501"/>
                <a:gd name="connsiteX6" fmla="*/ 304800 w 462540"/>
                <a:gd name="connsiteY6" fmla="*/ 886886 h 1236501"/>
                <a:gd name="connsiteX7" fmla="*/ 245534 w 462540"/>
                <a:gd name="connsiteY7" fmla="*/ 709086 h 1236501"/>
                <a:gd name="connsiteX8" fmla="*/ 194734 w 462540"/>
                <a:gd name="connsiteY8" fmla="*/ 615953 h 1236501"/>
                <a:gd name="connsiteX9" fmla="*/ 0 w 462540"/>
                <a:gd name="connsiteY9" fmla="*/ 201086 h 1236501"/>
                <a:gd name="connsiteX0" fmla="*/ 0 w 490128"/>
                <a:gd name="connsiteY0" fmla="*/ 5367 h 1040782"/>
                <a:gd name="connsiteX1" fmla="*/ 457200 w 490128"/>
                <a:gd name="connsiteY1" fmla="*/ 225501 h 1040782"/>
                <a:gd name="connsiteX2" fmla="*/ 440267 w 490128"/>
                <a:gd name="connsiteY2" fmla="*/ 801234 h 1040782"/>
                <a:gd name="connsiteX3" fmla="*/ 330200 w 490128"/>
                <a:gd name="connsiteY3" fmla="*/ 1038301 h 1040782"/>
                <a:gd name="connsiteX4" fmla="*/ 330200 w 490128"/>
                <a:gd name="connsiteY4" fmla="*/ 911301 h 1040782"/>
                <a:gd name="connsiteX5" fmla="*/ 304800 w 490128"/>
                <a:gd name="connsiteY5" fmla="*/ 691167 h 1040782"/>
                <a:gd name="connsiteX6" fmla="*/ 245534 w 490128"/>
                <a:gd name="connsiteY6" fmla="*/ 513367 h 1040782"/>
                <a:gd name="connsiteX7" fmla="*/ 194734 w 490128"/>
                <a:gd name="connsiteY7" fmla="*/ 420234 h 1040782"/>
                <a:gd name="connsiteX8" fmla="*/ 0 w 490128"/>
                <a:gd name="connsiteY8" fmla="*/ 5367 h 1040782"/>
                <a:gd name="connsiteX0" fmla="*/ 0 w 490128"/>
                <a:gd name="connsiteY0" fmla="*/ 5367 h 1040782"/>
                <a:gd name="connsiteX1" fmla="*/ 457200 w 490128"/>
                <a:gd name="connsiteY1" fmla="*/ 225501 h 1040782"/>
                <a:gd name="connsiteX2" fmla="*/ 440267 w 490128"/>
                <a:gd name="connsiteY2" fmla="*/ 801234 h 1040782"/>
                <a:gd name="connsiteX3" fmla="*/ 330200 w 490128"/>
                <a:gd name="connsiteY3" fmla="*/ 1038301 h 1040782"/>
                <a:gd name="connsiteX4" fmla="*/ 330200 w 490128"/>
                <a:gd name="connsiteY4" fmla="*/ 911301 h 1040782"/>
                <a:gd name="connsiteX5" fmla="*/ 304800 w 490128"/>
                <a:gd name="connsiteY5" fmla="*/ 691167 h 1040782"/>
                <a:gd name="connsiteX6" fmla="*/ 245534 w 490128"/>
                <a:gd name="connsiteY6" fmla="*/ 513367 h 1040782"/>
                <a:gd name="connsiteX7" fmla="*/ 194734 w 490128"/>
                <a:gd name="connsiteY7" fmla="*/ 420234 h 1040782"/>
                <a:gd name="connsiteX8" fmla="*/ 0 w 490128"/>
                <a:gd name="connsiteY8" fmla="*/ 5367 h 1040782"/>
                <a:gd name="connsiteX0" fmla="*/ 4943 w 470098"/>
                <a:gd name="connsiteY0" fmla="*/ 16341 h 1051756"/>
                <a:gd name="connsiteX1" fmla="*/ 427419 w 470098"/>
                <a:gd name="connsiteY1" fmla="*/ 155452 h 1051756"/>
                <a:gd name="connsiteX2" fmla="*/ 445210 w 470098"/>
                <a:gd name="connsiteY2" fmla="*/ 812208 h 1051756"/>
                <a:gd name="connsiteX3" fmla="*/ 335143 w 470098"/>
                <a:gd name="connsiteY3" fmla="*/ 1049275 h 1051756"/>
                <a:gd name="connsiteX4" fmla="*/ 335143 w 470098"/>
                <a:gd name="connsiteY4" fmla="*/ 922275 h 1051756"/>
                <a:gd name="connsiteX5" fmla="*/ 309743 w 470098"/>
                <a:gd name="connsiteY5" fmla="*/ 702141 h 1051756"/>
                <a:gd name="connsiteX6" fmla="*/ 250477 w 470098"/>
                <a:gd name="connsiteY6" fmla="*/ 524341 h 1051756"/>
                <a:gd name="connsiteX7" fmla="*/ 199677 w 470098"/>
                <a:gd name="connsiteY7" fmla="*/ 431208 h 1051756"/>
                <a:gd name="connsiteX8" fmla="*/ 4943 w 470098"/>
                <a:gd name="connsiteY8" fmla="*/ 16341 h 1051756"/>
                <a:gd name="connsiteX0" fmla="*/ 7635 w 373966"/>
                <a:gd name="connsiteY0" fmla="*/ 54123 h 962217"/>
                <a:gd name="connsiteX1" fmla="*/ 337513 w 373966"/>
                <a:gd name="connsiteY1" fmla="*/ 65913 h 962217"/>
                <a:gd name="connsiteX2" fmla="*/ 355304 w 373966"/>
                <a:gd name="connsiteY2" fmla="*/ 722669 h 962217"/>
                <a:gd name="connsiteX3" fmla="*/ 245237 w 373966"/>
                <a:gd name="connsiteY3" fmla="*/ 959736 h 962217"/>
                <a:gd name="connsiteX4" fmla="*/ 245237 w 373966"/>
                <a:gd name="connsiteY4" fmla="*/ 832736 h 962217"/>
                <a:gd name="connsiteX5" fmla="*/ 219837 w 373966"/>
                <a:gd name="connsiteY5" fmla="*/ 612602 h 962217"/>
                <a:gd name="connsiteX6" fmla="*/ 160571 w 373966"/>
                <a:gd name="connsiteY6" fmla="*/ 434802 h 962217"/>
                <a:gd name="connsiteX7" fmla="*/ 109771 w 373966"/>
                <a:gd name="connsiteY7" fmla="*/ 341669 h 962217"/>
                <a:gd name="connsiteX8" fmla="*/ 7635 w 373966"/>
                <a:gd name="connsiteY8" fmla="*/ 54123 h 96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3966" h="962217">
                  <a:moveTo>
                    <a:pt x="7635" y="54123"/>
                  </a:moveTo>
                  <a:cubicBezTo>
                    <a:pt x="45592" y="8164"/>
                    <a:pt x="279568" y="-45511"/>
                    <a:pt x="337513" y="65913"/>
                  </a:cubicBezTo>
                  <a:cubicBezTo>
                    <a:pt x="395458" y="177337"/>
                    <a:pt x="370683" y="573699"/>
                    <a:pt x="355304" y="722669"/>
                  </a:cubicBezTo>
                  <a:cubicBezTo>
                    <a:pt x="339925" y="871639"/>
                    <a:pt x="263581" y="941392"/>
                    <a:pt x="245237" y="959736"/>
                  </a:cubicBezTo>
                  <a:cubicBezTo>
                    <a:pt x="226893" y="978080"/>
                    <a:pt x="249470" y="890592"/>
                    <a:pt x="245237" y="832736"/>
                  </a:cubicBezTo>
                  <a:cubicBezTo>
                    <a:pt x="241004" y="774880"/>
                    <a:pt x="233948" y="678924"/>
                    <a:pt x="219837" y="612602"/>
                  </a:cubicBezTo>
                  <a:cubicBezTo>
                    <a:pt x="205726" y="546280"/>
                    <a:pt x="178915" y="479957"/>
                    <a:pt x="160571" y="434802"/>
                  </a:cubicBezTo>
                  <a:cubicBezTo>
                    <a:pt x="142227" y="389647"/>
                    <a:pt x="135260" y="405116"/>
                    <a:pt x="109771" y="341669"/>
                  </a:cubicBezTo>
                  <a:cubicBezTo>
                    <a:pt x="84282" y="278222"/>
                    <a:pt x="-30322" y="100082"/>
                    <a:pt x="7635" y="54123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54">
              <a:extLst>
                <a:ext uri="{FF2B5EF4-FFF2-40B4-BE49-F238E27FC236}">
                  <a16:creationId xmlns:a16="http://schemas.microsoft.com/office/drawing/2014/main" id="{4F0DE41D-E224-40DC-9F27-84771A615078}"/>
                </a:ext>
              </a:extLst>
            </p:cNvPr>
            <p:cNvSpPr/>
            <p:nvPr/>
          </p:nvSpPr>
          <p:spPr>
            <a:xfrm>
              <a:off x="6757977" y="3952649"/>
              <a:ext cx="404960" cy="874288"/>
            </a:xfrm>
            <a:custGeom>
              <a:avLst/>
              <a:gdLst>
                <a:gd name="connsiteX0" fmla="*/ 69107 w 404960"/>
                <a:gd name="connsiteY0" fmla="*/ 43602 h 874288"/>
                <a:gd name="connsiteX1" fmla="*/ 129663 w 404960"/>
                <a:gd name="connsiteY1" fmla="*/ 376661 h 874288"/>
                <a:gd name="connsiteX2" fmla="*/ 165997 w 404960"/>
                <a:gd name="connsiteY2" fmla="*/ 485663 h 874288"/>
                <a:gd name="connsiteX3" fmla="*/ 147830 w 404960"/>
                <a:gd name="connsiteY3" fmla="*/ 637053 h 874288"/>
                <a:gd name="connsiteX4" fmla="*/ 38829 w 404960"/>
                <a:gd name="connsiteY4" fmla="*/ 836889 h 874288"/>
                <a:gd name="connsiteX5" fmla="*/ 2495 w 404960"/>
                <a:gd name="connsiteY5" fmla="*/ 867167 h 874288"/>
                <a:gd name="connsiteX6" fmla="*/ 99385 w 404960"/>
                <a:gd name="connsiteY6" fmla="*/ 867167 h 874288"/>
                <a:gd name="connsiteX7" fmla="*/ 232609 w 404960"/>
                <a:gd name="connsiteY7" fmla="*/ 788444 h 874288"/>
                <a:gd name="connsiteX8" fmla="*/ 347666 w 404960"/>
                <a:gd name="connsiteY8" fmla="*/ 624942 h 874288"/>
                <a:gd name="connsiteX9" fmla="*/ 390056 w 404960"/>
                <a:gd name="connsiteY9" fmla="*/ 509885 h 874288"/>
                <a:gd name="connsiteX10" fmla="*/ 402167 w 404960"/>
                <a:gd name="connsiteY10" fmla="*/ 279771 h 874288"/>
                <a:gd name="connsiteX11" fmla="*/ 341610 w 404960"/>
                <a:gd name="connsiteY11" fmla="*/ 31491 h 874288"/>
                <a:gd name="connsiteX12" fmla="*/ 69107 w 404960"/>
                <a:gd name="connsiteY12" fmla="*/ 43602 h 87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4960" h="874288">
                  <a:moveTo>
                    <a:pt x="69107" y="43602"/>
                  </a:moveTo>
                  <a:cubicBezTo>
                    <a:pt x="33783" y="101130"/>
                    <a:pt x="113515" y="302984"/>
                    <a:pt x="129663" y="376661"/>
                  </a:cubicBezTo>
                  <a:cubicBezTo>
                    <a:pt x="145811" y="450338"/>
                    <a:pt x="162969" y="442264"/>
                    <a:pt x="165997" y="485663"/>
                  </a:cubicBezTo>
                  <a:cubicBezTo>
                    <a:pt x="169025" y="529062"/>
                    <a:pt x="169025" y="578515"/>
                    <a:pt x="147830" y="637053"/>
                  </a:cubicBezTo>
                  <a:cubicBezTo>
                    <a:pt x="126635" y="695591"/>
                    <a:pt x="63051" y="798537"/>
                    <a:pt x="38829" y="836889"/>
                  </a:cubicBezTo>
                  <a:cubicBezTo>
                    <a:pt x="14607" y="875241"/>
                    <a:pt x="-7598" y="862121"/>
                    <a:pt x="2495" y="867167"/>
                  </a:cubicBezTo>
                  <a:cubicBezTo>
                    <a:pt x="12588" y="872213"/>
                    <a:pt x="61033" y="880287"/>
                    <a:pt x="99385" y="867167"/>
                  </a:cubicBezTo>
                  <a:cubicBezTo>
                    <a:pt x="137737" y="854047"/>
                    <a:pt x="191229" y="828815"/>
                    <a:pt x="232609" y="788444"/>
                  </a:cubicBezTo>
                  <a:cubicBezTo>
                    <a:pt x="273989" y="748073"/>
                    <a:pt x="321425" y="671368"/>
                    <a:pt x="347666" y="624942"/>
                  </a:cubicBezTo>
                  <a:cubicBezTo>
                    <a:pt x="373907" y="578516"/>
                    <a:pt x="380972" y="567414"/>
                    <a:pt x="390056" y="509885"/>
                  </a:cubicBezTo>
                  <a:cubicBezTo>
                    <a:pt x="399140" y="452356"/>
                    <a:pt x="410241" y="359503"/>
                    <a:pt x="402167" y="279771"/>
                  </a:cubicBezTo>
                  <a:cubicBezTo>
                    <a:pt x="394093" y="200039"/>
                    <a:pt x="398129" y="73880"/>
                    <a:pt x="341610" y="31491"/>
                  </a:cubicBezTo>
                  <a:cubicBezTo>
                    <a:pt x="285091" y="-10898"/>
                    <a:pt x="104431" y="-13926"/>
                    <a:pt x="69107" y="43602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52">
              <a:extLst>
                <a:ext uri="{FF2B5EF4-FFF2-40B4-BE49-F238E27FC236}">
                  <a16:creationId xmlns:a16="http://schemas.microsoft.com/office/drawing/2014/main" id="{7089A811-400C-4F1E-A76A-68EA34847EB4}"/>
                </a:ext>
              </a:extLst>
            </p:cNvPr>
            <p:cNvSpPr/>
            <p:nvPr/>
          </p:nvSpPr>
          <p:spPr>
            <a:xfrm>
              <a:off x="6596346" y="2643934"/>
              <a:ext cx="1133182" cy="1710631"/>
            </a:xfrm>
            <a:custGeom>
              <a:avLst/>
              <a:gdLst>
                <a:gd name="connsiteX0" fmla="*/ 69639 w 1708204"/>
                <a:gd name="connsiteY0" fmla="*/ 595499 h 1222082"/>
                <a:gd name="connsiteX1" fmla="*/ 230506 w 1708204"/>
                <a:gd name="connsiteY1" fmla="*/ 578565 h 1222082"/>
                <a:gd name="connsiteX2" fmla="*/ 340572 w 1708204"/>
                <a:gd name="connsiteY2" fmla="*/ 578565 h 1222082"/>
                <a:gd name="connsiteX3" fmla="*/ 509906 w 1708204"/>
                <a:gd name="connsiteY3" fmla="*/ 612432 h 1222082"/>
                <a:gd name="connsiteX4" fmla="*/ 670772 w 1708204"/>
                <a:gd name="connsiteY4" fmla="*/ 781765 h 1222082"/>
                <a:gd name="connsiteX5" fmla="*/ 780839 w 1708204"/>
                <a:gd name="connsiteY5" fmla="*/ 968032 h 1222082"/>
                <a:gd name="connsiteX6" fmla="*/ 950172 w 1708204"/>
                <a:gd name="connsiteY6" fmla="*/ 1154299 h 1222082"/>
                <a:gd name="connsiteX7" fmla="*/ 1212639 w 1708204"/>
                <a:gd name="connsiteY7" fmla="*/ 1222032 h 1222082"/>
                <a:gd name="connsiteX8" fmla="*/ 1432772 w 1708204"/>
                <a:gd name="connsiteY8" fmla="*/ 1162765 h 1222082"/>
                <a:gd name="connsiteX9" fmla="*/ 1602106 w 1708204"/>
                <a:gd name="connsiteY9" fmla="*/ 1027299 h 1222082"/>
                <a:gd name="connsiteX10" fmla="*/ 1652906 w 1708204"/>
                <a:gd name="connsiteY10" fmla="*/ 866432 h 1222082"/>
                <a:gd name="connsiteX11" fmla="*/ 1669839 w 1708204"/>
                <a:gd name="connsiteY11" fmla="*/ 570099 h 1222082"/>
                <a:gd name="connsiteX12" fmla="*/ 1111039 w 1708204"/>
                <a:gd name="connsiteY12" fmla="*/ 45165 h 1222082"/>
                <a:gd name="connsiteX13" fmla="*/ 509906 w 1708204"/>
                <a:gd name="connsiteY13" fmla="*/ 45165 h 1222082"/>
                <a:gd name="connsiteX14" fmla="*/ 120439 w 1708204"/>
                <a:gd name="connsiteY14" fmla="*/ 197565 h 1222082"/>
                <a:gd name="connsiteX15" fmla="*/ 1906 w 1708204"/>
                <a:gd name="connsiteY15" fmla="*/ 333032 h 1222082"/>
                <a:gd name="connsiteX16" fmla="*/ 69639 w 1708204"/>
                <a:gd name="connsiteY16" fmla="*/ 595499 h 1222082"/>
                <a:gd name="connsiteX0" fmla="*/ 37068 w 1675633"/>
                <a:gd name="connsiteY0" fmla="*/ 1070285 h 1696868"/>
                <a:gd name="connsiteX1" fmla="*/ 197935 w 1675633"/>
                <a:gd name="connsiteY1" fmla="*/ 1053351 h 1696868"/>
                <a:gd name="connsiteX2" fmla="*/ 308001 w 1675633"/>
                <a:gd name="connsiteY2" fmla="*/ 1053351 h 1696868"/>
                <a:gd name="connsiteX3" fmla="*/ 477335 w 1675633"/>
                <a:gd name="connsiteY3" fmla="*/ 1087218 h 1696868"/>
                <a:gd name="connsiteX4" fmla="*/ 638201 w 1675633"/>
                <a:gd name="connsiteY4" fmla="*/ 1256551 h 1696868"/>
                <a:gd name="connsiteX5" fmla="*/ 748268 w 1675633"/>
                <a:gd name="connsiteY5" fmla="*/ 1442818 h 1696868"/>
                <a:gd name="connsiteX6" fmla="*/ 917601 w 1675633"/>
                <a:gd name="connsiteY6" fmla="*/ 1629085 h 1696868"/>
                <a:gd name="connsiteX7" fmla="*/ 1180068 w 1675633"/>
                <a:gd name="connsiteY7" fmla="*/ 1696818 h 1696868"/>
                <a:gd name="connsiteX8" fmla="*/ 1400201 w 1675633"/>
                <a:gd name="connsiteY8" fmla="*/ 1637551 h 1696868"/>
                <a:gd name="connsiteX9" fmla="*/ 1569535 w 1675633"/>
                <a:gd name="connsiteY9" fmla="*/ 1502085 h 1696868"/>
                <a:gd name="connsiteX10" fmla="*/ 1620335 w 1675633"/>
                <a:gd name="connsiteY10" fmla="*/ 1341218 h 1696868"/>
                <a:gd name="connsiteX11" fmla="*/ 1637268 w 1675633"/>
                <a:gd name="connsiteY11" fmla="*/ 1044885 h 1696868"/>
                <a:gd name="connsiteX12" fmla="*/ 1078468 w 1675633"/>
                <a:gd name="connsiteY12" fmla="*/ 519951 h 1696868"/>
                <a:gd name="connsiteX13" fmla="*/ 477335 w 1675633"/>
                <a:gd name="connsiteY13" fmla="*/ 519951 h 1696868"/>
                <a:gd name="connsiteX14" fmla="*/ 87868 w 1675633"/>
                <a:gd name="connsiteY14" fmla="*/ 672351 h 1696868"/>
                <a:gd name="connsiteX15" fmla="*/ 970545 w 1675633"/>
                <a:gd name="connsiteY15" fmla="*/ 3377 h 1696868"/>
                <a:gd name="connsiteX16" fmla="*/ 37068 w 1675633"/>
                <a:gd name="connsiteY16" fmla="*/ 1070285 h 1696868"/>
                <a:gd name="connsiteX0" fmla="*/ 37068 w 1644338"/>
                <a:gd name="connsiteY0" fmla="*/ 1070285 h 1696868"/>
                <a:gd name="connsiteX1" fmla="*/ 197935 w 1644338"/>
                <a:gd name="connsiteY1" fmla="*/ 1053351 h 1696868"/>
                <a:gd name="connsiteX2" fmla="*/ 308001 w 1644338"/>
                <a:gd name="connsiteY2" fmla="*/ 1053351 h 1696868"/>
                <a:gd name="connsiteX3" fmla="*/ 477335 w 1644338"/>
                <a:gd name="connsiteY3" fmla="*/ 1087218 h 1696868"/>
                <a:gd name="connsiteX4" fmla="*/ 638201 w 1644338"/>
                <a:gd name="connsiteY4" fmla="*/ 1256551 h 1696868"/>
                <a:gd name="connsiteX5" fmla="*/ 748268 w 1644338"/>
                <a:gd name="connsiteY5" fmla="*/ 1442818 h 1696868"/>
                <a:gd name="connsiteX6" fmla="*/ 917601 w 1644338"/>
                <a:gd name="connsiteY6" fmla="*/ 1629085 h 1696868"/>
                <a:gd name="connsiteX7" fmla="*/ 1180068 w 1644338"/>
                <a:gd name="connsiteY7" fmla="*/ 1696818 h 1696868"/>
                <a:gd name="connsiteX8" fmla="*/ 1400201 w 1644338"/>
                <a:gd name="connsiteY8" fmla="*/ 1637551 h 1696868"/>
                <a:gd name="connsiteX9" fmla="*/ 1569535 w 1644338"/>
                <a:gd name="connsiteY9" fmla="*/ 1502085 h 1696868"/>
                <a:gd name="connsiteX10" fmla="*/ 1620335 w 1644338"/>
                <a:gd name="connsiteY10" fmla="*/ 1341218 h 1696868"/>
                <a:gd name="connsiteX11" fmla="*/ 1637268 w 1644338"/>
                <a:gd name="connsiteY11" fmla="*/ 1044885 h 1696868"/>
                <a:gd name="connsiteX12" fmla="*/ 1518306 w 1644338"/>
                <a:gd name="connsiteY12" fmla="*/ 450503 h 1696868"/>
                <a:gd name="connsiteX13" fmla="*/ 477335 w 1644338"/>
                <a:gd name="connsiteY13" fmla="*/ 519951 h 1696868"/>
                <a:gd name="connsiteX14" fmla="*/ 87868 w 1644338"/>
                <a:gd name="connsiteY14" fmla="*/ 672351 h 1696868"/>
                <a:gd name="connsiteX15" fmla="*/ 970545 w 1644338"/>
                <a:gd name="connsiteY15" fmla="*/ 3377 h 1696868"/>
                <a:gd name="connsiteX16" fmla="*/ 37068 w 1644338"/>
                <a:gd name="connsiteY16" fmla="*/ 1070285 h 1696868"/>
                <a:gd name="connsiteX0" fmla="*/ 37068 w 1643387"/>
                <a:gd name="connsiteY0" fmla="*/ 1070285 h 1696868"/>
                <a:gd name="connsiteX1" fmla="*/ 197935 w 1643387"/>
                <a:gd name="connsiteY1" fmla="*/ 1053351 h 1696868"/>
                <a:gd name="connsiteX2" fmla="*/ 308001 w 1643387"/>
                <a:gd name="connsiteY2" fmla="*/ 1053351 h 1696868"/>
                <a:gd name="connsiteX3" fmla="*/ 477335 w 1643387"/>
                <a:gd name="connsiteY3" fmla="*/ 1087218 h 1696868"/>
                <a:gd name="connsiteX4" fmla="*/ 638201 w 1643387"/>
                <a:gd name="connsiteY4" fmla="*/ 1256551 h 1696868"/>
                <a:gd name="connsiteX5" fmla="*/ 748268 w 1643387"/>
                <a:gd name="connsiteY5" fmla="*/ 1442818 h 1696868"/>
                <a:gd name="connsiteX6" fmla="*/ 917601 w 1643387"/>
                <a:gd name="connsiteY6" fmla="*/ 1629085 h 1696868"/>
                <a:gd name="connsiteX7" fmla="*/ 1180068 w 1643387"/>
                <a:gd name="connsiteY7" fmla="*/ 1696818 h 1696868"/>
                <a:gd name="connsiteX8" fmla="*/ 1400201 w 1643387"/>
                <a:gd name="connsiteY8" fmla="*/ 1637551 h 1696868"/>
                <a:gd name="connsiteX9" fmla="*/ 1569535 w 1643387"/>
                <a:gd name="connsiteY9" fmla="*/ 1502085 h 1696868"/>
                <a:gd name="connsiteX10" fmla="*/ 1620335 w 1643387"/>
                <a:gd name="connsiteY10" fmla="*/ 1341218 h 1696868"/>
                <a:gd name="connsiteX11" fmla="*/ 1637268 w 1643387"/>
                <a:gd name="connsiteY11" fmla="*/ 1044885 h 1696868"/>
                <a:gd name="connsiteX12" fmla="*/ 1518306 w 1643387"/>
                <a:gd name="connsiteY12" fmla="*/ 450503 h 1696868"/>
                <a:gd name="connsiteX13" fmla="*/ 1160241 w 1643387"/>
                <a:gd name="connsiteY13" fmla="*/ 230584 h 1696868"/>
                <a:gd name="connsiteX14" fmla="*/ 87868 w 1643387"/>
                <a:gd name="connsiteY14" fmla="*/ 672351 h 1696868"/>
                <a:gd name="connsiteX15" fmla="*/ 970545 w 1643387"/>
                <a:gd name="connsiteY15" fmla="*/ 3377 h 1696868"/>
                <a:gd name="connsiteX16" fmla="*/ 37068 w 1643387"/>
                <a:gd name="connsiteY16" fmla="*/ 1070285 h 1696868"/>
                <a:gd name="connsiteX0" fmla="*/ 37068 w 1643387"/>
                <a:gd name="connsiteY0" fmla="*/ 1104342 h 1730925"/>
                <a:gd name="connsiteX1" fmla="*/ 197935 w 1643387"/>
                <a:gd name="connsiteY1" fmla="*/ 1087408 h 1730925"/>
                <a:gd name="connsiteX2" fmla="*/ 308001 w 1643387"/>
                <a:gd name="connsiteY2" fmla="*/ 1087408 h 1730925"/>
                <a:gd name="connsiteX3" fmla="*/ 477335 w 1643387"/>
                <a:gd name="connsiteY3" fmla="*/ 1121275 h 1730925"/>
                <a:gd name="connsiteX4" fmla="*/ 638201 w 1643387"/>
                <a:gd name="connsiteY4" fmla="*/ 1290608 h 1730925"/>
                <a:gd name="connsiteX5" fmla="*/ 748268 w 1643387"/>
                <a:gd name="connsiteY5" fmla="*/ 1476875 h 1730925"/>
                <a:gd name="connsiteX6" fmla="*/ 917601 w 1643387"/>
                <a:gd name="connsiteY6" fmla="*/ 1663142 h 1730925"/>
                <a:gd name="connsiteX7" fmla="*/ 1180068 w 1643387"/>
                <a:gd name="connsiteY7" fmla="*/ 1730875 h 1730925"/>
                <a:gd name="connsiteX8" fmla="*/ 1400201 w 1643387"/>
                <a:gd name="connsiteY8" fmla="*/ 1671608 h 1730925"/>
                <a:gd name="connsiteX9" fmla="*/ 1569535 w 1643387"/>
                <a:gd name="connsiteY9" fmla="*/ 1536142 h 1730925"/>
                <a:gd name="connsiteX10" fmla="*/ 1620335 w 1643387"/>
                <a:gd name="connsiteY10" fmla="*/ 1375275 h 1730925"/>
                <a:gd name="connsiteX11" fmla="*/ 1637268 w 1643387"/>
                <a:gd name="connsiteY11" fmla="*/ 1078942 h 1730925"/>
                <a:gd name="connsiteX12" fmla="*/ 1518306 w 1643387"/>
                <a:gd name="connsiteY12" fmla="*/ 484560 h 1730925"/>
                <a:gd name="connsiteX13" fmla="*/ 1160241 w 1643387"/>
                <a:gd name="connsiteY13" fmla="*/ 264641 h 1730925"/>
                <a:gd name="connsiteX14" fmla="*/ 1141164 w 1643387"/>
                <a:gd name="connsiteY14" fmla="*/ 197121 h 1730925"/>
                <a:gd name="connsiteX15" fmla="*/ 970545 w 1643387"/>
                <a:gd name="connsiteY15" fmla="*/ 37434 h 1730925"/>
                <a:gd name="connsiteX16" fmla="*/ 37068 w 1643387"/>
                <a:gd name="connsiteY16" fmla="*/ 1104342 h 1730925"/>
                <a:gd name="connsiteX0" fmla="*/ 467626 w 1460487"/>
                <a:gd name="connsiteY0" fmla="*/ 204787 h 1693683"/>
                <a:gd name="connsiteX1" fmla="*/ 15035 w 1460487"/>
                <a:gd name="connsiteY1" fmla="*/ 1050166 h 1693683"/>
                <a:gd name="connsiteX2" fmla="*/ 125101 w 1460487"/>
                <a:gd name="connsiteY2" fmla="*/ 1050166 h 1693683"/>
                <a:gd name="connsiteX3" fmla="*/ 294435 w 1460487"/>
                <a:gd name="connsiteY3" fmla="*/ 1084033 h 1693683"/>
                <a:gd name="connsiteX4" fmla="*/ 455301 w 1460487"/>
                <a:gd name="connsiteY4" fmla="*/ 1253366 h 1693683"/>
                <a:gd name="connsiteX5" fmla="*/ 565368 w 1460487"/>
                <a:gd name="connsiteY5" fmla="*/ 1439633 h 1693683"/>
                <a:gd name="connsiteX6" fmla="*/ 734701 w 1460487"/>
                <a:gd name="connsiteY6" fmla="*/ 1625900 h 1693683"/>
                <a:gd name="connsiteX7" fmla="*/ 997168 w 1460487"/>
                <a:gd name="connsiteY7" fmla="*/ 1693633 h 1693683"/>
                <a:gd name="connsiteX8" fmla="*/ 1217301 w 1460487"/>
                <a:gd name="connsiteY8" fmla="*/ 1634366 h 1693683"/>
                <a:gd name="connsiteX9" fmla="*/ 1386635 w 1460487"/>
                <a:gd name="connsiteY9" fmla="*/ 1498900 h 1693683"/>
                <a:gd name="connsiteX10" fmla="*/ 1437435 w 1460487"/>
                <a:gd name="connsiteY10" fmla="*/ 1338033 h 1693683"/>
                <a:gd name="connsiteX11" fmla="*/ 1454368 w 1460487"/>
                <a:gd name="connsiteY11" fmla="*/ 1041700 h 1693683"/>
                <a:gd name="connsiteX12" fmla="*/ 1335406 w 1460487"/>
                <a:gd name="connsiteY12" fmla="*/ 447318 h 1693683"/>
                <a:gd name="connsiteX13" fmla="*/ 977341 w 1460487"/>
                <a:gd name="connsiteY13" fmla="*/ 227399 h 1693683"/>
                <a:gd name="connsiteX14" fmla="*/ 958264 w 1460487"/>
                <a:gd name="connsiteY14" fmla="*/ 159879 h 1693683"/>
                <a:gd name="connsiteX15" fmla="*/ 787645 w 1460487"/>
                <a:gd name="connsiteY15" fmla="*/ 192 h 1693683"/>
                <a:gd name="connsiteX16" fmla="*/ 467626 w 1460487"/>
                <a:gd name="connsiteY16" fmla="*/ 204787 h 1693683"/>
                <a:gd name="connsiteX0" fmla="*/ 342653 w 1335514"/>
                <a:gd name="connsiteY0" fmla="*/ 204787 h 1693683"/>
                <a:gd name="connsiteX1" fmla="*/ 196791 w 1335514"/>
                <a:gd name="connsiteY1" fmla="*/ 407771 h 1693683"/>
                <a:gd name="connsiteX2" fmla="*/ 128 w 1335514"/>
                <a:gd name="connsiteY2" fmla="*/ 1050166 h 1693683"/>
                <a:gd name="connsiteX3" fmla="*/ 169462 w 1335514"/>
                <a:gd name="connsiteY3" fmla="*/ 1084033 h 1693683"/>
                <a:gd name="connsiteX4" fmla="*/ 330328 w 1335514"/>
                <a:gd name="connsiteY4" fmla="*/ 1253366 h 1693683"/>
                <a:gd name="connsiteX5" fmla="*/ 440395 w 1335514"/>
                <a:gd name="connsiteY5" fmla="*/ 1439633 h 1693683"/>
                <a:gd name="connsiteX6" fmla="*/ 609728 w 1335514"/>
                <a:gd name="connsiteY6" fmla="*/ 1625900 h 1693683"/>
                <a:gd name="connsiteX7" fmla="*/ 872195 w 1335514"/>
                <a:gd name="connsiteY7" fmla="*/ 1693633 h 1693683"/>
                <a:gd name="connsiteX8" fmla="*/ 1092328 w 1335514"/>
                <a:gd name="connsiteY8" fmla="*/ 1634366 h 1693683"/>
                <a:gd name="connsiteX9" fmla="*/ 1261662 w 1335514"/>
                <a:gd name="connsiteY9" fmla="*/ 1498900 h 1693683"/>
                <a:gd name="connsiteX10" fmla="*/ 1312462 w 1335514"/>
                <a:gd name="connsiteY10" fmla="*/ 1338033 h 1693683"/>
                <a:gd name="connsiteX11" fmla="*/ 1329395 w 1335514"/>
                <a:gd name="connsiteY11" fmla="*/ 1041700 h 1693683"/>
                <a:gd name="connsiteX12" fmla="*/ 1210433 w 1335514"/>
                <a:gd name="connsiteY12" fmla="*/ 447318 h 1693683"/>
                <a:gd name="connsiteX13" fmla="*/ 852368 w 1335514"/>
                <a:gd name="connsiteY13" fmla="*/ 227399 h 1693683"/>
                <a:gd name="connsiteX14" fmla="*/ 833291 w 1335514"/>
                <a:gd name="connsiteY14" fmla="*/ 159879 h 1693683"/>
                <a:gd name="connsiteX15" fmla="*/ 662672 w 1335514"/>
                <a:gd name="connsiteY15" fmla="*/ 192 h 1693683"/>
                <a:gd name="connsiteX16" fmla="*/ 342653 w 1335514"/>
                <a:gd name="connsiteY16" fmla="*/ 204787 h 1693683"/>
                <a:gd name="connsiteX0" fmla="*/ 178442 w 1171303"/>
                <a:gd name="connsiteY0" fmla="*/ 204787 h 1693683"/>
                <a:gd name="connsiteX1" fmla="*/ 32580 w 1171303"/>
                <a:gd name="connsiteY1" fmla="*/ 407771 h 1693683"/>
                <a:gd name="connsiteX2" fmla="*/ 38474 w 1171303"/>
                <a:gd name="connsiteY2" fmla="*/ 650839 h 1693683"/>
                <a:gd name="connsiteX3" fmla="*/ 5251 w 1171303"/>
                <a:gd name="connsiteY3" fmla="*/ 1084033 h 1693683"/>
                <a:gd name="connsiteX4" fmla="*/ 166117 w 1171303"/>
                <a:gd name="connsiteY4" fmla="*/ 1253366 h 1693683"/>
                <a:gd name="connsiteX5" fmla="*/ 276184 w 1171303"/>
                <a:gd name="connsiteY5" fmla="*/ 1439633 h 1693683"/>
                <a:gd name="connsiteX6" fmla="*/ 445517 w 1171303"/>
                <a:gd name="connsiteY6" fmla="*/ 1625900 h 1693683"/>
                <a:gd name="connsiteX7" fmla="*/ 707984 w 1171303"/>
                <a:gd name="connsiteY7" fmla="*/ 1693633 h 1693683"/>
                <a:gd name="connsiteX8" fmla="*/ 928117 w 1171303"/>
                <a:gd name="connsiteY8" fmla="*/ 1634366 h 1693683"/>
                <a:gd name="connsiteX9" fmla="*/ 1097451 w 1171303"/>
                <a:gd name="connsiteY9" fmla="*/ 1498900 h 1693683"/>
                <a:gd name="connsiteX10" fmla="*/ 1148251 w 1171303"/>
                <a:gd name="connsiteY10" fmla="*/ 1338033 h 1693683"/>
                <a:gd name="connsiteX11" fmla="*/ 1165184 w 1171303"/>
                <a:gd name="connsiteY11" fmla="*/ 1041700 h 1693683"/>
                <a:gd name="connsiteX12" fmla="*/ 1046222 w 1171303"/>
                <a:gd name="connsiteY12" fmla="*/ 447318 h 1693683"/>
                <a:gd name="connsiteX13" fmla="*/ 688157 w 1171303"/>
                <a:gd name="connsiteY13" fmla="*/ 227399 h 1693683"/>
                <a:gd name="connsiteX14" fmla="*/ 669080 w 1171303"/>
                <a:gd name="connsiteY14" fmla="*/ 159879 h 1693683"/>
                <a:gd name="connsiteX15" fmla="*/ 498461 w 1171303"/>
                <a:gd name="connsiteY15" fmla="*/ 192 h 1693683"/>
                <a:gd name="connsiteX16" fmla="*/ 178442 w 1171303"/>
                <a:gd name="connsiteY16" fmla="*/ 204787 h 1693683"/>
                <a:gd name="connsiteX0" fmla="*/ 155664 w 1148525"/>
                <a:gd name="connsiteY0" fmla="*/ 204787 h 1693683"/>
                <a:gd name="connsiteX1" fmla="*/ 9802 w 1148525"/>
                <a:gd name="connsiteY1" fmla="*/ 407771 h 1693683"/>
                <a:gd name="connsiteX2" fmla="*/ 15696 w 1148525"/>
                <a:gd name="connsiteY2" fmla="*/ 650839 h 1693683"/>
                <a:gd name="connsiteX3" fmla="*/ 34559 w 1148525"/>
                <a:gd name="connsiteY3" fmla="*/ 950924 h 1693683"/>
                <a:gd name="connsiteX4" fmla="*/ 143339 w 1148525"/>
                <a:gd name="connsiteY4" fmla="*/ 1253366 h 1693683"/>
                <a:gd name="connsiteX5" fmla="*/ 253406 w 1148525"/>
                <a:gd name="connsiteY5" fmla="*/ 1439633 h 1693683"/>
                <a:gd name="connsiteX6" fmla="*/ 422739 w 1148525"/>
                <a:gd name="connsiteY6" fmla="*/ 1625900 h 1693683"/>
                <a:gd name="connsiteX7" fmla="*/ 685206 w 1148525"/>
                <a:gd name="connsiteY7" fmla="*/ 1693633 h 1693683"/>
                <a:gd name="connsiteX8" fmla="*/ 905339 w 1148525"/>
                <a:gd name="connsiteY8" fmla="*/ 1634366 h 1693683"/>
                <a:gd name="connsiteX9" fmla="*/ 1074673 w 1148525"/>
                <a:gd name="connsiteY9" fmla="*/ 1498900 h 1693683"/>
                <a:gd name="connsiteX10" fmla="*/ 1125473 w 1148525"/>
                <a:gd name="connsiteY10" fmla="*/ 1338033 h 1693683"/>
                <a:gd name="connsiteX11" fmla="*/ 1142406 w 1148525"/>
                <a:gd name="connsiteY11" fmla="*/ 1041700 h 1693683"/>
                <a:gd name="connsiteX12" fmla="*/ 1023444 w 1148525"/>
                <a:gd name="connsiteY12" fmla="*/ 447318 h 1693683"/>
                <a:gd name="connsiteX13" fmla="*/ 665379 w 1148525"/>
                <a:gd name="connsiteY13" fmla="*/ 227399 h 1693683"/>
                <a:gd name="connsiteX14" fmla="*/ 646302 w 1148525"/>
                <a:gd name="connsiteY14" fmla="*/ 159879 h 1693683"/>
                <a:gd name="connsiteX15" fmla="*/ 475683 w 1148525"/>
                <a:gd name="connsiteY15" fmla="*/ 192 h 1693683"/>
                <a:gd name="connsiteX16" fmla="*/ 155664 w 1148525"/>
                <a:gd name="connsiteY16" fmla="*/ 204787 h 1693683"/>
                <a:gd name="connsiteX0" fmla="*/ 155664 w 1148525"/>
                <a:gd name="connsiteY0" fmla="*/ 204787 h 1693683"/>
                <a:gd name="connsiteX1" fmla="*/ 9802 w 1148525"/>
                <a:gd name="connsiteY1" fmla="*/ 407771 h 1693683"/>
                <a:gd name="connsiteX2" fmla="*/ 15696 w 1148525"/>
                <a:gd name="connsiteY2" fmla="*/ 650839 h 1693683"/>
                <a:gd name="connsiteX3" fmla="*/ 34559 w 1148525"/>
                <a:gd name="connsiteY3" fmla="*/ 950924 h 1693683"/>
                <a:gd name="connsiteX4" fmla="*/ 143339 w 1148525"/>
                <a:gd name="connsiteY4" fmla="*/ 1253366 h 1693683"/>
                <a:gd name="connsiteX5" fmla="*/ 253406 w 1148525"/>
                <a:gd name="connsiteY5" fmla="*/ 1439633 h 1693683"/>
                <a:gd name="connsiteX6" fmla="*/ 422739 w 1148525"/>
                <a:gd name="connsiteY6" fmla="*/ 1625900 h 1693683"/>
                <a:gd name="connsiteX7" fmla="*/ 685206 w 1148525"/>
                <a:gd name="connsiteY7" fmla="*/ 1693633 h 1693683"/>
                <a:gd name="connsiteX8" fmla="*/ 905339 w 1148525"/>
                <a:gd name="connsiteY8" fmla="*/ 1634366 h 1693683"/>
                <a:gd name="connsiteX9" fmla="*/ 1074673 w 1148525"/>
                <a:gd name="connsiteY9" fmla="*/ 1498900 h 1693683"/>
                <a:gd name="connsiteX10" fmla="*/ 1125473 w 1148525"/>
                <a:gd name="connsiteY10" fmla="*/ 1338033 h 1693683"/>
                <a:gd name="connsiteX11" fmla="*/ 1142406 w 1148525"/>
                <a:gd name="connsiteY11" fmla="*/ 1041700 h 1693683"/>
                <a:gd name="connsiteX12" fmla="*/ 1023444 w 1148525"/>
                <a:gd name="connsiteY12" fmla="*/ 447318 h 1693683"/>
                <a:gd name="connsiteX13" fmla="*/ 850574 w 1148525"/>
                <a:gd name="connsiteY13" fmla="*/ 227399 h 1693683"/>
                <a:gd name="connsiteX14" fmla="*/ 646302 w 1148525"/>
                <a:gd name="connsiteY14" fmla="*/ 159879 h 1693683"/>
                <a:gd name="connsiteX15" fmla="*/ 475683 w 1148525"/>
                <a:gd name="connsiteY15" fmla="*/ 192 h 1693683"/>
                <a:gd name="connsiteX16" fmla="*/ 155664 w 1148525"/>
                <a:gd name="connsiteY16" fmla="*/ 204787 h 1693683"/>
                <a:gd name="connsiteX0" fmla="*/ 155664 w 1148525"/>
                <a:gd name="connsiteY0" fmla="*/ 211204 h 1700100"/>
                <a:gd name="connsiteX1" fmla="*/ 9802 w 1148525"/>
                <a:gd name="connsiteY1" fmla="*/ 414188 h 1700100"/>
                <a:gd name="connsiteX2" fmla="*/ 15696 w 1148525"/>
                <a:gd name="connsiteY2" fmla="*/ 657256 h 1700100"/>
                <a:gd name="connsiteX3" fmla="*/ 34559 w 1148525"/>
                <a:gd name="connsiteY3" fmla="*/ 957341 h 1700100"/>
                <a:gd name="connsiteX4" fmla="*/ 143339 w 1148525"/>
                <a:gd name="connsiteY4" fmla="*/ 1259783 h 1700100"/>
                <a:gd name="connsiteX5" fmla="*/ 253406 w 1148525"/>
                <a:gd name="connsiteY5" fmla="*/ 1446050 h 1700100"/>
                <a:gd name="connsiteX6" fmla="*/ 422739 w 1148525"/>
                <a:gd name="connsiteY6" fmla="*/ 1632317 h 1700100"/>
                <a:gd name="connsiteX7" fmla="*/ 685206 w 1148525"/>
                <a:gd name="connsiteY7" fmla="*/ 1700050 h 1700100"/>
                <a:gd name="connsiteX8" fmla="*/ 905339 w 1148525"/>
                <a:gd name="connsiteY8" fmla="*/ 1640783 h 1700100"/>
                <a:gd name="connsiteX9" fmla="*/ 1074673 w 1148525"/>
                <a:gd name="connsiteY9" fmla="*/ 1505317 h 1700100"/>
                <a:gd name="connsiteX10" fmla="*/ 1125473 w 1148525"/>
                <a:gd name="connsiteY10" fmla="*/ 1344450 h 1700100"/>
                <a:gd name="connsiteX11" fmla="*/ 1142406 w 1148525"/>
                <a:gd name="connsiteY11" fmla="*/ 1048117 h 1700100"/>
                <a:gd name="connsiteX12" fmla="*/ 1023444 w 1148525"/>
                <a:gd name="connsiteY12" fmla="*/ 453735 h 1700100"/>
                <a:gd name="connsiteX13" fmla="*/ 850574 w 1148525"/>
                <a:gd name="connsiteY13" fmla="*/ 233816 h 1700100"/>
                <a:gd name="connsiteX14" fmla="*/ 681026 w 1148525"/>
                <a:gd name="connsiteY14" fmla="*/ 21613 h 1700100"/>
                <a:gd name="connsiteX15" fmla="*/ 475683 w 1148525"/>
                <a:gd name="connsiteY15" fmla="*/ 6609 h 1700100"/>
                <a:gd name="connsiteX16" fmla="*/ 155664 w 1148525"/>
                <a:gd name="connsiteY16" fmla="*/ 211204 h 1700100"/>
                <a:gd name="connsiteX0" fmla="*/ 155664 w 1148525"/>
                <a:gd name="connsiteY0" fmla="*/ 211204 h 1700100"/>
                <a:gd name="connsiteX1" fmla="*/ 9802 w 1148525"/>
                <a:gd name="connsiteY1" fmla="*/ 414188 h 1700100"/>
                <a:gd name="connsiteX2" fmla="*/ 15696 w 1148525"/>
                <a:gd name="connsiteY2" fmla="*/ 657256 h 1700100"/>
                <a:gd name="connsiteX3" fmla="*/ 34559 w 1148525"/>
                <a:gd name="connsiteY3" fmla="*/ 957341 h 1700100"/>
                <a:gd name="connsiteX4" fmla="*/ 143339 w 1148525"/>
                <a:gd name="connsiteY4" fmla="*/ 1259783 h 1700100"/>
                <a:gd name="connsiteX5" fmla="*/ 253406 w 1148525"/>
                <a:gd name="connsiteY5" fmla="*/ 1446050 h 1700100"/>
                <a:gd name="connsiteX6" fmla="*/ 422739 w 1148525"/>
                <a:gd name="connsiteY6" fmla="*/ 1632317 h 1700100"/>
                <a:gd name="connsiteX7" fmla="*/ 685206 w 1148525"/>
                <a:gd name="connsiteY7" fmla="*/ 1700050 h 1700100"/>
                <a:gd name="connsiteX8" fmla="*/ 905339 w 1148525"/>
                <a:gd name="connsiteY8" fmla="*/ 1640783 h 1700100"/>
                <a:gd name="connsiteX9" fmla="*/ 1074673 w 1148525"/>
                <a:gd name="connsiteY9" fmla="*/ 1505317 h 1700100"/>
                <a:gd name="connsiteX10" fmla="*/ 1125473 w 1148525"/>
                <a:gd name="connsiteY10" fmla="*/ 1344450 h 1700100"/>
                <a:gd name="connsiteX11" fmla="*/ 1142406 w 1148525"/>
                <a:gd name="connsiteY11" fmla="*/ 1048117 h 1700100"/>
                <a:gd name="connsiteX12" fmla="*/ 1023444 w 1148525"/>
                <a:gd name="connsiteY12" fmla="*/ 453735 h 1700100"/>
                <a:gd name="connsiteX13" fmla="*/ 850574 w 1148525"/>
                <a:gd name="connsiteY13" fmla="*/ 233816 h 1700100"/>
                <a:gd name="connsiteX14" fmla="*/ 681026 w 1148525"/>
                <a:gd name="connsiteY14" fmla="*/ 21613 h 1700100"/>
                <a:gd name="connsiteX15" fmla="*/ 475683 w 1148525"/>
                <a:gd name="connsiteY15" fmla="*/ 6609 h 1700100"/>
                <a:gd name="connsiteX16" fmla="*/ 155664 w 1148525"/>
                <a:gd name="connsiteY16" fmla="*/ 211204 h 1700100"/>
                <a:gd name="connsiteX0" fmla="*/ 155664 w 1148525"/>
                <a:gd name="connsiteY0" fmla="*/ 227989 h 1716885"/>
                <a:gd name="connsiteX1" fmla="*/ 9802 w 1148525"/>
                <a:gd name="connsiteY1" fmla="*/ 430973 h 1716885"/>
                <a:gd name="connsiteX2" fmla="*/ 15696 w 1148525"/>
                <a:gd name="connsiteY2" fmla="*/ 674041 h 1716885"/>
                <a:gd name="connsiteX3" fmla="*/ 34559 w 1148525"/>
                <a:gd name="connsiteY3" fmla="*/ 974126 h 1716885"/>
                <a:gd name="connsiteX4" fmla="*/ 143339 w 1148525"/>
                <a:gd name="connsiteY4" fmla="*/ 1276568 h 1716885"/>
                <a:gd name="connsiteX5" fmla="*/ 253406 w 1148525"/>
                <a:gd name="connsiteY5" fmla="*/ 1462835 h 1716885"/>
                <a:gd name="connsiteX6" fmla="*/ 422739 w 1148525"/>
                <a:gd name="connsiteY6" fmla="*/ 1649102 h 1716885"/>
                <a:gd name="connsiteX7" fmla="*/ 685206 w 1148525"/>
                <a:gd name="connsiteY7" fmla="*/ 1716835 h 1716885"/>
                <a:gd name="connsiteX8" fmla="*/ 905339 w 1148525"/>
                <a:gd name="connsiteY8" fmla="*/ 1657568 h 1716885"/>
                <a:gd name="connsiteX9" fmla="*/ 1074673 w 1148525"/>
                <a:gd name="connsiteY9" fmla="*/ 1522102 h 1716885"/>
                <a:gd name="connsiteX10" fmla="*/ 1125473 w 1148525"/>
                <a:gd name="connsiteY10" fmla="*/ 1361235 h 1716885"/>
                <a:gd name="connsiteX11" fmla="*/ 1142406 w 1148525"/>
                <a:gd name="connsiteY11" fmla="*/ 1064902 h 1716885"/>
                <a:gd name="connsiteX12" fmla="*/ 1023444 w 1148525"/>
                <a:gd name="connsiteY12" fmla="*/ 470520 h 1716885"/>
                <a:gd name="connsiteX13" fmla="*/ 850574 w 1148525"/>
                <a:gd name="connsiteY13" fmla="*/ 250601 h 1716885"/>
                <a:gd name="connsiteX14" fmla="*/ 681026 w 1148525"/>
                <a:gd name="connsiteY14" fmla="*/ 38398 h 1716885"/>
                <a:gd name="connsiteX15" fmla="*/ 475683 w 1148525"/>
                <a:gd name="connsiteY15" fmla="*/ 23394 h 1716885"/>
                <a:gd name="connsiteX16" fmla="*/ 155664 w 1148525"/>
                <a:gd name="connsiteY16" fmla="*/ 227989 h 1716885"/>
                <a:gd name="connsiteX0" fmla="*/ 155664 w 1148525"/>
                <a:gd name="connsiteY0" fmla="*/ 227989 h 1716885"/>
                <a:gd name="connsiteX1" fmla="*/ 9802 w 1148525"/>
                <a:gd name="connsiteY1" fmla="*/ 430973 h 1716885"/>
                <a:gd name="connsiteX2" fmla="*/ 15696 w 1148525"/>
                <a:gd name="connsiteY2" fmla="*/ 674041 h 1716885"/>
                <a:gd name="connsiteX3" fmla="*/ 34559 w 1148525"/>
                <a:gd name="connsiteY3" fmla="*/ 974126 h 1716885"/>
                <a:gd name="connsiteX4" fmla="*/ 143339 w 1148525"/>
                <a:gd name="connsiteY4" fmla="*/ 1276568 h 1716885"/>
                <a:gd name="connsiteX5" fmla="*/ 253406 w 1148525"/>
                <a:gd name="connsiteY5" fmla="*/ 1462835 h 1716885"/>
                <a:gd name="connsiteX6" fmla="*/ 422739 w 1148525"/>
                <a:gd name="connsiteY6" fmla="*/ 1649102 h 1716885"/>
                <a:gd name="connsiteX7" fmla="*/ 685206 w 1148525"/>
                <a:gd name="connsiteY7" fmla="*/ 1716835 h 1716885"/>
                <a:gd name="connsiteX8" fmla="*/ 905339 w 1148525"/>
                <a:gd name="connsiteY8" fmla="*/ 1657568 h 1716885"/>
                <a:gd name="connsiteX9" fmla="*/ 1074673 w 1148525"/>
                <a:gd name="connsiteY9" fmla="*/ 1522102 h 1716885"/>
                <a:gd name="connsiteX10" fmla="*/ 1125473 w 1148525"/>
                <a:gd name="connsiteY10" fmla="*/ 1361235 h 1716885"/>
                <a:gd name="connsiteX11" fmla="*/ 1142406 w 1148525"/>
                <a:gd name="connsiteY11" fmla="*/ 1064902 h 1716885"/>
                <a:gd name="connsiteX12" fmla="*/ 1023444 w 1148525"/>
                <a:gd name="connsiteY12" fmla="*/ 470520 h 1716885"/>
                <a:gd name="connsiteX13" fmla="*/ 891085 w 1148525"/>
                <a:gd name="connsiteY13" fmla="*/ 210090 h 1716885"/>
                <a:gd name="connsiteX14" fmla="*/ 681026 w 1148525"/>
                <a:gd name="connsiteY14" fmla="*/ 38398 h 1716885"/>
                <a:gd name="connsiteX15" fmla="*/ 475683 w 1148525"/>
                <a:gd name="connsiteY15" fmla="*/ 23394 h 1716885"/>
                <a:gd name="connsiteX16" fmla="*/ 155664 w 1148525"/>
                <a:gd name="connsiteY16" fmla="*/ 227989 h 1716885"/>
                <a:gd name="connsiteX0" fmla="*/ 155664 w 1148525"/>
                <a:gd name="connsiteY0" fmla="*/ 227989 h 1716885"/>
                <a:gd name="connsiteX1" fmla="*/ 9802 w 1148525"/>
                <a:gd name="connsiteY1" fmla="*/ 430973 h 1716885"/>
                <a:gd name="connsiteX2" fmla="*/ 15696 w 1148525"/>
                <a:gd name="connsiteY2" fmla="*/ 674041 h 1716885"/>
                <a:gd name="connsiteX3" fmla="*/ 34559 w 1148525"/>
                <a:gd name="connsiteY3" fmla="*/ 974126 h 1716885"/>
                <a:gd name="connsiteX4" fmla="*/ 143339 w 1148525"/>
                <a:gd name="connsiteY4" fmla="*/ 1276568 h 1716885"/>
                <a:gd name="connsiteX5" fmla="*/ 253406 w 1148525"/>
                <a:gd name="connsiteY5" fmla="*/ 1462835 h 1716885"/>
                <a:gd name="connsiteX6" fmla="*/ 422739 w 1148525"/>
                <a:gd name="connsiteY6" fmla="*/ 1649102 h 1716885"/>
                <a:gd name="connsiteX7" fmla="*/ 685206 w 1148525"/>
                <a:gd name="connsiteY7" fmla="*/ 1716835 h 1716885"/>
                <a:gd name="connsiteX8" fmla="*/ 905339 w 1148525"/>
                <a:gd name="connsiteY8" fmla="*/ 1657568 h 1716885"/>
                <a:gd name="connsiteX9" fmla="*/ 1074673 w 1148525"/>
                <a:gd name="connsiteY9" fmla="*/ 1522102 h 1716885"/>
                <a:gd name="connsiteX10" fmla="*/ 1125473 w 1148525"/>
                <a:gd name="connsiteY10" fmla="*/ 1361235 h 1716885"/>
                <a:gd name="connsiteX11" fmla="*/ 1142406 w 1148525"/>
                <a:gd name="connsiteY11" fmla="*/ 1064902 h 1716885"/>
                <a:gd name="connsiteX12" fmla="*/ 1023444 w 1148525"/>
                <a:gd name="connsiteY12" fmla="*/ 470520 h 1716885"/>
                <a:gd name="connsiteX13" fmla="*/ 891085 w 1148525"/>
                <a:gd name="connsiteY13" fmla="*/ 210090 h 1716885"/>
                <a:gd name="connsiteX14" fmla="*/ 681026 w 1148525"/>
                <a:gd name="connsiteY14" fmla="*/ 38398 h 1716885"/>
                <a:gd name="connsiteX15" fmla="*/ 475683 w 1148525"/>
                <a:gd name="connsiteY15" fmla="*/ 23394 h 1716885"/>
                <a:gd name="connsiteX16" fmla="*/ 155664 w 1148525"/>
                <a:gd name="connsiteY16" fmla="*/ 227989 h 1716885"/>
                <a:gd name="connsiteX0" fmla="*/ 174307 w 1149806"/>
                <a:gd name="connsiteY0" fmla="*/ 123350 h 1710631"/>
                <a:gd name="connsiteX1" fmla="*/ 11083 w 1149806"/>
                <a:gd name="connsiteY1" fmla="*/ 424719 h 1710631"/>
                <a:gd name="connsiteX2" fmla="*/ 16977 w 1149806"/>
                <a:gd name="connsiteY2" fmla="*/ 667787 h 1710631"/>
                <a:gd name="connsiteX3" fmla="*/ 35840 w 1149806"/>
                <a:gd name="connsiteY3" fmla="*/ 967872 h 1710631"/>
                <a:gd name="connsiteX4" fmla="*/ 144620 w 1149806"/>
                <a:gd name="connsiteY4" fmla="*/ 1270314 h 1710631"/>
                <a:gd name="connsiteX5" fmla="*/ 254687 w 1149806"/>
                <a:gd name="connsiteY5" fmla="*/ 1456581 h 1710631"/>
                <a:gd name="connsiteX6" fmla="*/ 424020 w 1149806"/>
                <a:gd name="connsiteY6" fmla="*/ 1642848 h 1710631"/>
                <a:gd name="connsiteX7" fmla="*/ 686487 w 1149806"/>
                <a:gd name="connsiteY7" fmla="*/ 1710581 h 1710631"/>
                <a:gd name="connsiteX8" fmla="*/ 906620 w 1149806"/>
                <a:gd name="connsiteY8" fmla="*/ 1651314 h 1710631"/>
                <a:gd name="connsiteX9" fmla="*/ 1075954 w 1149806"/>
                <a:gd name="connsiteY9" fmla="*/ 1515848 h 1710631"/>
                <a:gd name="connsiteX10" fmla="*/ 1126754 w 1149806"/>
                <a:gd name="connsiteY10" fmla="*/ 1354981 h 1710631"/>
                <a:gd name="connsiteX11" fmla="*/ 1143687 w 1149806"/>
                <a:gd name="connsiteY11" fmla="*/ 1058648 h 1710631"/>
                <a:gd name="connsiteX12" fmla="*/ 1024725 w 1149806"/>
                <a:gd name="connsiteY12" fmla="*/ 464266 h 1710631"/>
                <a:gd name="connsiteX13" fmla="*/ 892366 w 1149806"/>
                <a:gd name="connsiteY13" fmla="*/ 203836 h 1710631"/>
                <a:gd name="connsiteX14" fmla="*/ 682307 w 1149806"/>
                <a:gd name="connsiteY14" fmla="*/ 32144 h 1710631"/>
                <a:gd name="connsiteX15" fmla="*/ 476964 w 1149806"/>
                <a:gd name="connsiteY15" fmla="*/ 17140 h 1710631"/>
                <a:gd name="connsiteX16" fmla="*/ 174307 w 1149806"/>
                <a:gd name="connsiteY16" fmla="*/ 123350 h 1710631"/>
                <a:gd name="connsiteX0" fmla="*/ 157683 w 1133182"/>
                <a:gd name="connsiteY0" fmla="*/ 123350 h 1710631"/>
                <a:gd name="connsiteX1" fmla="*/ 23396 w 1133182"/>
                <a:gd name="connsiteY1" fmla="*/ 407357 h 1710631"/>
                <a:gd name="connsiteX2" fmla="*/ 353 w 1133182"/>
                <a:gd name="connsiteY2" fmla="*/ 667787 h 1710631"/>
                <a:gd name="connsiteX3" fmla="*/ 19216 w 1133182"/>
                <a:gd name="connsiteY3" fmla="*/ 967872 h 1710631"/>
                <a:gd name="connsiteX4" fmla="*/ 127996 w 1133182"/>
                <a:gd name="connsiteY4" fmla="*/ 1270314 h 1710631"/>
                <a:gd name="connsiteX5" fmla="*/ 238063 w 1133182"/>
                <a:gd name="connsiteY5" fmla="*/ 1456581 h 1710631"/>
                <a:gd name="connsiteX6" fmla="*/ 407396 w 1133182"/>
                <a:gd name="connsiteY6" fmla="*/ 1642848 h 1710631"/>
                <a:gd name="connsiteX7" fmla="*/ 669863 w 1133182"/>
                <a:gd name="connsiteY7" fmla="*/ 1710581 h 1710631"/>
                <a:gd name="connsiteX8" fmla="*/ 889996 w 1133182"/>
                <a:gd name="connsiteY8" fmla="*/ 1651314 h 1710631"/>
                <a:gd name="connsiteX9" fmla="*/ 1059330 w 1133182"/>
                <a:gd name="connsiteY9" fmla="*/ 1515848 h 1710631"/>
                <a:gd name="connsiteX10" fmla="*/ 1110130 w 1133182"/>
                <a:gd name="connsiteY10" fmla="*/ 1354981 h 1710631"/>
                <a:gd name="connsiteX11" fmla="*/ 1127063 w 1133182"/>
                <a:gd name="connsiteY11" fmla="*/ 1058648 h 1710631"/>
                <a:gd name="connsiteX12" fmla="*/ 1008101 w 1133182"/>
                <a:gd name="connsiteY12" fmla="*/ 464266 h 1710631"/>
                <a:gd name="connsiteX13" fmla="*/ 875742 w 1133182"/>
                <a:gd name="connsiteY13" fmla="*/ 203836 h 1710631"/>
                <a:gd name="connsiteX14" fmla="*/ 665683 w 1133182"/>
                <a:gd name="connsiteY14" fmla="*/ 32144 h 1710631"/>
                <a:gd name="connsiteX15" fmla="*/ 460340 w 1133182"/>
                <a:gd name="connsiteY15" fmla="*/ 17140 h 1710631"/>
                <a:gd name="connsiteX16" fmla="*/ 157683 w 1133182"/>
                <a:gd name="connsiteY16" fmla="*/ 123350 h 1710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3182" h="1710631">
                  <a:moveTo>
                    <a:pt x="157683" y="123350"/>
                  </a:moveTo>
                  <a:cubicBezTo>
                    <a:pt x="84859" y="188386"/>
                    <a:pt x="49618" y="316618"/>
                    <a:pt x="23396" y="407357"/>
                  </a:cubicBezTo>
                  <a:cubicBezTo>
                    <a:pt x="-2826" y="498097"/>
                    <a:pt x="1050" y="574368"/>
                    <a:pt x="353" y="667787"/>
                  </a:cubicBezTo>
                  <a:cubicBezTo>
                    <a:pt x="-344" y="761206"/>
                    <a:pt x="-2058" y="867451"/>
                    <a:pt x="19216" y="967872"/>
                  </a:cubicBezTo>
                  <a:cubicBezTo>
                    <a:pt x="40490" y="1068293"/>
                    <a:pt x="91522" y="1188863"/>
                    <a:pt x="127996" y="1270314"/>
                  </a:cubicBezTo>
                  <a:cubicBezTo>
                    <a:pt x="164470" y="1351765"/>
                    <a:pt x="191496" y="1394492"/>
                    <a:pt x="238063" y="1456581"/>
                  </a:cubicBezTo>
                  <a:cubicBezTo>
                    <a:pt x="284630" y="1518670"/>
                    <a:pt x="335429" y="1600515"/>
                    <a:pt x="407396" y="1642848"/>
                  </a:cubicBezTo>
                  <a:cubicBezTo>
                    <a:pt x="479363" y="1685181"/>
                    <a:pt x="589430" y="1709170"/>
                    <a:pt x="669863" y="1710581"/>
                  </a:cubicBezTo>
                  <a:cubicBezTo>
                    <a:pt x="750296" y="1711992"/>
                    <a:pt x="825085" y="1683769"/>
                    <a:pt x="889996" y="1651314"/>
                  </a:cubicBezTo>
                  <a:cubicBezTo>
                    <a:pt x="954907" y="1618859"/>
                    <a:pt x="1022641" y="1565237"/>
                    <a:pt x="1059330" y="1515848"/>
                  </a:cubicBezTo>
                  <a:cubicBezTo>
                    <a:pt x="1096019" y="1466459"/>
                    <a:pt x="1098841" y="1431181"/>
                    <a:pt x="1110130" y="1354981"/>
                  </a:cubicBezTo>
                  <a:cubicBezTo>
                    <a:pt x="1121419" y="1278781"/>
                    <a:pt x="1144068" y="1207100"/>
                    <a:pt x="1127063" y="1058648"/>
                  </a:cubicBezTo>
                  <a:cubicBezTo>
                    <a:pt x="1110058" y="910196"/>
                    <a:pt x="1049988" y="606735"/>
                    <a:pt x="1008101" y="464266"/>
                  </a:cubicBezTo>
                  <a:cubicBezTo>
                    <a:pt x="966214" y="321797"/>
                    <a:pt x="932812" y="275856"/>
                    <a:pt x="875742" y="203836"/>
                  </a:cubicBezTo>
                  <a:cubicBezTo>
                    <a:pt x="818672" y="131816"/>
                    <a:pt x="831372" y="94126"/>
                    <a:pt x="665683" y="32144"/>
                  </a:cubicBezTo>
                  <a:cubicBezTo>
                    <a:pt x="563654" y="-18263"/>
                    <a:pt x="545007" y="1939"/>
                    <a:pt x="460340" y="17140"/>
                  </a:cubicBezTo>
                  <a:cubicBezTo>
                    <a:pt x="375673" y="32341"/>
                    <a:pt x="230507" y="58314"/>
                    <a:pt x="157683" y="123350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id="{91FD5CAD-B5CF-4027-8FEE-2489C80D3708}"/>
                </a:ext>
              </a:extLst>
            </p:cNvPr>
            <p:cNvSpPr/>
            <p:nvPr/>
          </p:nvSpPr>
          <p:spPr>
            <a:xfrm rot="4617404">
              <a:off x="6428468" y="1668435"/>
              <a:ext cx="1075408" cy="2136914"/>
            </a:xfrm>
            <a:custGeom>
              <a:avLst/>
              <a:gdLst>
                <a:gd name="connsiteX0" fmla="*/ 1650 w 1075408"/>
                <a:gd name="connsiteY0" fmla="*/ 17275 h 2136914"/>
                <a:gd name="connsiteX1" fmla="*/ 153041 w 1075408"/>
                <a:gd name="connsiteY1" fmla="*/ 108110 h 2136914"/>
                <a:gd name="connsiteX2" fmla="*/ 334710 w 1075408"/>
                <a:gd name="connsiteY2" fmla="*/ 217111 h 2136914"/>
                <a:gd name="connsiteX3" fmla="*/ 455822 w 1075408"/>
                <a:gd name="connsiteY3" fmla="*/ 338224 h 2136914"/>
                <a:gd name="connsiteX4" fmla="*/ 552712 w 1075408"/>
                <a:gd name="connsiteY4" fmla="*/ 459336 h 2136914"/>
                <a:gd name="connsiteX5" fmla="*/ 637491 w 1075408"/>
                <a:gd name="connsiteY5" fmla="*/ 665228 h 2136914"/>
                <a:gd name="connsiteX6" fmla="*/ 764659 w 1075408"/>
                <a:gd name="connsiteY6" fmla="*/ 961953 h 2136914"/>
                <a:gd name="connsiteX7" fmla="*/ 746492 w 1075408"/>
                <a:gd name="connsiteY7" fmla="*/ 1143622 h 2136914"/>
                <a:gd name="connsiteX8" fmla="*/ 752548 w 1075408"/>
                <a:gd name="connsiteY8" fmla="*/ 1246568 h 2136914"/>
                <a:gd name="connsiteX9" fmla="*/ 794937 w 1075408"/>
                <a:gd name="connsiteY9" fmla="*/ 1404014 h 2136914"/>
                <a:gd name="connsiteX10" fmla="*/ 794937 w 1075408"/>
                <a:gd name="connsiteY10" fmla="*/ 1658351 h 2136914"/>
                <a:gd name="connsiteX11" fmla="*/ 698047 w 1075408"/>
                <a:gd name="connsiteY11" fmla="*/ 1930854 h 2136914"/>
                <a:gd name="connsiteX12" fmla="*/ 613269 w 1075408"/>
                <a:gd name="connsiteY12" fmla="*/ 2130690 h 2136914"/>
                <a:gd name="connsiteX13" fmla="*/ 691992 w 1075408"/>
                <a:gd name="connsiteY13" fmla="*/ 2076189 h 2136914"/>
                <a:gd name="connsiteX14" fmla="*/ 825216 w 1075408"/>
                <a:gd name="connsiteY14" fmla="*/ 1973243 h 2136914"/>
                <a:gd name="connsiteX15" fmla="*/ 952384 w 1075408"/>
                <a:gd name="connsiteY15" fmla="*/ 1779463 h 2136914"/>
                <a:gd name="connsiteX16" fmla="*/ 1043218 w 1075408"/>
                <a:gd name="connsiteY16" fmla="*/ 1494849 h 2136914"/>
                <a:gd name="connsiteX17" fmla="*/ 1049274 w 1075408"/>
                <a:gd name="connsiteY17" fmla="*/ 1228401 h 2136914"/>
                <a:gd name="connsiteX18" fmla="*/ 1067441 w 1075408"/>
                <a:gd name="connsiteY18" fmla="*/ 828730 h 2136914"/>
                <a:gd name="connsiteX19" fmla="*/ 903939 w 1075408"/>
                <a:gd name="connsiteY19" fmla="*/ 483559 h 2136914"/>
                <a:gd name="connsiteX20" fmla="*/ 782826 w 1075408"/>
                <a:gd name="connsiteY20" fmla="*/ 326112 h 2136914"/>
                <a:gd name="connsiteX21" fmla="*/ 619324 w 1075408"/>
                <a:gd name="connsiteY21" fmla="*/ 174722 h 2136914"/>
                <a:gd name="connsiteX22" fmla="*/ 437655 w 1075408"/>
                <a:gd name="connsiteY22" fmla="*/ 65720 h 2136914"/>
                <a:gd name="connsiteX23" fmla="*/ 274153 w 1075408"/>
                <a:gd name="connsiteY23" fmla="*/ 5164 h 2136914"/>
                <a:gd name="connsiteX24" fmla="*/ 1650 w 1075408"/>
                <a:gd name="connsiteY24" fmla="*/ 17275 h 21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75408" h="2136914">
                  <a:moveTo>
                    <a:pt x="1650" y="17275"/>
                  </a:moveTo>
                  <a:cubicBezTo>
                    <a:pt x="-18535" y="34433"/>
                    <a:pt x="153041" y="108110"/>
                    <a:pt x="153041" y="108110"/>
                  </a:cubicBezTo>
                  <a:cubicBezTo>
                    <a:pt x="208551" y="141416"/>
                    <a:pt x="284247" y="178759"/>
                    <a:pt x="334710" y="217111"/>
                  </a:cubicBezTo>
                  <a:cubicBezTo>
                    <a:pt x="385173" y="255463"/>
                    <a:pt x="419488" y="297853"/>
                    <a:pt x="455822" y="338224"/>
                  </a:cubicBezTo>
                  <a:cubicBezTo>
                    <a:pt x="492156" y="378595"/>
                    <a:pt x="522434" y="404835"/>
                    <a:pt x="552712" y="459336"/>
                  </a:cubicBezTo>
                  <a:cubicBezTo>
                    <a:pt x="582990" y="513837"/>
                    <a:pt x="602167" y="581459"/>
                    <a:pt x="637491" y="665228"/>
                  </a:cubicBezTo>
                  <a:cubicBezTo>
                    <a:pt x="672816" y="748998"/>
                    <a:pt x="746492" y="882221"/>
                    <a:pt x="764659" y="961953"/>
                  </a:cubicBezTo>
                  <a:cubicBezTo>
                    <a:pt x="782826" y="1041685"/>
                    <a:pt x="748510" y="1096186"/>
                    <a:pt x="746492" y="1143622"/>
                  </a:cubicBezTo>
                  <a:cubicBezTo>
                    <a:pt x="744474" y="1191058"/>
                    <a:pt x="744474" y="1203169"/>
                    <a:pt x="752548" y="1246568"/>
                  </a:cubicBezTo>
                  <a:cubicBezTo>
                    <a:pt x="760622" y="1289967"/>
                    <a:pt x="787872" y="1335384"/>
                    <a:pt x="794937" y="1404014"/>
                  </a:cubicBezTo>
                  <a:cubicBezTo>
                    <a:pt x="802002" y="1472644"/>
                    <a:pt x="811085" y="1570544"/>
                    <a:pt x="794937" y="1658351"/>
                  </a:cubicBezTo>
                  <a:cubicBezTo>
                    <a:pt x="778789" y="1746158"/>
                    <a:pt x="728325" y="1852131"/>
                    <a:pt x="698047" y="1930854"/>
                  </a:cubicBezTo>
                  <a:cubicBezTo>
                    <a:pt x="667769" y="2009577"/>
                    <a:pt x="614278" y="2106468"/>
                    <a:pt x="613269" y="2130690"/>
                  </a:cubicBezTo>
                  <a:cubicBezTo>
                    <a:pt x="612260" y="2154912"/>
                    <a:pt x="656668" y="2102430"/>
                    <a:pt x="691992" y="2076189"/>
                  </a:cubicBezTo>
                  <a:cubicBezTo>
                    <a:pt x="727317" y="2049948"/>
                    <a:pt x="781817" y="2022697"/>
                    <a:pt x="825216" y="1973243"/>
                  </a:cubicBezTo>
                  <a:cubicBezTo>
                    <a:pt x="868615" y="1923789"/>
                    <a:pt x="916050" y="1859195"/>
                    <a:pt x="952384" y="1779463"/>
                  </a:cubicBezTo>
                  <a:cubicBezTo>
                    <a:pt x="988718" y="1699731"/>
                    <a:pt x="1027070" y="1586693"/>
                    <a:pt x="1043218" y="1494849"/>
                  </a:cubicBezTo>
                  <a:cubicBezTo>
                    <a:pt x="1059366" y="1403005"/>
                    <a:pt x="1045237" y="1339421"/>
                    <a:pt x="1049274" y="1228401"/>
                  </a:cubicBezTo>
                  <a:cubicBezTo>
                    <a:pt x="1053311" y="1117381"/>
                    <a:pt x="1091663" y="952870"/>
                    <a:pt x="1067441" y="828730"/>
                  </a:cubicBezTo>
                  <a:cubicBezTo>
                    <a:pt x="1043219" y="704590"/>
                    <a:pt x="951375" y="567329"/>
                    <a:pt x="903939" y="483559"/>
                  </a:cubicBezTo>
                  <a:cubicBezTo>
                    <a:pt x="856503" y="399789"/>
                    <a:pt x="830262" y="377585"/>
                    <a:pt x="782826" y="326112"/>
                  </a:cubicBezTo>
                  <a:cubicBezTo>
                    <a:pt x="735390" y="274639"/>
                    <a:pt x="676852" y="218121"/>
                    <a:pt x="619324" y="174722"/>
                  </a:cubicBezTo>
                  <a:cubicBezTo>
                    <a:pt x="561796" y="131323"/>
                    <a:pt x="495184" y="93980"/>
                    <a:pt x="437655" y="65720"/>
                  </a:cubicBezTo>
                  <a:cubicBezTo>
                    <a:pt x="380126" y="37460"/>
                    <a:pt x="345811" y="15257"/>
                    <a:pt x="274153" y="5164"/>
                  </a:cubicBezTo>
                  <a:cubicBezTo>
                    <a:pt x="202495" y="-4929"/>
                    <a:pt x="21835" y="117"/>
                    <a:pt x="1650" y="17275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55">
              <a:extLst>
                <a:ext uri="{FF2B5EF4-FFF2-40B4-BE49-F238E27FC236}">
                  <a16:creationId xmlns:a16="http://schemas.microsoft.com/office/drawing/2014/main" id="{8A5E79C0-4243-4218-8207-E00AFFCC2CA1}"/>
                </a:ext>
              </a:extLst>
            </p:cNvPr>
            <p:cNvSpPr/>
            <p:nvPr/>
          </p:nvSpPr>
          <p:spPr>
            <a:xfrm>
              <a:off x="6740871" y="2509320"/>
              <a:ext cx="843787" cy="1670822"/>
            </a:xfrm>
            <a:custGeom>
              <a:avLst/>
              <a:gdLst>
                <a:gd name="connsiteX0" fmla="*/ 14167 w 1505511"/>
                <a:gd name="connsiteY0" fmla="*/ 422064 h 955644"/>
                <a:gd name="connsiteX1" fmla="*/ 148982 w 1505511"/>
                <a:gd name="connsiteY1" fmla="*/ 234495 h 955644"/>
                <a:gd name="connsiteX2" fmla="*/ 377582 w 1505511"/>
                <a:gd name="connsiteY2" fmla="*/ 70372 h 955644"/>
                <a:gd name="connsiteX3" fmla="*/ 705829 w 1505511"/>
                <a:gd name="connsiteY3" fmla="*/ 33 h 955644"/>
                <a:gd name="connsiteX4" fmla="*/ 1110275 w 1505511"/>
                <a:gd name="connsiteY4" fmla="*/ 64510 h 955644"/>
                <a:gd name="connsiteX5" fmla="*/ 1379905 w 1505511"/>
                <a:gd name="connsiteY5" fmla="*/ 269664 h 955644"/>
                <a:gd name="connsiteX6" fmla="*/ 1502998 w 1505511"/>
                <a:gd name="connsiteY6" fmla="*/ 545156 h 955644"/>
                <a:gd name="connsiteX7" fmla="*/ 1450244 w 1505511"/>
                <a:gd name="connsiteY7" fmla="*/ 750310 h 955644"/>
                <a:gd name="connsiteX8" fmla="*/ 1303705 w 1505511"/>
                <a:gd name="connsiteY8" fmla="*/ 890987 h 955644"/>
                <a:gd name="connsiteX9" fmla="*/ 1110275 w 1505511"/>
                <a:gd name="connsiteY9" fmla="*/ 955464 h 955644"/>
                <a:gd name="connsiteX10" fmla="*/ 963736 w 1505511"/>
                <a:gd name="connsiteY10" fmla="*/ 873402 h 955644"/>
                <a:gd name="connsiteX11" fmla="*/ 823059 w 1505511"/>
                <a:gd name="connsiteY11" fmla="*/ 679972 h 955644"/>
                <a:gd name="connsiteX12" fmla="*/ 758582 w 1505511"/>
                <a:gd name="connsiteY12" fmla="*/ 574464 h 955644"/>
                <a:gd name="connsiteX13" fmla="*/ 647213 w 1505511"/>
                <a:gd name="connsiteY13" fmla="*/ 509987 h 955644"/>
                <a:gd name="connsiteX14" fmla="*/ 459644 w 1505511"/>
                <a:gd name="connsiteY14" fmla="*/ 474818 h 955644"/>
                <a:gd name="connsiteX15" fmla="*/ 190013 w 1505511"/>
                <a:gd name="connsiteY15" fmla="*/ 527572 h 955644"/>
                <a:gd name="connsiteX16" fmla="*/ 25890 w 1505511"/>
                <a:gd name="connsiteY16" fmla="*/ 539295 h 955644"/>
                <a:gd name="connsiteX17" fmla="*/ 14167 w 1505511"/>
                <a:gd name="connsiteY17" fmla="*/ 422064 h 955644"/>
                <a:gd name="connsiteX0" fmla="*/ 295744 w 1482288"/>
                <a:gd name="connsiteY0" fmla="*/ 2633 h 1469663"/>
                <a:gd name="connsiteX1" fmla="*/ 125759 w 1482288"/>
                <a:gd name="connsiteY1" fmla="*/ 748514 h 1469663"/>
                <a:gd name="connsiteX2" fmla="*/ 354359 w 1482288"/>
                <a:gd name="connsiteY2" fmla="*/ 584391 h 1469663"/>
                <a:gd name="connsiteX3" fmla="*/ 682606 w 1482288"/>
                <a:gd name="connsiteY3" fmla="*/ 514052 h 1469663"/>
                <a:gd name="connsiteX4" fmla="*/ 1087052 w 1482288"/>
                <a:gd name="connsiteY4" fmla="*/ 578529 h 1469663"/>
                <a:gd name="connsiteX5" fmla="*/ 1356682 w 1482288"/>
                <a:gd name="connsiteY5" fmla="*/ 783683 h 1469663"/>
                <a:gd name="connsiteX6" fmla="*/ 1479775 w 1482288"/>
                <a:gd name="connsiteY6" fmla="*/ 1059175 h 1469663"/>
                <a:gd name="connsiteX7" fmla="*/ 1427021 w 1482288"/>
                <a:gd name="connsiteY7" fmla="*/ 1264329 h 1469663"/>
                <a:gd name="connsiteX8" fmla="*/ 1280482 w 1482288"/>
                <a:gd name="connsiteY8" fmla="*/ 1405006 h 1469663"/>
                <a:gd name="connsiteX9" fmla="*/ 1087052 w 1482288"/>
                <a:gd name="connsiteY9" fmla="*/ 1469483 h 1469663"/>
                <a:gd name="connsiteX10" fmla="*/ 940513 w 1482288"/>
                <a:gd name="connsiteY10" fmla="*/ 1387421 h 1469663"/>
                <a:gd name="connsiteX11" fmla="*/ 799836 w 1482288"/>
                <a:gd name="connsiteY11" fmla="*/ 1193991 h 1469663"/>
                <a:gd name="connsiteX12" fmla="*/ 735359 w 1482288"/>
                <a:gd name="connsiteY12" fmla="*/ 1088483 h 1469663"/>
                <a:gd name="connsiteX13" fmla="*/ 623990 w 1482288"/>
                <a:gd name="connsiteY13" fmla="*/ 1024006 h 1469663"/>
                <a:gd name="connsiteX14" fmla="*/ 436421 w 1482288"/>
                <a:gd name="connsiteY14" fmla="*/ 988837 h 1469663"/>
                <a:gd name="connsiteX15" fmla="*/ 166790 w 1482288"/>
                <a:gd name="connsiteY15" fmla="*/ 1041591 h 1469663"/>
                <a:gd name="connsiteX16" fmla="*/ 2667 w 1482288"/>
                <a:gd name="connsiteY16" fmla="*/ 1053314 h 1469663"/>
                <a:gd name="connsiteX17" fmla="*/ 295744 w 1482288"/>
                <a:gd name="connsiteY17" fmla="*/ 2633 h 1469663"/>
                <a:gd name="connsiteX0" fmla="*/ 295744 w 1482288"/>
                <a:gd name="connsiteY0" fmla="*/ 31989 h 1499019"/>
                <a:gd name="connsiteX1" fmla="*/ 487709 w 1482288"/>
                <a:gd name="connsiteY1" fmla="*/ 301620 h 1499019"/>
                <a:gd name="connsiteX2" fmla="*/ 354359 w 1482288"/>
                <a:gd name="connsiteY2" fmla="*/ 613747 h 1499019"/>
                <a:gd name="connsiteX3" fmla="*/ 682606 w 1482288"/>
                <a:gd name="connsiteY3" fmla="*/ 543408 h 1499019"/>
                <a:gd name="connsiteX4" fmla="*/ 1087052 w 1482288"/>
                <a:gd name="connsiteY4" fmla="*/ 607885 h 1499019"/>
                <a:gd name="connsiteX5" fmla="*/ 1356682 w 1482288"/>
                <a:gd name="connsiteY5" fmla="*/ 813039 h 1499019"/>
                <a:gd name="connsiteX6" fmla="*/ 1479775 w 1482288"/>
                <a:gd name="connsiteY6" fmla="*/ 1088531 h 1499019"/>
                <a:gd name="connsiteX7" fmla="*/ 1427021 w 1482288"/>
                <a:gd name="connsiteY7" fmla="*/ 1293685 h 1499019"/>
                <a:gd name="connsiteX8" fmla="*/ 1280482 w 1482288"/>
                <a:gd name="connsiteY8" fmla="*/ 1434362 h 1499019"/>
                <a:gd name="connsiteX9" fmla="*/ 1087052 w 1482288"/>
                <a:gd name="connsiteY9" fmla="*/ 1498839 h 1499019"/>
                <a:gd name="connsiteX10" fmla="*/ 940513 w 1482288"/>
                <a:gd name="connsiteY10" fmla="*/ 1416777 h 1499019"/>
                <a:gd name="connsiteX11" fmla="*/ 799836 w 1482288"/>
                <a:gd name="connsiteY11" fmla="*/ 1223347 h 1499019"/>
                <a:gd name="connsiteX12" fmla="*/ 735359 w 1482288"/>
                <a:gd name="connsiteY12" fmla="*/ 1117839 h 1499019"/>
                <a:gd name="connsiteX13" fmla="*/ 623990 w 1482288"/>
                <a:gd name="connsiteY13" fmla="*/ 1053362 h 1499019"/>
                <a:gd name="connsiteX14" fmla="*/ 436421 w 1482288"/>
                <a:gd name="connsiteY14" fmla="*/ 1018193 h 1499019"/>
                <a:gd name="connsiteX15" fmla="*/ 166790 w 1482288"/>
                <a:gd name="connsiteY15" fmla="*/ 1070947 h 1499019"/>
                <a:gd name="connsiteX16" fmla="*/ 2667 w 1482288"/>
                <a:gd name="connsiteY16" fmla="*/ 1082670 h 1499019"/>
                <a:gd name="connsiteX17" fmla="*/ 295744 w 1482288"/>
                <a:gd name="connsiteY17" fmla="*/ 31989 h 1499019"/>
                <a:gd name="connsiteX0" fmla="*/ 295744 w 1482288"/>
                <a:gd name="connsiteY0" fmla="*/ 29695 h 1496725"/>
                <a:gd name="connsiteX1" fmla="*/ 487709 w 1482288"/>
                <a:gd name="connsiteY1" fmla="*/ 299326 h 1496725"/>
                <a:gd name="connsiteX2" fmla="*/ 668684 w 1482288"/>
                <a:gd name="connsiteY2" fmla="*/ 411428 h 1496725"/>
                <a:gd name="connsiteX3" fmla="*/ 682606 w 1482288"/>
                <a:gd name="connsiteY3" fmla="*/ 541114 h 1496725"/>
                <a:gd name="connsiteX4" fmla="*/ 1087052 w 1482288"/>
                <a:gd name="connsiteY4" fmla="*/ 605591 h 1496725"/>
                <a:gd name="connsiteX5" fmla="*/ 1356682 w 1482288"/>
                <a:gd name="connsiteY5" fmla="*/ 810745 h 1496725"/>
                <a:gd name="connsiteX6" fmla="*/ 1479775 w 1482288"/>
                <a:gd name="connsiteY6" fmla="*/ 1086237 h 1496725"/>
                <a:gd name="connsiteX7" fmla="*/ 1427021 w 1482288"/>
                <a:gd name="connsiteY7" fmla="*/ 1291391 h 1496725"/>
                <a:gd name="connsiteX8" fmla="*/ 1280482 w 1482288"/>
                <a:gd name="connsiteY8" fmla="*/ 1432068 h 1496725"/>
                <a:gd name="connsiteX9" fmla="*/ 1087052 w 1482288"/>
                <a:gd name="connsiteY9" fmla="*/ 1496545 h 1496725"/>
                <a:gd name="connsiteX10" fmla="*/ 940513 w 1482288"/>
                <a:gd name="connsiteY10" fmla="*/ 1414483 h 1496725"/>
                <a:gd name="connsiteX11" fmla="*/ 799836 w 1482288"/>
                <a:gd name="connsiteY11" fmla="*/ 1221053 h 1496725"/>
                <a:gd name="connsiteX12" fmla="*/ 735359 w 1482288"/>
                <a:gd name="connsiteY12" fmla="*/ 1115545 h 1496725"/>
                <a:gd name="connsiteX13" fmla="*/ 623990 w 1482288"/>
                <a:gd name="connsiteY13" fmla="*/ 1051068 h 1496725"/>
                <a:gd name="connsiteX14" fmla="*/ 436421 w 1482288"/>
                <a:gd name="connsiteY14" fmla="*/ 1015899 h 1496725"/>
                <a:gd name="connsiteX15" fmla="*/ 166790 w 1482288"/>
                <a:gd name="connsiteY15" fmla="*/ 1068653 h 1496725"/>
                <a:gd name="connsiteX16" fmla="*/ 2667 w 1482288"/>
                <a:gd name="connsiteY16" fmla="*/ 1080376 h 1496725"/>
                <a:gd name="connsiteX17" fmla="*/ 295744 w 1482288"/>
                <a:gd name="connsiteY17" fmla="*/ 29695 h 1496725"/>
                <a:gd name="connsiteX0" fmla="*/ 191552 w 1378096"/>
                <a:gd name="connsiteY0" fmla="*/ 307 h 1467337"/>
                <a:gd name="connsiteX1" fmla="*/ 383517 w 1378096"/>
                <a:gd name="connsiteY1" fmla="*/ 269938 h 1467337"/>
                <a:gd name="connsiteX2" fmla="*/ 564492 w 1378096"/>
                <a:gd name="connsiteY2" fmla="*/ 382040 h 1467337"/>
                <a:gd name="connsiteX3" fmla="*/ 578414 w 1378096"/>
                <a:gd name="connsiteY3" fmla="*/ 511726 h 1467337"/>
                <a:gd name="connsiteX4" fmla="*/ 982860 w 1378096"/>
                <a:gd name="connsiteY4" fmla="*/ 576203 h 1467337"/>
                <a:gd name="connsiteX5" fmla="*/ 1252490 w 1378096"/>
                <a:gd name="connsiteY5" fmla="*/ 781357 h 1467337"/>
                <a:gd name="connsiteX6" fmla="*/ 1375583 w 1378096"/>
                <a:gd name="connsiteY6" fmla="*/ 1056849 h 1467337"/>
                <a:gd name="connsiteX7" fmla="*/ 1322829 w 1378096"/>
                <a:gd name="connsiteY7" fmla="*/ 1262003 h 1467337"/>
                <a:gd name="connsiteX8" fmla="*/ 1176290 w 1378096"/>
                <a:gd name="connsiteY8" fmla="*/ 1402680 h 1467337"/>
                <a:gd name="connsiteX9" fmla="*/ 982860 w 1378096"/>
                <a:gd name="connsiteY9" fmla="*/ 1467157 h 1467337"/>
                <a:gd name="connsiteX10" fmla="*/ 836321 w 1378096"/>
                <a:gd name="connsiteY10" fmla="*/ 1385095 h 1467337"/>
                <a:gd name="connsiteX11" fmla="*/ 695644 w 1378096"/>
                <a:gd name="connsiteY11" fmla="*/ 1191665 h 1467337"/>
                <a:gd name="connsiteX12" fmla="*/ 631167 w 1378096"/>
                <a:gd name="connsiteY12" fmla="*/ 1086157 h 1467337"/>
                <a:gd name="connsiteX13" fmla="*/ 519798 w 1378096"/>
                <a:gd name="connsiteY13" fmla="*/ 1021680 h 1467337"/>
                <a:gd name="connsiteX14" fmla="*/ 332229 w 1378096"/>
                <a:gd name="connsiteY14" fmla="*/ 986511 h 1467337"/>
                <a:gd name="connsiteX15" fmla="*/ 62598 w 1378096"/>
                <a:gd name="connsiteY15" fmla="*/ 1039265 h 1467337"/>
                <a:gd name="connsiteX16" fmla="*/ 12775 w 1378096"/>
                <a:gd name="connsiteY16" fmla="*/ 327088 h 1467337"/>
                <a:gd name="connsiteX17" fmla="*/ 191552 w 1378096"/>
                <a:gd name="connsiteY17" fmla="*/ 307 h 1467337"/>
                <a:gd name="connsiteX0" fmla="*/ 245594 w 1432138"/>
                <a:gd name="connsiteY0" fmla="*/ 307 h 1467337"/>
                <a:gd name="connsiteX1" fmla="*/ 437559 w 1432138"/>
                <a:gd name="connsiteY1" fmla="*/ 269938 h 1467337"/>
                <a:gd name="connsiteX2" fmla="*/ 618534 w 1432138"/>
                <a:gd name="connsiteY2" fmla="*/ 382040 h 1467337"/>
                <a:gd name="connsiteX3" fmla="*/ 632456 w 1432138"/>
                <a:gd name="connsiteY3" fmla="*/ 511726 h 1467337"/>
                <a:gd name="connsiteX4" fmla="*/ 1036902 w 1432138"/>
                <a:gd name="connsiteY4" fmla="*/ 576203 h 1467337"/>
                <a:gd name="connsiteX5" fmla="*/ 1306532 w 1432138"/>
                <a:gd name="connsiteY5" fmla="*/ 781357 h 1467337"/>
                <a:gd name="connsiteX6" fmla="*/ 1429625 w 1432138"/>
                <a:gd name="connsiteY6" fmla="*/ 1056849 h 1467337"/>
                <a:gd name="connsiteX7" fmla="*/ 1376871 w 1432138"/>
                <a:gd name="connsiteY7" fmla="*/ 1262003 h 1467337"/>
                <a:gd name="connsiteX8" fmla="*/ 1230332 w 1432138"/>
                <a:gd name="connsiteY8" fmla="*/ 1402680 h 1467337"/>
                <a:gd name="connsiteX9" fmla="*/ 1036902 w 1432138"/>
                <a:gd name="connsiteY9" fmla="*/ 1467157 h 1467337"/>
                <a:gd name="connsiteX10" fmla="*/ 890363 w 1432138"/>
                <a:gd name="connsiteY10" fmla="*/ 1385095 h 1467337"/>
                <a:gd name="connsiteX11" fmla="*/ 749686 w 1432138"/>
                <a:gd name="connsiteY11" fmla="*/ 1191665 h 1467337"/>
                <a:gd name="connsiteX12" fmla="*/ 685209 w 1432138"/>
                <a:gd name="connsiteY12" fmla="*/ 1086157 h 1467337"/>
                <a:gd name="connsiteX13" fmla="*/ 573840 w 1432138"/>
                <a:gd name="connsiteY13" fmla="*/ 1021680 h 1467337"/>
                <a:gd name="connsiteX14" fmla="*/ 386271 w 1432138"/>
                <a:gd name="connsiteY14" fmla="*/ 986511 h 1467337"/>
                <a:gd name="connsiteX15" fmla="*/ 30915 w 1432138"/>
                <a:gd name="connsiteY15" fmla="*/ 629690 h 1467337"/>
                <a:gd name="connsiteX16" fmla="*/ 66817 w 1432138"/>
                <a:gd name="connsiteY16" fmla="*/ 327088 h 1467337"/>
                <a:gd name="connsiteX17" fmla="*/ 245594 w 1432138"/>
                <a:gd name="connsiteY17" fmla="*/ 307 h 1467337"/>
                <a:gd name="connsiteX0" fmla="*/ 245594 w 1432138"/>
                <a:gd name="connsiteY0" fmla="*/ 307 h 1467337"/>
                <a:gd name="connsiteX1" fmla="*/ 437559 w 1432138"/>
                <a:gd name="connsiteY1" fmla="*/ 269938 h 1467337"/>
                <a:gd name="connsiteX2" fmla="*/ 618534 w 1432138"/>
                <a:gd name="connsiteY2" fmla="*/ 382040 h 1467337"/>
                <a:gd name="connsiteX3" fmla="*/ 632456 w 1432138"/>
                <a:gd name="connsiteY3" fmla="*/ 511726 h 1467337"/>
                <a:gd name="connsiteX4" fmla="*/ 1036902 w 1432138"/>
                <a:gd name="connsiteY4" fmla="*/ 576203 h 1467337"/>
                <a:gd name="connsiteX5" fmla="*/ 1306532 w 1432138"/>
                <a:gd name="connsiteY5" fmla="*/ 781357 h 1467337"/>
                <a:gd name="connsiteX6" fmla="*/ 1429625 w 1432138"/>
                <a:gd name="connsiteY6" fmla="*/ 1056849 h 1467337"/>
                <a:gd name="connsiteX7" fmla="*/ 1376871 w 1432138"/>
                <a:gd name="connsiteY7" fmla="*/ 1262003 h 1467337"/>
                <a:gd name="connsiteX8" fmla="*/ 1230332 w 1432138"/>
                <a:gd name="connsiteY8" fmla="*/ 1402680 h 1467337"/>
                <a:gd name="connsiteX9" fmla="*/ 1036902 w 1432138"/>
                <a:gd name="connsiteY9" fmla="*/ 1467157 h 1467337"/>
                <a:gd name="connsiteX10" fmla="*/ 890363 w 1432138"/>
                <a:gd name="connsiteY10" fmla="*/ 1385095 h 1467337"/>
                <a:gd name="connsiteX11" fmla="*/ 749686 w 1432138"/>
                <a:gd name="connsiteY11" fmla="*/ 1191665 h 1467337"/>
                <a:gd name="connsiteX12" fmla="*/ 685209 w 1432138"/>
                <a:gd name="connsiteY12" fmla="*/ 1086157 h 1467337"/>
                <a:gd name="connsiteX13" fmla="*/ 573840 w 1432138"/>
                <a:gd name="connsiteY13" fmla="*/ 1021680 h 1467337"/>
                <a:gd name="connsiteX14" fmla="*/ 52896 w 1432138"/>
                <a:gd name="connsiteY14" fmla="*/ 853161 h 1467337"/>
                <a:gd name="connsiteX15" fmla="*/ 30915 w 1432138"/>
                <a:gd name="connsiteY15" fmla="*/ 629690 h 1467337"/>
                <a:gd name="connsiteX16" fmla="*/ 66817 w 1432138"/>
                <a:gd name="connsiteY16" fmla="*/ 327088 h 1467337"/>
                <a:gd name="connsiteX17" fmla="*/ 245594 w 1432138"/>
                <a:gd name="connsiteY17" fmla="*/ 307 h 1467337"/>
                <a:gd name="connsiteX0" fmla="*/ 248654 w 1435198"/>
                <a:gd name="connsiteY0" fmla="*/ 307 h 1467337"/>
                <a:gd name="connsiteX1" fmla="*/ 440619 w 1435198"/>
                <a:gd name="connsiteY1" fmla="*/ 269938 h 1467337"/>
                <a:gd name="connsiteX2" fmla="*/ 621594 w 1435198"/>
                <a:gd name="connsiteY2" fmla="*/ 382040 h 1467337"/>
                <a:gd name="connsiteX3" fmla="*/ 635516 w 1435198"/>
                <a:gd name="connsiteY3" fmla="*/ 511726 h 1467337"/>
                <a:gd name="connsiteX4" fmla="*/ 1039962 w 1435198"/>
                <a:gd name="connsiteY4" fmla="*/ 576203 h 1467337"/>
                <a:gd name="connsiteX5" fmla="*/ 1309592 w 1435198"/>
                <a:gd name="connsiteY5" fmla="*/ 781357 h 1467337"/>
                <a:gd name="connsiteX6" fmla="*/ 1432685 w 1435198"/>
                <a:gd name="connsiteY6" fmla="*/ 1056849 h 1467337"/>
                <a:gd name="connsiteX7" fmla="*/ 1379931 w 1435198"/>
                <a:gd name="connsiteY7" fmla="*/ 1262003 h 1467337"/>
                <a:gd name="connsiteX8" fmla="*/ 1233392 w 1435198"/>
                <a:gd name="connsiteY8" fmla="*/ 1402680 h 1467337"/>
                <a:gd name="connsiteX9" fmla="*/ 1039962 w 1435198"/>
                <a:gd name="connsiteY9" fmla="*/ 1467157 h 1467337"/>
                <a:gd name="connsiteX10" fmla="*/ 893423 w 1435198"/>
                <a:gd name="connsiteY10" fmla="*/ 1385095 h 1467337"/>
                <a:gd name="connsiteX11" fmla="*/ 752746 w 1435198"/>
                <a:gd name="connsiteY11" fmla="*/ 1191665 h 1467337"/>
                <a:gd name="connsiteX12" fmla="*/ 688269 w 1435198"/>
                <a:gd name="connsiteY12" fmla="*/ 1086157 h 1467337"/>
                <a:gd name="connsiteX13" fmla="*/ 43500 w 1435198"/>
                <a:gd name="connsiteY13" fmla="*/ 1145505 h 1467337"/>
                <a:gd name="connsiteX14" fmla="*/ 55956 w 1435198"/>
                <a:gd name="connsiteY14" fmla="*/ 853161 h 1467337"/>
                <a:gd name="connsiteX15" fmla="*/ 33975 w 1435198"/>
                <a:gd name="connsiteY15" fmla="*/ 629690 h 1467337"/>
                <a:gd name="connsiteX16" fmla="*/ 69877 w 1435198"/>
                <a:gd name="connsiteY16" fmla="*/ 327088 h 1467337"/>
                <a:gd name="connsiteX17" fmla="*/ 248654 w 1435198"/>
                <a:gd name="connsiteY17" fmla="*/ 307 h 1467337"/>
                <a:gd name="connsiteX0" fmla="*/ 245595 w 1432139"/>
                <a:gd name="connsiteY0" fmla="*/ 307 h 1467337"/>
                <a:gd name="connsiteX1" fmla="*/ 437560 w 1432139"/>
                <a:gd name="connsiteY1" fmla="*/ 269938 h 1467337"/>
                <a:gd name="connsiteX2" fmla="*/ 618535 w 1432139"/>
                <a:gd name="connsiteY2" fmla="*/ 382040 h 1467337"/>
                <a:gd name="connsiteX3" fmla="*/ 632457 w 1432139"/>
                <a:gd name="connsiteY3" fmla="*/ 511726 h 1467337"/>
                <a:gd name="connsiteX4" fmla="*/ 1036903 w 1432139"/>
                <a:gd name="connsiteY4" fmla="*/ 576203 h 1467337"/>
                <a:gd name="connsiteX5" fmla="*/ 1306533 w 1432139"/>
                <a:gd name="connsiteY5" fmla="*/ 781357 h 1467337"/>
                <a:gd name="connsiteX6" fmla="*/ 1429626 w 1432139"/>
                <a:gd name="connsiteY6" fmla="*/ 1056849 h 1467337"/>
                <a:gd name="connsiteX7" fmla="*/ 1376872 w 1432139"/>
                <a:gd name="connsiteY7" fmla="*/ 1262003 h 1467337"/>
                <a:gd name="connsiteX8" fmla="*/ 1230333 w 1432139"/>
                <a:gd name="connsiteY8" fmla="*/ 1402680 h 1467337"/>
                <a:gd name="connsiteX9" fmla="*/ 1036903 w 1432139"/>
                <a:gd name="connsiteY9" fmla="*/ 1467157 h 1467337"/>
                <a:gd name="connsiteX10" fmla="*/ 890364 w 1432139"/>
                <a:gd name="connsiteY10" fmla="*/ 1385095 h 1467337"/>
                <a:gd name="connsiteX11" fmla="*/ 749687 w 1432139"/>
                <a:gd name="connsiteY11" fmla="*/ 1191665 h 1467337"/>
                <a:gd name="connsiteX12" fmla="*/ 151810 w 1432139"/>
                <a:gd name="connsiteY12" fmla="*/ 1400482 h 1467337"/>
                <a:gd name="connsiteX13" fmla="*/ 40441 w 1432139"/>
                <a:gd name="connsiteY13" fmla="*/ 1145505 h 1467337"/>
                <a:gd name="connsiteX14" fmla="*/ 52897 w 1432139"/>
                <a:gd name="connsiteY14" fmla="*/ 853161 h 1467337"/>
                <a:gd name="connsiteX15" fmla="*/ 30916 w 1432139"/>
                <a:gd name="connsiteY15" fmla="*/ 629690 h 1467337"/>
                <a:gd name="connsiteX16" fmla="*/ 66818 w 1432139"/>
                <a:gd name="connsiteY16" fmla="*/ 327088 h 1467337"/>
                <a:gd name="connsiteX17" fmla="*/ 245595 w 1432139"/>
                <a:gd name="connsiteY17" fmla="*/ 307 h 1467337"/>
                <a:gd name="connsiteX0" fmla="*/ 245595 w 1432139"/>
                <a:gd name="connsiteY0" fmla="*/ 307 h 1610800"/>
                <a:gd name="connsiteX1" fmla="*/ 437560 w 1432139"/>
                <a:gd name="connsiteY1" fmla="*/ 269938 h 1610800"/>
                <a:gd name="connsiteX2" fmla="*/ 618535 w 1432139"/>
                <a:gd name="connsiteY2" fmla="*/ 382040 h 1610800"/>
                <a:gd name="connsiteX3" fmla="*/ 632457 w 1432139"/>
                <a:gd name="connsiteY3" fmla="*/ 511726 h 1610800"/>
                <a:gd name="connsiteX4" fmla="*/ 1036903 w 1432139"/>
                <a:gd name="connsiteY4" fmla="*/ 576203 h 1610800"/>
                <a:gd name="connsiteX5" fmla="*/ 1306533 w 1432139"/>
                <a:gd name="connsiteY5" fmla="*/ 781357 h 1610800"/>
                <a:gd name="connsiteX6" fmla="*/ 1429626 w 1432139"/>
                <a:gd name="connsiteY6" fmla="*/ 1056849 h 1610800"/>
                <a:gd name="connsiteX7" fmla="*/ 1376872 w 1432139"/>
                <a:gd name="connsiteY7" fmla="*/ 1262003 h 1610800"/>
                <a:gd name="connsiteX8" fmla="*/ 1230333 w 1432139"/>
                <a:gd name="connsiteY8" fmla="*/ 1402680 h 1610800"/>
                <a:gd name="connsiteX9" fmla="*/ 1036903 w 1432139"/>
                <a:gd name="connsiteY9" fmla="*/ 1467157 h 1610800"/>
                <a:gd name="connsiteX10" fmla="*/ 890364 w 1432139"/>
                <a:gd name="connsiteY10" fmla="*/ 1385095 h 1610800"/>
                <a:gd name="connsiteX11" fmla="*/ 216287 w 1432139"/>
                <a:gd name="connsiteY11" fmla="*/ 1610765 h 1610800"/>
                <a:gd name="connsiteX12" fmla="*/ 151810 w 1432139"/>
                <a:gd name="connsiteY12" fmla="*/ 1400482 h 1610800"/>
                <a:gd name="connsiteX13" fmla="*/ 40441 w 1432139"/>
                <a:gd name="connsiteY13" fmla="*/ 1145505 h 1610800"/>
                <a:gd name="connsiteX14" fmla="*/ 52897 w 1432139"/>
                <a:gd name="connsiteY14" fmla="*/ 853161 h 1610800"/>
                <a:gd name="connsiteX15" fmla="*/ 30916 w 1432139"/>
                <a:gd name="connsiteY15" fmla="*/ 629690 h 1610800"/>
                <a:gd name="connsiteX16" fmla="*/ 66818 w 1432139"/>
                <a:gd name="connsiteY16" fmla="*/ 327088 h 1610800"/>
                <a:gd name="connsiteX17" fmla="*/ 245595 w 1432139"/>
                <a:gd name="connsiteY17" fmla="*/ 307 h 1610800"/>
                <a:gd name="connsiteX0" fmla="*/ 245595 w 1432139"/>
                <a:gd name="connsiteY0" fmla="*/ 307 h 1610800"/>
                <a:gd name="connsiteX1" fmla="*/ 437560 w 1432139"/>
                <a:gd name="connsiteY1" fmla="*/ 269938 h 1610800"/>
                <a:gd name="connsiteX2" fmla="*/ 618535 w 1432139"/>
                <a:gd name="connsiteY2" fmla="*/ 382040 h 1610800"/>
                <a:gd name="connsiteX3" fmla="*/ 632457 w 1432139"/>
                <a:gd name="connsiteY3" fmla="*/ 511726 h 1610800"/>
                <a:gd name="connsiteX4" fmla="*/ 789253 w 1432139"/>
                <a:gd name="connsiteY4" fmla="*/ 776228 h 1610800"/>
                <a:gd name="connsiteX5" fmla="*/ 1306533 w 1432139"/>
                <a:gd name="connsiteY5" fmla="*/ 781357 h 1610800"/>
                <a:gd name="connsiteX6" fmla="*/ 1429626 w 1432139"/>
                <a:gd name="connsiteY6" fmla="*/ 1056849 h 1610800"/>
                <a:gd name="connsiteX7" fmla="*/ 1376872 w 1432139"/>
                <a:gd name="connsiteY7" fmla="*/ 1262003 h 1610800"/>
                <a:gd name="connsiteX8" fmla="*/ 1230333 w 1432139"/>
                <a:gd name="connsiteY8" fmla="*/ 1402680 h 1610800"/>
                <a:gd name="connsiteX9" fmla="*/ 1036903 w 1432139"/>
                <a:gd name="connsiteY9" fmla="*/ 1467157 h 1610800"/>
                <a:gd name="connsiteX10" fmla="*/ 890364 w 1432139"/>
                <a:gd name="connsiteY10" fmla="*/ 1385095 h 1610800"/>
                <a:gd name="connsiteX11" fmla="*/ 216287 w 1432139"/>
                <a:gd name="connsiteY11" fmla="*/ 1610765 h 1610800"/>
                <a:gd name="connsiteX12" fmla="*/ 151810 w 1432139"/>
                <a:gd name="connsiteY12" fmla="*/ 1400482 h 1610800"/>
                <a:gd name="connsiteX13" fmla="*/ 40441 w 1432139"/>
                <a:gd name="connsiteY13" fmla="*/ 1145505 h 1610800"/>
                <a:gd name="connsiteX14" fmla="*/ 52897 w 1432139"/>
                <a:gd name="connsiteY14" fmla="*/ 853161 h 1610800"/>
                <a:gd name="connsiteX15" fmla="*/ 30916 w 1432139"/>
                <a:gd name="connsiteY15" fmla="*/ 629690 h 1610800"/>
                <a:gd name="connsiteX16" fmla="*/ 66818 w 1432139"/>
                <a:gd name="connsiteY16" fmla="*/ 327088 h 1610800"/>
                <a:gd name="connsiteX17" fmla="*/ 245595 w 1432139"/>
                <a:gd name="connsiteY17" fmla="*/ 307 h 1610800"/>
                <a:gd name="connsiteX0" fmla="*/ 245595 w 1461377"/>
                <a:gd name="connsiteY0" fmla="*/ 307 h 1610800"/>
                <a:gd name="connsiteX1" fmla="*/ 437560 w 1461377"/>
                <a:gd name="connsiteY1" fmla="*/ 269938 h 1610800"/>
                <a:gd name="connsiteX2" fmla="*/ 618535 w 1461377"/>
                <a:gd name="connsiteY2" fmla="*/ 382040 h 1610800"/>
                <a:gd name="connsiteX3" fmla="*/ 632457 w 1461377"/>
                <a:gd name="connsiteY3" fmla="*/ 511726 h 1610800"/>
                <a:gd name="connsiteX4" fmla="*/ 789253 w 1461377"/>
                <a:gd name="connsiteY4" fmla="*/ 776228 h 1610800"/>
                <a:gd name="connsiteX5" fmla="*/ 877908 w 1461377"/>
                <a:gd name="connsiteY5" fmla="*/ 1038532 h 1610800"/>
                <a:gd name="connsiteX6" fmla="*/ 1429626 w 1461377"/>
                <a:gd name="connsiteY6" fmla="*/ 1056849 h 1610800"/>
                <a:gd name="connsiteX7" fmla="*/ 1376872 w 1461377"/>
                <a:gd name="connsiteY7" fmla="*/ 1262003 h 1610800"/>
                <a:gd name="connsiteX8" fmla="*/ 1230333 w 1461377"/>
                <a:gd name="connsiteY8" fmla="*/ 1402680 h 1610800"/>
                <a:gd name="connsiteX9" fmla="*/ 1036903 w 1461377"/>
                <a:gd name="connsiteY9" fmla="*/ 1467157 h 1610800"/>
                <a:gd name="connsiteX10" fmla="*/ 890364 w 1461377"/>
                <a:gd name="connsiteY10" fmla="*/ 1385095 h 1610800"/>
                <a:gd name="connsiteX11" fmla="*/ 216287 w 1461377"/>
                <a:gd name="connsiteY11" fmla="*/ 1610765 h 1610800"/>
                <a:gd name="connsiteX12" fmla="*/ 151810 w 1461377"/>
                <a:gd name="connsiteY12" fmla="*/ 1400482 h 1610800"/>
                <a:gd name="connsiteX13" fmla="*/ 40441 w 1461377"/>
                <a:gd name="connsiteY13" fmla="*/ 1145505 h 1610800"/>
                <a:gd name="connsiteX14" fmla="*/ 52897 w 1461377"/>
                <a:gd name="connsiteY14" fmla="*/ 853161 h 1610800"/>
                <a:gd name="connsiteX15" fmla="*/ 30916 w 1461377"/>
                <a:gd name="connsiteY15" fmla="*/ 629690 h 1610800"/>
                <a:gd name="connsiteX16" fmla="*/ 66818 w 1461377"/>
                <a:gd name="connsiteY16" fmla="*/ 327088 h 1610800"/>
                <a:gd name="connsiteX17" fmla="*/ 245595 w 1461377"/>
                <a:gd name="connsiteY17" fmla="*/ 307 h 1610800"/>
                <a:gd name="connsiteX0" fmla="*/ 245595 w 1461377"/>
                <a:gd name="connsiteY0" fmla="*/ 307 h 1778599"/>
                <a:gd name="connsiteX1" fmla="*/ 437560 w 1461377"/>
                <a:gd name="connsiteY1" fmla="*/ 269938 h 1778599"/>
                <a:gd name="connsiteX2" fmla="*/ 618535 w 1461377"/>
                <a:gd name="connsiteY2" fmla="*/ 382040 h 1778599"/>
                <a:gd name="connsiteX3" fmla="*/ 632457 w 1461377"/>
                <a:gd name="connsiteY3" fmla="*/ 511726 h 1778599"/>
                <a:gd name="connsiteX4" fmla="*/ 789253 w 1461377"/>
                <a:gd name="connsiteY4" fmla="*/ 776228 h 1778599"/>
                <a:gd name="connsiteX5" fmla="*/ 877908 w 1461377"/>
                <a:gd name="connsiteY5" fmla="*/ 1038532 h 1778599"/>
                <a:gd name="connsiteX6" fmla="*/ 1429626 w 1461377"/>
                <a:gd name="connsiteY6" fmla="*/ 1056849 h 1778599"/>
                <a:gd name="connsiteX7" fmla="*/ 1376872 w 1461377"/>
                <a:gd name="connsiteY7" fmla="*/ 1262003 h 1778599"/>
                <a:gd name="connsiteX8" fmla="*/ 1230333 w 1461377"/>
                <a:gd name="connsiteY8" fmla="*/ 1402680 h 1778599"/>
                <a:gd name="connsiteX9" fmla="*/ 1036903 w 1461377"/>
                <a:gd name="connsiteY9" fmla="*/ 1467157 h 1778599"/>
                <a:gd name="connsiteX10" fmla="*/ 328389 w 1461377"/>
                <a:gd name="connsiteY10" fmla="*/ 1775620 h 1778599"/>
                <a:gd name="connsiteX11" fmla="*/ 216287 w 1461377"/>
                <a:gd name="connsiteY11" fmla="*/ 1610765 h 1778599"/>
                <a:gd name="connsiteX12" fmla="*/ 151810 w 1461377"/>
                <a:gd name="connsiteY12" fmla="*/ 1400482 h 1778599"/>
                <a:gd name="connsiteX13" fmla="*/ 40441 w 1461377"/>
                <a:gd name="connsiteY13" fmla="*/ 1145505 h 1778599"/>
                <a:gd name="connsiteX14" fmla="*/ 52897 w 1461377"/>
                <a:gd name="connsiteY14" fmla="*/ 853161 h 1778599"/>
                <a:gd name="connsiteX15" fmla="*/ 30916 w 1461377"/>
                <a:gd name="connsiteY15" fmla="*/ 629690 h 1778599"/>
                <a:gd name="connsiteX16" fmla="*/ 66818 w 1461377"/>
                <a:gd name="connsiteY16" fmla="*/ 327088 h 1778599"/>
                <a:gd name="connsiteX17" fmla="*/ 245595 w 1461377"/>
                <a:gd name="connsiteY17" fmla="*/ 307 h 1778599"/>
                <a:gd name="connsiteX0" fmla="*/ 245595 w 1461377"/>
                <a:gd name="connsiteY0" fmla="*/ 307 h 1828730"/>
                <a:gd name="connsiteX1" fmla="*/ 437560 w 1461377"/>
                <a:gd name="connsiteY1" fmla="*/ 269938 h 1828730"/>
                <a:gd name="connsiteX2" fmla="*/ 618535 w 1461377"/>
                <a:gd name="connsiteY2" fmla="*/ 382040 h 1828730"/>
                <a:gd name="connsiteX3" fmla="*/ 632457 w 1461377"/>
                <a:gd name="connsiteY3" fmla="*/ 511726 h 1828730"/>
                <a:gd name="connsiteX4" fmla="*/ 789253 w 1461377"/>
                <a:gd name="connsiteY4" fmla="*/ 776228 h 1828730"/>
                <a:gd name="connsiteX5" fmla="*/ 877908 w 1461377"/>
                <a:gd name="connsiteY5" fmla="*/ 1038532 h 1828730"/>
                <a:gd name="connsiteX6" fmla="*/ 1429626 w 1461377"/>
                <a:gd name="connsiteY6" fmla="*/ 1056849 h 1828730"/>
                <a:gd name="connsiteX7" fmla="*/ 1376872 w 1461377"/>
                <a:gd name="connsiteY7" fmla="*/ 1262003 h 1828730"/>
                <a:gd name="connsiteX8" fmla="*/ 1230333 w 1461377"/>
                <a:gd name="connsiteY8" fmla="*/ 1402680 h 1828730"/>
                <a:gd name="connsiteX9" fmla="*/ 598753 w 1461377"/>
                <a:gd name="connsiteY9" fmla="*/ 1800532 h 1828730"/>
                <a:gd name="connsiteX10" fmla="*/ 328389 w 1461377"/>
                <a:gd name="connsiteY10" fmla="*/ 1775620 h 1828730"/>
                <a:gd name="connsiteX11" fmla="*/ 216287 w 1461377"/>
                <a:gd name="connsiteY11" fmla="*/ 1610765 h 1828730"/>
                <a:gd name="connsiteX12" fmla="*/ 151810 w 1461377"/>
                <a:gd name="connsiteY12" fmla="*/ 1400482 h 1828730"/>
                <a:gd name="connsiteX13" fmla="*/ 40441 w 1461377"/>
                <a:gd name="connsiteY13" fmla="*/ 1145505 h 1828730"/>
                <a:gd name="connsiteX14" fmla="*/ 52897 w 1461377"/>
                <a:gd name="connsiteY14" fmla="*/ 853161 h 1828730"/>
                <a:gd name="connsiteX15" fmla="*/ 30916 w 1461377"/>
                <a:gd name="connsiteY15" fmla="*/ 629690 h 1828730"/>
                <a:gd name="connsiteX16" fmla="*/ 66818 w 1461377"/>
                <a:gd name="connsiteY16" fmla="*/ 327088 h 1828730"/>
                <a:gd name="connsiteX17" fmla="*/ 245595 w 1461377"/>
                <a:gd name="connsiteY17" fmla="*/ 307 h 1828730"/>
                <a:gd name="connsiteX0" fmla="*/ 245595 w 1477147"/>
                <a:gd name="connsiteY0" fmla="*/ 307 h 1815938"/>
                <a:gd name="connsiteX1" fmla="*/ 437560 w 1477147"/>
                <a:gd name="connsiteY1" fmla="*/ 269938 h 1815938"/>
                <a:gd name="connsiteX2" fmla="*/ 618535 w 1477147"/>
                <a:gd name="connsiteY2" fmla="*/ 382040 h 1815938"/>
                <a:gd name="connsiteX3" fmla="*/ 632457 w 1477147"/>
                <a:gd name="connsiteY3" fmla="*/ 511726 h 1815938"/>
                <a:gd name="connsiteX4" fmla="*/ 789253 w 1477147"/>
                <a:gd name="connsiteY4" fmla="*/ 776228 h 1815938"/>
                <a:gd name="connsiteX5" fmla="*/ 877908 w 1477147"/>
                <a:gd name="connsiteY5" fmla="*/ 1038532 h 1815938"/>
                <a:gd name="connsiteX6" fmla="*/ 1429626 w 1477147"/>
                <a:gd name="connsiteY6" fmla="*/ 1056849 h 1815938"/>
                <a:gd name="connsiteX7" fmla="*/ 1376872 w 1477147"/>
                <a:gd name="connsiteY7" fmla="*/ 1262003 h 1815938"/>
                <a:gd name="connsiteX8" fmla="*/ 801708 w 1477147"/>
                <a:gd name="connsiteY8" fmla="*/ 1764630 h 1815938"/>
                <a:gd name="connsiteX9" fmla="*/ 598753 w 1477147"/>
                <a:gd name="connsiteY9" fmla="*/ 1800532 h 1815938"/>
                <a:gd name="connsiteX10" fmla="*/ 328389 w 1477147"/>
                <a:gd name="connsiteY10" fmla="*/ 1775620 h 1815938"/>
                <a:gd name="connsiteX11" fmla="*/ 216287 w 1477147"/>
                <a:gd name="connsiteY11" fmla="*/ 1610765 h 1815938"/>
                <a:gd name="connsiteX12" fmla="*/ 151810 w 1477147"/>
                <a:gd name="connsiteY12" fmla="*/ 1400482 h 1815938"/>
                <a:gd name="connsiteX13" fmla="*/ 40441 w 1477147"/>
                <a:gd name="connsiteY13" fmla="*/ 1145505 h 1815938"/>
                <a:gd name="connsiteX14" fmla="*/ 52897 w 1477147"/>
                <a:gd name="connsiteY14" fmla="*/ 853161 h 1815938"/>
                <a:gd name="connsiteX15" fmla="*/ 30916 w 1477147"/>
                <a:gd name="connsiteY15" fmla="*/ 629690 h 1815938"/>
                <a:gd name="connsiteX16" fmla="*/ 66818 w 1477147"/>
                <a:gd name="connsiteY16" fmla="*/ 327088 h 1815938"/>
                <a:gd name="connsiteX17" fmla="*/ 245595 w 1477147"/>
                <a:gd name="connsiteY17" fmla="*/ 307 h 1815938"/>
                <a:gd name="connsiteX0" fmla="*/ 245595 w 1431608"/>
                <a:gd name="connsiteY0" fmla="*/ 307 h 1801937"/>
                <a:gd name="connsiteX1" fmla="*/ 437560 w 1431608"/>
                <a:gd name="connsiteY1" fmla="*/ 269938 h 1801937"/>
                <a:gd name="connsiteX2" fmla="*/ 618535 w 1431608"/>
                <a:gd name="connsiteY2" fmla="*/ 382040 h 1801937"/>
                <a:gd name="connsiteX3" fmla="*/ 632457 w 1431608"/>
                <a:gd name="connsiteY3" fmla="*/ 511726 h 1801937"/>
                <a:gd name="connsiteX4" fmla="*/ 789253 w 1431608"/>
                <a:gd name="connsiteY4" fmla="*/ 776228 h 1801937"/>
                <a:gd name="connsiteX5" fmla="*/ 877908 w 1431608"/>
                <a:gd name="connsiteY5" fmla="*/ 1038532 h 1801937"/>
                <a:gd name="connsiteX6" fmla="*/ 1429626 w 1431608"/>
                <a:gd name="connsiteY6" fmla="*/ 1056849 h 1801937"/>
                <a:gd name="connsiteX7" fmla="*/ 1053022 w 1431608"/>
                <a:gd name="connsiteY7" fmla="*/ 1576328 h 1801937"/>
                <a:gd name="connsiteX8" fmla="*/ 801708 w 1431608"/>
                <a:gd name="connsiteY8" fmla="*/ 1764630 h 1801937"/>
                <a:gd name="connsiteX9" fmla="*/ 598753 w 1431608"/>
                <a:gd name="connsiteY9" fmla="*/ 1800532 h 1801937"/>
                <a:gd name="connsiteX10" fmla="*/ 328389 w 1431608"/>
                <a:gd name="connsiteY10" fmla="*/ 1775620 h 1801937"/>
                <a:gd name="connsiteX11" fmla="*/ 216287 w 1431608"/>
                <a:gd name="connsiteY11" fmla="*/ 1610765 h 1801937"/>
                <a:gd name="connsiteX12" fmla="*/ 151810 w 1431608"/>
                <a:gd name="connsiteY12" fmla="*/ 1400482 h 1801937"/>
                <a:gd name="connsiteX13" fmla="*/ 40441 w 1431608"/>
                <a:gd name="connsiteY13" fmla="*/ 1145505 h 1801937"/>
                <a:gd name="connsiteX14" fmla="*/ 52897 w 1431608"/>
                <a:gd name="connsiteY14" fmla="*/ 853161 h 1801937"/>
                <a:gd name="connsiteX15" fmla="*/ 30916 w 1431608"/>
                <a:gd name="connsiteY15" fmla="*/ 629690 h 1801937"/>
                <a:gd name="connsiteX16" fmla="*/ 66818 w 1431608"/>
                <a:gd name="connsiteY16" fmla="*/ 327088 h 1801937"/>
                <a:gd name="connsiteX17" fmla="*/ 245595 w 1431608"/>
                <a:gd name="connsiteY17" fmla="*/ 307 h 1801937"/>
                <a:gd name="connsiteX0" fmla="*/ 245595 w 1065169"/>
                <a:gd name="connsiteY0" fmla="*/ 307 h 1801937"/>
                <a:gd name="connsiteX1" fmla="*/ 437560 w 1065169"/>
                <a:gd name="connsiteY1" fmla="*/ 269938 h 1801937"/>
                <a:gd name="connsiteX2" fmla="*/ 618535 w 1065169"/>
                <a:gd name="connsiteY2" fmla="*/ 382040 h 1801937"/>
                <a:gd name="connsiteX3" fmla="*/ 632457 w 1065169"/>
                <a:gd name="connsiteY3" fmla="*/ 511726 h 1801937"/>
                <a:gd name="connsiteX4" fmla="*/ 789253 w 1065169"/>
                <a:gd name="connsiteY4" fmla="*/ 776228 h 1801937"/>
                <a:gd name="connsiteX5" fmla="*/ 877908 w 1065169"/>
                <a:gd name="connsiteY5" fmla="*/ 1038532 h 1801937"/>
                <a:gd name="connsiteX6" fmla="*/ 1010526 w 1065169"/>
                <a:gd name="connsiteY6" fmla="*/ 1323549 h 1801937"/>
                <a:gd name="connsiteX7" fmla="*/ 1053022 w 1065169"/>
                <a:gd name="connsiteY7" fmla="*/ 1576328 h 1801937"/>
                <a:gd name="connsiteX8" fmla="*/ 801708 w 1065169"/>
                <a:gd name="connsiteY8" fmla="*/ 1764630 h 1801937"/>
                <a:gd name="connsiteX9" fmla="*/ 598753 w 1065169"/>
                <a:gd name="connsiteY9" fmla="*/ 1800532 h 1801937"/>
                <a:gd name="connsiteX10" fmla="*/ 328389 w 1065169"/>
                <a:gd name="connsiteY10" fmla="*/ 1775620 h 1801937"/>
                <a:gd name="connsiteX11" fmla="*/ 216287 w 1065169"/>
                <a:gd name="connsiteY11" fmla="*/ 1610765 h 1801937"/>
                <a:gd name="connsiteX12" fmla="*/ 151810 w 1065169"/>
                <a:gd name="connsiteY12" fmla="*/ 1400482 h 1801937"/>
                <a:gd name="connsiteX13" fmla="*/ 40441 w 1065169"/>
                <a:gd name="connsiteY13" fmla="*/ 1145505 h 1801937"/>
                <a:gd name="connsiteX14" fmla="*/ 52897 w 1065169"/>
                <a:gd name="connsiteY14" fmla="*/ 853161 h 1801937"/>
                <a:gd name="connsiteX15" fmla="*/ 30916 w 1065169"/>
                <a:gd name="connsiteY15" fmla="*/ 629690 h 1801937"/>
                <a:gd name="connsiteX16" fmla="*/ 66818 w 1065169"/>
                <a:gd name="connsiteY16" fmla="*/ 327088 h 1801937"/>
                <a:gd name="connsiteX17" fmla="*/ 245595 w 1065169"/>
                <a:gd name="connsiteY17" fmla="*/ 307 h 1801937"/>
                <a:gd name="connsiteX0" fmla="*/ 261945 w 1081519"/>
                <a:gd name="connsiteY0" fmla="*/ 307 h 1801937"/>
                <a:gd name="connsiteX1" fmla="*/ 453910 w 1081519"/>
                <a:gd name="connsiteY1" fmla="*/ 269938 h 1801937"/>
                <a:gd name="connsiteX2" fmla="*/ 634885 w 1081519"/>
                <a:gd name="connsiteY2" fmla="*/ 382040 h 1801937"/>
                <a:gd name="connsiteX3" fmla="*/ 648807 w 1081519"/>
                <a:gd name="connsiteY3" fmla="*/ 511726 h 1801937"/>
                <a:gd name="connsiteX4" fmla="*/ 805603 w 1081519"/>
                <a:gd name="connsiteY4" fmla="*/ 776228 h 1801937"/>
                <a:gd name="connsiteX5" fmla="*/ 894258 w 1081519"/>
                <a:gd name="connsiteY5" fmla="*/ 1038532 h 1801937"/>
                <a:gd name="connsiteX6" fmla="*/ 1026876 w 1081519"/>
                <a:gd name="connsiteY6" fmla="*/ 1323549 h 1801937"/>
                <a:gd name="connsiteX7" fmla="*/ 1069372 w 1081519"/>
                <a:gd name="connsiteY7" fmla="*/ 1576328 h 1801937"/>
                <a:gd name="connsiteX8" fmla="*/ 818058 w 1081519"/>
                <a:gd name="connsiteY8" fmla="*/ 1764630 h 1801937"/>
                <a:gd name="connsiteX9" fmla="*/ 615103 w 1081519"/>
                <a:gd name="connsiteY9" fmla="*/ 1800532 h 1801937"/>
                <a:gd name="connsiteX10" fmla="*/ 344739 w 1081519"/>
                <a:gd name="connsiteY10" fmla="*/ 1775620 h 1801937"/>
                <a:gd name="connsiteX11" fmla="*/ 232637 w 1081519"/>
                <a:gd name="connsiteY11" fmla="*/ 1610765 h 1801937"/>
                <a:gd name="connsiteX12" fmla="*/ 168160 w 1081519"/>
                <a:gd name="connsiteY12" fmla="*/ 1400482 h 1801937"/>
                <a:gd name="connsiteX13" fmla="*/ 56791 w 1081519"/>
                <a:gd name="connsiteY13" fmla="*/ 1145505 h 1801937"/>
                <a:gd name="connsiteX14" fmla="*/ 69247 w 1081519"/>
                <a:gd name="connsiteY14" fmla="*/ 853161 h 1801937"/>
                <a:gd name="connsiteX15" fmla="*/ 27455 w 1081519"/>
                <a:gd name="connsiteY15" fmla="*/ 656485 h 1801937"/>
                <a:gd name="connsiteX16" fmla="*/ 83168 w 1081519"/>
                <a:gd name="connsiteY16" fmla="*/ 327088 h 1801937"/>
                <a:gd name="connsiteX17" fmla="*/ 261945 w 1081519"/>
                <a:gd name="connsiteY17" fmla="*/ 307 h 1801937"/>
                <a:gd name="connsiteX0" fmla="*/ 261945 w 1081519"/>
                <a:gd name="connsiteY0" fmla="*/ 307 h 1801937"/>
                <a:gd name="connsiteX1" fmla="*/ 453910 w 1081519"/>
                <a:gd name="connsiteY1" fmla="*/ 269938 h 1801937"/>
                <a:gd name="connsiteX2" fmla="*/ 634885 w 1081519"/>
                <a:gd name="connsiteY2" fmla="*/ 382040 h 1801937"/>
                <a:gd name="connsiteX3" fmla="*/ 648807 w 1081519"/>
                <a:gd name="connsiteY3" fmla="*/ 511726 h 1801937"/>
                <a:gd name="connsiteX4" fmla="*/ 805603 w 1081519"/>
                <a:gd name="connsiteY4" fmla="*/ 776228 h 1801937"/>
                <a:gd name="connsiteX5" fmla="*/ 894258 w 1081519"/>
                <a:gd name="connsiteY5" fmla="*/ 1038532 h 1801937"/>
                <a:gd name="connsiteX6" fmla="*/ 1026876 w 1081519"/>
                <a:gd name="connsiteY6" fmla="*/ 1323549 h 1801937"/>
                <a:gd name="connsiteX7" fmla="*/ 1069372 w 1081519"/>
                <a:gd name="connsiteY7" fmla="*/ 1576328 h 1801937"/>
                <a:gd name="connsiteX8" fmla="*/ 818058 w 1081519"/>
                <a:gd name="connsiteY8" fmla="*/ 1764630 h 1801937"/>
                <a:gd name="connsiteX9" fmla="*/ 615103 w 1081519"/>
                <a:gd name="connsiteY9" fmla="*/ 1800532 h 1801937"/>
                <a:gd name="connsiteX10" fmla="*/ 344739 w 1081519"/>
                <a:gd name="connsiteY10" fmla="*/ 1775620 h 1801937"/>
                <a:gd name="connsiteX11" fmla="*/ 232637 w 1081519"/>
                <a:gd name="connsiteY11" fmla="*/ 1610765 h 1801937"/>
                <a:gd name="connsiteX12" fmla="*/ 168160 w 1081519"/>
                <a:gd name="connsiteY12" fmla="*/ 1400482 h 1801937"/>
                <a:gd name="connsiteX13" fmla="*/ 56791 w 1081519"/>
                <a:gd name="connsiteY13" fmla="*/ 1145505 h 1801937"/>
                <a:gd name="connsiteX14" fmla="*/ 9816 w 1081519"/>
                <a:gd name="connsiteY14" fmla="*/ 876607 h 1801937"/>
                <a:gd name="connsiteX15" fmla="*/ 27455 w 1081519"/>
                <a:gd name="connsiteY15" fmla="*/ 656485 h 1801937"/>
                <a:gd name="connsiteX16" fmla="*/ 83168 w 1081519"/>
                <a:gd name="connsiteY16" fmla="*/ 327088 h 1801937"/>
                <a:gd name="connsiteX17" fmla="*/ 261945 w 1081519"/>
                <a:gd name="connsiteY17" fmla="*/ 307 h 1801937"/>
                <a:gd name="connsiteX0" fmla="*/ 252143 w 1071717"/>
                <a:gd name="connsiteY0" fmla="*/ 307 h 1801937"/>
                <a:gd name="connsiteX1" fmla="*/ 444108 w 1071717"/>
                <a:gd name="connsiteY1" fmla="*/ 269938 h 1801937"/>
                <a:gd name="connsiteX2" fmla="*/ 625083 w 1071717"/>
                <a:gd name="connsiteY2" fmla="*/ 382040 h 1801937"/>
                <a:gd name="connsiteX3" fmla="*/ 639005 w 1071717"/>
                <a:gd name="connsiteY3" fmla="*/ 511726 h 1801937"/>
                <a:gd name="connsiteX4" fmla="*/ 795801 w 1071717"/>
                <a:gd name="connsiteY4" fmla="*/ 776228 h 1801937"/>
                <a:gd name="connsiteX5" fmla="*/ 884456 w 1071717"/>
                <a:gd name="connsiteY5" fmla="*/ 1038532 h 1801937"/>
                <a:gd name="connsiteX6" fmla="*/ 1017074 w 1071717"/>
                <a:gd name="connsiteY6" fmla="*/ 1323549 h 1801937"/>
                <a:gd name="connsiteX7" fmla="*/ 1059570 w 1071717"/>
                <a:gd name="connsiteY7" fmla="*/ 1576328 h 1801937"/>
                <a:gd name="connsiteX8" fmla="*/ 808256 w 1071717"/>
                <a:gd name="connsiteY8" fmla="*/ 1764630 h 1801937"/>
                <a:gd name="connsiteX9" fmla="*/ 605301 w 1071717"/>
                <a:gd name="connsiteY9" fmla="*/ 1800532 h 1801937"/>
                <a:gd name="connsiteX10" fmla="*/ 334937 w 1071717"/>
                <a:gd name="connsiteY10" fmla="*/ 1775620 h 1801937"/>
                <a:gd name="connsiteX11" fmla="*/ 222835 w 1071717"/>
                <a:gd name="connsiteY11" fmla="*/ 1610765 h 1801937"/>
                <a:gd name="connsiteX12" fmla="*/ 158358 w 1071717"/>
                <a:gd name="connsiteY12" fmla="*/ 1400482 h 1801937"/>
                <a:gd name="connsiteX13" fmla="*/ 46989 w 1071717"/>
                <a:gd name="connsiteY13" fmla="*/ 1145505 h 1801937"/>
                <a:gd name="connsiteX14" fmla="*/ 14 w 1071717"/>
                <a:gd name="connsiteY14" fmla="*/ 876607 h 1801937"/>
                <a:gd name="connsiteX15" fmla="*/ 50670 w 1071717"/>
                <a:gd name="connsiteY15" fmla="*/ 656485 h 1801937"/>
                <a:gd name="connsiteX16" fmla="*/ 73366 w 1071717"/>
                <a:gd name="connsiteY16" fmla="*/ 327088 h 1801937"/>
                <a:gd name="connsiteX17" fmla="*/ 252143 w 1071717"/>
                <a:gd name="connsiteY17" fmla="*/ 307 h 1801937"/>
                <a:gd name="connsiteX0" fmla="*/ 252143 w 1071717"/>
                <a:gd name="connsiteY0" fmla="*/ 307 h 1801937"/>
                <a:gd name="connsiteX1" fmla="*/ 444108 w 1071717"/>
                <a:gd name="connsiteY1" fmla="*/ 269938 h 1801937"/>
                <a:gd name="connsiteX2" fmla="*/ 625083 w 1071717"/>
                <a:gd name="connsiteY2" fmla="*/ 382040 h 1801937"/>
                <a:gd name="connsiteX3" fmla="*/ 639005 w 1071717"/>
                <a:gd name="connsiteY3" fmla="*/ 511726 h 1801937"/>
                <a:gd name="connsiteX4" fmla="*/ 795801 w 1071717"/>
                <a:gd name="connsiteY4" fmla="*/ 776228 h 1801937"/>
                <a:gd name="connsiteX5" fmla="*/ 884456 w 1071717"/>
                <a:gd name="connsiteY5" fmla="*/ 1038532 h 1801937"/>
                <a:gd name="connsiteX6" fmla="*/ 1017074 w 1071717"/>
                <a:gd name="connsiteY6" fmla="*/ 1323549 h 1801937"/>
                <a:gd name="connsiteX7" fmla="*/ 1059570 w 1071717"/>
                <a:gd name="connsiteY7" fmla="*/ 1576328 h 1801937"/>
                <a:gd name="connsiteX8" fmla="*/ 808256 w 1071717"/>
                <a:gd name="connsiteY8" fmla="*/ 1764630 h 1801937"/>
                <a:gd name="connsiteX9" fmla="*/ 605301 w 1071717"/>
                <a:gd name="connsiteY9" fmla="*/ 1800532 h 1801937"/>
                <a:gd name="connsiteX10" fmla="*/ 334937 w 1071717"/>
                <a:gd name="connsiteY10" fmla="*/ 1775620 h 1801937"/>
                <a:gd name="connsiteX11" fmla="*/ 222835 w 1071717"/>
                <a:gd name="connsiteY11" fmla="*/ 1610765 h 1801937"/>
                <a:gd name="connsiteX12" fmla="*/ 158358 w 1071717"/>
                <a:gd name="connsiteY12" fmla="*/ 1400482 h 1801937"/>
                <a:gd name="connsiteX13" fmla="*/ 46989 w 1071717"/>
                <a:gd name="connsiteY13" fmla="*/ 1145505 h 1801937"/>
                <a:gd name="connsiteX14" fmla="*/ 14 w 1071717"/>
                <a:gd name="connsiteY14" fmla="*/ 876607 h 1801937"/>
                <a:gd name="connsiteX15" fmla="*/ 50670 w 1071717"/>
                <a:gd name="connsiteY15" fmla="*/ 656485 h 1801937"/>
                <a:gd name="connsiteX16" fmla="*/ 73366 w 1071717"/>
                <a:gd name="connsiteY16" fmla="*/ 327088 h 1801937"/>
                <a:gd name="connsiteX17" fmla="*/ 252143 w 1071717"/>
                <a:gd name="connsiteY17" fmla="*/ 307 h 1801937"/>
                <a:gd name="connsiteX0" fmla="*/ 252143 w 1071717"/>
                <a:gd name="connsiteY0" fmla="*/ 307 h 1801937"/>
                <a:gd name="connsiteX1" fmla="*/ 444108 w 1071717"/>
                <a:gd name="connsiteY1" fmla="*/ 269938 h 1801937"/>
                <a:gd name="connsiteX2" fmla="*/ 625083 w 1071717"/>
                <a:gd name="connsiteY2" fmla="*/ 382040 h 1801937"/>
                <a:gd name="connsiteX3" fmla="*/ 639005 w 1071717"/>
                <a:gd name="connsiteY3" fmla="*/ 511726 h 1801937"/>
                <a:gd name="connsiteX4" fmla="*/ 795801 w 1071717"/>
                <a:gd name="connsiteY4" fmla="*/ 776228 h 1801937"/>
                <a:gd name="connsiteX5" fmla="*/ 884456 w 1071717"/>
                <a:gd name="connsiteY5" fmla="*/ 1038532 h 1801937"/>
                <a:gd name="connsiteX6" fmla="*/ 1017074 w 1071717"/>
                <a:gd name="connsiteY6" fmla="*/ 1323549 h 1801937"/>
                <a:gd name="connsiteX7" fmla="*/ 1059570 w 1071717"/>
                <a:gd name="connsiteY7" fmla="*/ 1576328 h 1801937"/>
                <a:gd name="connsiteX8" fmla="*/ 808256 w 1071717"/>
                <a:gd name="connsiteY8" fmla="*/ 1764630 h 1801937"/>
                <a:gd name="connsiteX9" fmla="*/ 605301 w 1071717"/>
                <a:gd name="connsiteY9" fmla="*/ 1800532 h 1801937"/>
                <a:gd name="connsiteX10" fmla="*/ 334937 w 1071717"/>
                <a:gd name="connsiteY10" fmla="*/ 1775620 h 1801937"/>
                <a:gd name="connsiteX11" fmla="*/ 222835 w 1071717"/>
                <a:gd name="connsiteY11" fmla="*/ 1610765 h 1801937"/>
                <a:gd name="connsiteX12" fmla="*/ 158358 w 1071717"/>
                <a:gd name="connsiteY12" fmla="*/ 1400482 h 1801937"/>
                <a:gd name="connsiteX13" fmla="*/ 46989 w 1071717"/>
                <a:gd name="connsiteY13" fmla="*/ 1145505 h 1801937"/>
                <a:gd name="connsiteX14" fmla="*/ 14 w 1071717"/>
                <a:gd name="connsiteY14" fmla="*/ 876607 h 1801937"/>
                <a:gd name="connsiteX15" fmla="*/ 50670 w 1071717"/>
                <a:gd name="connsiteY15" fmla="*/ 656485 h 1801937"/>
                <a:gd name="connsiteX16" fmla="*/ 73366 w 1071717"/>
                <a:gd name="connsiteY16" fmla="*/ 327088 h 1801937"/>
                <a:gd name="connsiteX17" fmla="*/ 252143 w 1071717"/>
                <a:gd name="connsiteY17" fmla="*/ 307 h 1801937"/>
                <a:gd name="connsiteX0" fmla="*/ 262760 w 1082334"/>
                <a:gd name="connsiteY0" fmla="*/ 307 h 1801937"/>
                <a:gd name="connsiteX1" fmla="*/ 454725 w 1082334"/>
                <a:gd name="connsiteY1" fmla="*/ 269938 h 1801937"/>
                <a:gd name="connsiteX2" fmla="*/ 635700 w 1082334"/>
                <a:gd name="connsiteY2" fmla="*/ 382040 h 1801937"/>
                <a:gd name="connsiteX3" fmla="*/ 649622 w 1082334"/>
                <a:gd name="connsiteY3" fmla="*/ 511726 h 1801937"/>
                <a:gd name="connsiteX4" fmla="*/ 806418 w 1082334"/>
                <a:gd name="connsiteY4" fmla="*/ 776228 h 1801937"/>
                <a:gd name="connsiteX5" fmla="*/ 895073 w 1082334"/>
                <a:gd name="connsiteY5" fmla="*/ 1038532 h 1801937"/>
                <a:gd name="connsiteX6" fmla="*/ 1027691 w 1082334"/>
                <a:gd name="connsiteY6" fmla="*/ 1323549 h 1801937"/>
                <a:gd name="connsiteX7" fmla="*/ 1070187 w 1082334"/>
                <a:gd name="connsiteY7" fmla="*/ 1576328 h 1801937"/>
                <a:gd name="connsiteX8" fmla="*/ 818873 w 1082334"/>
                <a:gd name="connsiteY8" fmla="*/ 1764630 h 1801937"/>
                <a:gd name="connsiteX9" fmla="*/ 615918 w 1082334"/>
                <a:gd name="connsiteY9" fmla="*/ 1800532 h 1801937"/>
                <a:gd name="connsiteX10" fmla="*/ 345554 w 1082334"/>
                <a:gd name="connsiteY10" fmla="*/ 1775620 h 1801937"/>
                <a:gd name="connsiteX11" fmla="*/ 233452 w 1082334"/>
                <a:gd name="connsiteY11" fmla="*/ 1610765 h 1801937"/>
                <a:gd name="connsiteX12" fmla="*/ 168975 w 1082334"/>
                <a:gd name="connsiteY12" fmla="*/ 1400482 h 1801937"/>
                <a:gd name="connsiteX13" fmla="*/ 57606 w 1082334"/>
                <a:gd name="connsiteY13" fmla="*/ 1145505 h 1801937"/>
                <a:gd name="connsiteX14" fmla="*/ 10631 w 1082334"/>
                <a:gd name="connsiteY14" fmla="*/ 876607 h 1801937"/>
                <a:gd name="connsiteX15" fmla="*/ 21667 w 1082334"/>
                <a:gd name="connsiteY15" fmla="*/ 643088 h 1801937"/>
                <a:gd name="connsiteX16" fmla="*/ 83983 w 1082334"/>
                <a:gd name="connsiteY16" fmla="*/ 327088 h 1801937"/>
                <a:gd name="connsiteX17" fmla="*/ 262760 w 1082334"/>
                <a:gd name="connsiteY17" fmla="*/ 307 h 1801937"/>
                <a:gd name="connsiteX0" fmla="*/ 262760 w 1082334"/>
                <a:gd name="connsiteY0" fmla="*/ 269 h 1801899"/>
                <a:gd name="connsiteX1" fmla="*/ 484440 w 1082334"/>
                <a:gd name="connsiteY1" fmla="*/ 273250 h 1801899"/>
                <a:gd name="connsiteX2" fmla="*/ 635700 w 1082334"/>
                <a:gd name="connsiteY2" fmla="*/ 382002 h 1801899"/>
                <a:gd name="connsiteX3" fmla="*/ 649622 w 1082334"/>
                <a:gd name="connsiteY3" fmla="*/ 511688 h 1801899"/>
                <a:gd name="connsiteX4" fmla="*/ 806418 w 1082334"/>
                <a:gd name="connsiteY4" fmla="*/ 776190 h 1801899"/>
                <a:gd name="connsiteX5" fmla="*/ 895073 w 1082334"/>
                <a:gd name="connsiteY5" fmla="*/ 1038494 h 1801899"/>
                <a:gd name="connsiteX6" fmla="*/ 1027691 w 1082334"/>
                <a:gd name="connsiteY6" fmla="*/ 1323511 h 1801899"/>
                <a:gd name="connsiteX7" fmla="*/ 1070187 w 1082334"/>
                <a:gd name="connsiteY7" fmla="*/ 1576290 h 1801899"/>
                <a:gd name="connsiteX8" fmla="*/ 818873 w 1082334"/>
                <a:gd name="connsiteY8" fmla="*/ 1764592 h 1801899"/>
                <a:gd name="connsiteX9" fmla="*/ 615918 w 1082334"/>
                <a:gd name="connsiteY9" fmla="*/ 1800494 h 1801899"/>
                <a:gd name="connsiteX10" fmla="*/ 345554 w 1082334"/>
                <a:gd name="connsiteY10" fmla="*/ 1775582 h 1801899"/>
                <a:gd name="connsiteX11" fmla="*/ 233452 w 1082334"/>
                <a:gd name="connsiteY11" fmla="*/ 1610727 h 1801899"/>
                <a:gd name="connsiteX12" fmla="*/ 168975 w 1082334"/>
                <a:gd name="connsiteY12" fmla="*/ 1400444 h 1801899"/>
                <a:gd name="connsiteX13" fmla="*/ 57606 w 1082334"/>
                <a:gd name="connsiteY13" fmla="*/ 1145467 h 1801899"/>
                <a:gd name="connsiteX14" fmla="*/ 10631 w 1082334"/>
                <a:gd name="connsiteY14" fmla="*/ 876569 h 1801899"/>
                <a:gd name="connsiteX15" fmla="*/ 21667 w 1082334"/>
                <a:gd name="connsiteY15" fmla="*/ 643050 h 1801899"/>
                <a:gd name="connsiteX16" fmla="*/ 83983 w 1082334"/>
                <a:gd name="connsiteY16" fmla="*/ 327050 h 1801899"/>
                <a:gd name="connsiteX17" fmla="*/ 262760 w 1082334"/>
                <a:gd name="connsiteY17" fmla="*/ 269 h 1801899"/>
                <a:gd name="connsiteX0" fmla="*/ 262760 w 1082334"/>
                <a:gd name="connsiteY0" fmla="*/ 271 h 1801901"/>
                <a:gd name="connsiteX1" fmla="*/ 484440 w 1082334"/>
                <a:gd name="connsiteY1" fmla="*/ 273252 h 1801901"/>
                <a:gd name="connsiteX2" fmla="*/ 579571 w 1082334"/>
                <a:gd name="connsiteY2" fmla="*/ 398751 h 1801901"/>
                <a:gd name="connsiteX3" fmla="*/ 649622 w 1082334"/>
                <a:gd name="connsiteY3" fmla="*/ 511690 h 1801901"/>
                <a:gd name="connsiteX4" fmla="*/ 806418 w 1082334"/>
                <a:gd name="connsiteY4" fmla="*/ 776192 h 1801901"/>
                <a:gd name="connsiteX5" fmla="*/ 895073 w 1082334"/>
                <a:gd name="connsiteY5" fmla="*/ 1038496 h 1801901"/>
                <a:gd name="connsiteX6" fmla="*/ 1027691 w 1082334"/>
                <a:gd name="connsiteY6" fmla="*/ 1323513 h 1801901"/>
                <a:gd name="connsiteX7" fmla="*/ 1070187 w 1082334"/>
                <a:gd name="connsiteY7" fmla="*/ 1576292 h 1801901"/>
                <a:gd name="connsiteX8" fmla="*/ 818873 w 1082334"/>
                <a:gd name="connsiteY8" fmla="*/ 1764594 h 1801901"/>
                <a:gd name="connsiteX9" fmla="*/ 615918 w 1082334"/>
                <a:gd name="connsiteY9" fmla="*/ 1800496 h 1801901"/>
                <a:gd name="connsiteX10" fmla="*/ 345554 w 1082334"/>
                <a:gd name="connsiteY10" fmla="*/ 1775584 h 1801901"/>
                <a:gd name="connsiteX11" fmla="*/ 233452 w 1082334"/>
                <a:gd name="connsiteY11" fmla="*/ 1610729 h 1801901"/>
                <a:gd name="connsiteX12" fmla="*/ 168975 w 1082334"/>
                <a:gd name="connsiteY12" fmla="*/ 1400446 h 1801901"/>
                <a:gd name="connsiteX13" fmla="*/ 57606 w 1082334"/>
                <a:gd name="connsiteY13" fmla="*/ 1145469 h 1801901"/>
                <a:gd name="connsiteX14" fmla="*/ 10631 w 1082334"/>
                <a:gd name="connsiteY14" fmla="*/ 876571 h 1801901"/>
                <a:gd name="connsiteX15" fmla="*/ 21667 w 1082334"/>
                <a:gd name="connsiteY15" fmla="*/ 643052 h 1801901"/>
                <a:gd name="connsiteX16" fmla="*/ 83983 w 1082334"/>
                <a:gd name="connsiteY16" fmla="*/ 327052 h 1801901"/>
                <a:gd name="connsiteX17" fmla="*/ 262760 w 1082334"/>
                <a:gd name="connsiteY17" fmla="*/ 271 h 1801901"/>
                <a:gd name="connsiteX0" fmla="*/ 262760 w 1082334"/>
                <a:gd name="connsiteY0" fmla="*/ 271 h 1801901"/>
                <a:gd name="connsiteX1" fmla="*/ 484440 w 1082334"/>
                <a:gd name="connsiteY1" fmla="*/ 273252 h 1801901"/>
                <a:gd name="connsiteX2" fmla="*/ 579571 w 1082334"/>
                <a:gd name="connsiteY2" fmla="*/ 398751 h 1801901"/>
                <a:gd name="connsiteX3" fmla="*/ 649622 w 1082334"/>
                <a:gd name="connsiteY3" fmla="*/ 511690 h 1801901"/>
                <a:gd name="connsiteX4" fmla="*/ 806418 w 1082334"/>
                <a:gd name="connsiteY4" fmla="*/ 776192 h 1801901"/>
                <a:gd name="connsiteX5" fmla="*/ 895073 w 1082334"/>
                <a:gd name="connsiteY5" fmla="*/ 1038496 h 1801901"/>
                <a:gd name="connsiteX6" fmla="*/ 1027691 w 1082334"/>
                <a:gd name="connsiteY6" fmla="*/ 1323513 h 1801901"/>
                <a:gd name="connsiteX7" fmla="*/ 1070187 w 1082334"/>
                <a:gd name="connsiteY7" fmla="*/ 1576292 h 1801901"/>
                <a:gd name="connsiteX8" fmla="*/ 818873 w 1082334"/>
                <a:gd name="connsiteY8" fmla="*/ 1764594 h 1801901"/>
                <a:gd name="connsiteX9" fmla="*/ 615918 w 1082334"/>
                <a:gd name="connsiteY9" fmla="*/ 1800496 h 1801901"/>
                <a:gd name="connsiteX10" fmla="*/ 345554 w 1082334"/>
                <a:gd name="connsiteY10" fmla="*/ 1775584 h 1801901"/>
                <a:gd name="connsiteX11" fmla="*/ 233452 w 1082334"/>
                <a:gd name="connsiteY11" fmla="*/ 1610729 h 1801901"/>
                <a:gd name="connsiteX12" fmla="*/ 106243 w 1082334"/>
                <a:gd name="connsiteY12" fmla="*/ 1423892 h 1801901"/>
                <a:gd name="connsiteX13" fmla="*/ 57606 w 1082334"/>
                <a:gd name="connsiteY13" fmla="*/ 1145469 h 1801901"/>
                <a:gd name="connsiteX14" fmla="*/ 10631 w 1082334"/>
                <a:gd name="connsiteY14" fmla="*/ 876571 h 1801901"/>
                <a:gd name="connsiteX15" fmla="*/ 21667 w 1082334"/>
                <a:gd name="connsiteY15" fmla="*/ 643052 h 1801901"/>
                <a:gd name="connsiteX16" fmla="*/ 83983 w 1082334"/>
                <a:gd name="connsiteY16" fmla="*/ 327052 h 1801901"/>
                <a:gd name="connsiteX17" fmla="*/ 262760 w 1082334"/>
                <a:gd name="connsiteY17" fmla="*/ 271 h 1801901"/>
                <a:gd name="connsiteX0" fmla="*/ 262760 w 1082334"/>
                <a:gd name="connsiteY0" fmla="*/ 271 h 1800766"/>
                <a:gd name="connsiteX1" fmla="*/ 484440 w 1082334"/>
                <a:gd name="connsiteY1" fmla="*/ 273252 h 1800766"/>
                <a:gd name="connsiteX2" fmla="*/ 579571 w 1082334"/>
                <a:gd name="connsiteY2" fmla="*/ 398751 h 1800766"/>
                <a:gd name="connsiteX3" fmla="*/ 649622 w 1082334"/>
                <a:gd name="connsiteY3" fmla="*/ 511690 h 1800766"/>
                <a:gd name="connsiteX4" fmla="*/ 806418 w 1082334"/>
                <a:gd name="connsiteY4" fmla="*/ 776192 h 1800766"/>
                <a:gd name="connsiteX5" fmla="*/ 895073 w 1082334"/>
                <a:gd name="connsiteY5" fmla="*/ 1038496 h 1800766"/>
                <a:gd name="connsiteX6" fmla="*/ 1027691 w 1082334"/>
                <a:gd name="connsiteY6" fmla="*/ 1323513 h 1800766"/>
                <a:gd name="connsiteX7" fmla="*/ 1070187 w 1082334"/>
                <a:gd name="connsiteY7" fmla="*/ 1576292 h 1800766"/>
                <a:gd name="connsiteX8" fmla="*/ 818873 w 1082334"/>
                <a:gd name="connsiteY8" fmla="*/ 1764594 h 1800766"/>
                <a:gd name="connsiteX9" fmla="*/ 615918 w 1082334"/>
                <a:gd name="connsiteY9" fmla="*/ 1800496 h 1800766"/>
                <a:gd name="connsiteX10" fmla="*/ 345554 w 1082334"/>
                <a:gd name="connsiteY10" fmla="*/ 1775584 h 1800766"/>
                <a:gd name="connsiteX11" fmla="*/ 134401 w 1082334"/>
                <a:gd name="connsiteY11" fmla="*/ 1684416 h 1800766"/>
                <a:gd name="connsiteX12" fmla="*/ 106243 w 1082334"/>
                <a:gd name="connsiteY12" fmla="*/ 1423892 h 1800766"/>
                <a:gd name="connsiteX13" fmla="*/ 57606 w 1082334"/>
                <a:gd name="connsiteY13" fmla="*/ 1145469 h 1800766"/>
                <a:gd name="connsiteX14" fmla="*/ 10631 w 1082334"/>
                <a:gd name="connsiteY14" fmla="*/ 876571 h 1800766"/>
                <a:gd name="connsiteX15" fmla="*/ 21667 w 1082334"/>
                <a:gd name="connsiteY15" fmla="*/ 643052 h 1800766"/>
                <a:gd name="connsiteX16" fmla="*/ 83983 w 1082334"/>
                <a:gd name="connsiteY16" fmla="*/ 327052 h 1800766"/>
                <a:gd name="connsiteX17" fmla="*/ 262760 w 1082334"/>
                <a:gd name="connsiteY17" fmla="*/ 271 h 1800766"/>
                <a:gd name="connsiteX0" fmla="*/ 262760 w 1082334"/>
                <a:gd name="connsiteY0" fmla="*/ 271 h 1802502"/>
                <a:gd name="connsiteX1" fmla="*/ 484440 w 1082334"/>
                <a:gd name="connsiteY1" fmla="*/ 273252 h 1802502"/>
                <a:gd name="connsiteX2" fmla="*/ 579571 w 1082334"/>
                <a:gd name="connsiteY2" fmla="*/ 398751 h 1802502"/>
                <a:gd name="connsiteX3" fmla="*/ 649622 w 1082334"/>
                <a:gd name="connsiteY3" fmla="*/ 511690 h 1802502"/>
                <a:gd name="connsiteX4" fmla="*/ 806418 w 1082334"/>
                <a:gd name="connsiteY4" fmla="*/ 776192 h 1802502"/>
                <a:gd name="connsiteX5" fmla="*/ 895073 w 1082334"/>
                <a:gd name="connsiteY5" fmla="*/ 1038496 h 1802502"/>
                <a:gd name="connsiteX6" fmla="*/ 1027691 w 1082334"/>
                <a:gd name="connsiteY6" fmla="*/ 1323513 h 1802502"/>
                <a:gd name="connsiteX7" fmla="*/ 1070187 w 1082334"/>
                <a:gd name="connsiteY7" fmla="*/ 1576292 h 1802502"/>
                <a:gd name="connsiteX8" fmla="*/ 818873 w 1082334"/>
                <a:gd name="connsiteY8" fmla="*/ 1764594 h 1802502"/>
                <a:gd name="connsiteX9" fmla="*/ 615918 w 1082334"/>
                <a:gd name="connsiteY9" fmla="*/ 1800496 h 1802502"/>
                <a:gd name="connsiteX10" fmla="*/ 269616 w 1082334"/>
                <a:gd name="connsiteY10" fmla="*/ 1785632 h 1802502"/>
                <a:gd name="connsiteX11" fmla="*/ 134401 w 1082334"/>
                <a:gd name="connsiteY11" fmla="*/ 1684416 h 1802502"/>
                <a:gd name="connsiteX12" fmla="*/ 106243 w 1082334"/>
                <a:gd name="connsiteY12" fmla="*/ 1423892 h 1802502"/>
                <a:gd name="connsiteX13" fmla="*/ 57606 w 1082334"/>
                <a:gd name="connsiteY13" fmla="*/ 1145469 h 1802502"/>
                <a:gd name="connsiteX14" fmla="*/ 10631 w 1082334"/>
                <a:gd name="connsiteY14" fmla="*/ 876571 h 1802502"/>
                <a:gd name="connsiteX15" fmla="*/ 21667 w 1082334"/>
                <a:gd name="connsiteY15" fmla="*/ 643052 h 1802502"/>
                <a:gd name="connsiteX16" fmla="*/ 83983 w 1082334"/>
                <a:gd name="connsiteY16" fmla="*/ 327052 h 1802502"/>
                <a:gd name="connsiteX17" fmla="*/ 262760 w 1082334"/>
                <a:gd name="connsiteY17" fmla="*/ 271 h 1802502"/>
                <a:gd name="connsiteX0" fmla="*/ 262760 w 1070609"/>
                <a:gd name="connsiteY0" fmla="*/ 271 h 1802502"/>
                <a:gd name="connsiteX1" fmla="*/ 484440 w 1070609"/>
                <a:gd name="connsiteY1" fmla="*/ 273252 h 1802502"/>
                <a:gd name="connsiteX2" fmla="*/ 579571 w 1070609"/>
                <a:gd name="connsiteY2" fmla="*/ 398751 h 1802502"/>
                <a:gd name="connsiteX3" fmla="*/ 649622 w 1070609"/>
                <a:gd name="connsiteY3" fmla="*/ 511690 h 1802502"/>
                <a:gd name="connsiteX4" fmla="*/ 806418 w 1070609"/>
                <a:gd name="connsiteY4" fmla="*/ 776192 h 1802502"/>
                <a:gd name="connsiteX5" fmla="*/ 895073 w 1070609"/>
                <a:gd name="connsiteY5" fmla="*/ 1038496 h 1802502"/>
                <a:gd name="connsiteX6" fmla="*/ 879115 w 1070609"/>
                <a:gd name="connsiteY6" fmla="*/ 1393852 h 1802502"/>
                <a:gd name="connsiteX7" fmla="*/ 1070187 w 1070609"/>
                <a:gd name="connsiteY7" fmla="*/ 1576292 h 1802502"/>
                <a:gd name="connsiteX8" fmla="*/ 818873 w 1070609"/>
                <a:gd name="connsiteY8" fmla="*/ 1764594 h 1802502"/>
                <a:gd name="connsiteX9" fmla="*/ 615918 w 1070609"/>
                <a:gd name="connsiteY9" fmla="*/ 1800496 h 1802502"/>
                <a:gd name="connsiteX10" fmla="*/ 269616 w 1070609"/>
                <a:gd name="connsiteY10" fmla="*/ 1785632 h 1802502"/>
                <a:gd name="connsiteX11" fmla="*/ 134401 w 1070609"/>
                <a:gd name="connsiteY11" fmla="*/ 1684416 h 1802502"/>
                <a:gd name="connsiteX12" fmla="*/ 106243 w 1070609"/>
                <a:gd name="connsiteY12" fmla="*/ 1423892 h 1802502"/>
                <a:gd name="connsiteX13" fmla="*/ 57606 w 1070609"/>
                <a:gd name="connsiteY13" fmla="*/ 1145469 h 1802502"/>
                <a:gd name="connsiteX14" fmla="*/ 10631 w 1070609"/>
                <a:gd name="connsiteY14" fmla="*/ 876571 h 1802502"/>
                <a:gd name="connsiteX15" fmla="*/ 21667 w 1070609"/>
                <a:gd name="connsiteY15" fmla="*/ 643052 h 1802502"/>
                <a:gd name="connsiteX16" fmla="*/ 83983 w 1070609"/>
                <a:gd name="connsiteY16" fmla="*/ 327052 h 1802502"/>
                <a:gd name="connsiteX17" fmla="*/ 262760 w 1070609"/>
                <a:gd name="connsiteY17" fmla="*/ 271 h 1802502"/>
                <a:gd name="connsiteX0" fmla="*/ 262760 w 898149"/>
                <a:gd name="connsiteY0" fmla="*/ 271 h 1802502"/>
                <a:gd name="connsiteX1" fmla="*/ 484440 w 898149"/>
                <a:gd name="connsiteY1" fmla="*/ 273252 h 1802502"/>
                <a:gd name="connsiteX2" fmla="*/ 579571 w 898149"/>
                <a:gd name="connsiteY2" fmla="*/ 398751 h 1802502"/>
                <a:gd name="connsiteX3" fmla="*/ 649622 w 898149"/>
                <a:gd name="connsiteY3" fmla="*/ 511690 h 1802502"/>
                <a:gd name="connsiteX4" fmla="*/ 806418 w 898149"/>
                <a:gd name="connsiteY4" fmla="*/ 776192 h 1802502"/>
                <a:gd name="connsiteX5" fmla="*/ 895073 w 898149"/>
                <a:gd name="connsiteY5" fmla="*/ 1038496 h 1802502"/>
                <a:gd name="connsiteX6" fmla="*/ 879115 w 898149"/>
                <a:gd name="connsiteY6" fmla="*/ 1393852 h 1802502"/>
                <a:gd name="connsiteX7" fmla="*/ 891897 w 898149"/>
                <a:gd name="connsiteY7" fmla="*/ 1619835 h 1802502"/>
                <a:gd name="connsiteX8" fmla="*/ 818873 w 898149"/>
                <a:gd name="connsiteY8" fmla="*/ 1764594 h 1802502"/>
                <a:gd name="connsiteX9" fmla="*/ 615918 w 898149"/>
                <a:gd name="connsiteY9" fmla="*/ 1800496 h 1802502"/>
                <a:gd name="connsiteX10" fmla="*/ 269616 w 898149"/>
                <a:gd name="connsiteY10" fmla="*/ 1785632 h 1802502"/>
                <a:gd name="connsiteX11" fmla="*/ 134401 w 898149"/>
                <a:gd name="connsiteY11" fmla="*/ 1684416 h 1802502"/>
                <a:gd name="connsiteX12" fmla="*/ 106243 w 898149"/>
                <a:gd name="connsiteY12" fmla="*/ 1423892 h 1802502"/>
                <a:gd name="connsiteX13" fmla="*/ 57606 w 898149"/>
                <a:gd name="connsiteY13" fmla="*/ 1145469 h 1802502"/>
                <a:gd name="connsiteX14" fmla="*/ 10631 w 898149"/>
                <a:gd name="connsiteY14" fmla="*/ 876571 h 1802502"/>
                <a:gd name="connsiteX15" fmla="*/ 21667 w 898149"/>
                <a:gd name="connsiteY15" fmla="*/ 643052 h 1802502"/>
                <a:gd name="connsiteX16" fmla="*/ 83983 w 898149"/>
                <a:gd name="connsiteY16" fmla="*/ 327052 h 1802502"/>
                <a:gd name="connsiteX17" fmla="*/ 262760 w 898149"/>
                <a:gd name="connsiteY17" fmla="*/ 271 h 1802502"/>
                <a:gd name="connsiteX0" fmla="*/ 262760 w 955060"/>
                <a:gd name="connsiteY0" fmla="*/ 271 h 1802502"/>
                <a:gd name="connsiteX1" fmla="*/ 484440 w 955060"/>
                <a:gd name="connsiteY1" fmla="*/ 273252 h 1802502"/>
                <a:gd name="connsiteX2" fmla="*/ 579571 w 955060"/>
                <a:gd name="connsiteY2" fmla="*/ 398751 h 1802502"/>
                <a:gd name="connsiteX3" fmla="*/ 649622 w 955060"/>
                <a:gd name="connsiteY3" fmla="*/ 511690 h 1802502"/>
                <a:gd name="connsiteX4" fmla="*/ 806418 w 955060"/>
                <a:gd name="connsiteY4" fmla="*/ 776192 h 1802502"/>
                <a:gd name="connsiteX5" fmla="*/ 895073 w 955060"/>
                <a:gd name="connsiteY5" fmla="*/ 1038496 h 1802502"/>
                <a:gd name="connsiteX6" fmla="*/ 955055 w 955060"/>
                <a:gd name="connsiteY6" fmla="*/ 1380454 h 1802502"/>
                <a:gd name="connsiteX7" fmla="*/ 891897 w 955060"/>
                <a:gd name="connsiteY7" fmla="*/ 1619835 h 1802502"/>
                <a:gd name="connsiteX8" fmla="*/ 818873 w 955060"/>
                <a:gd name="connsiteY8" fmla="*/ 1764594 h 1802502"/>
                <a:gd name="connsiteX9" fmla="*/ 615918 w 955060"/>
                <a:gd name="connsiteY9" fmla="*/ 1800496 h 1802502"/>
                <a:gd name="connsiteX10" fmla="*/ 269616 w 955060"/>
                <a:gd name="connsiteY10" fmla="*/ 1785632 h 1802502"/>
                <a:gd name="connsiteX11" fmla="*/ 134401 w 955060"/>
                <a:gd name="connsiteY11" fmla="*/ 1684416 h 1802502"/>
                <a:gd name="connsiteX12" fmla="*/ 106243 w 955060"/>
                <a:gd name="connsiteY12" fmla="*/ 1423892 h 1802502"/>
                <a:gd name="connsiteX13" fmla="*/ 57606 w 955060"/>
                <a:gd name="connsiteY13" fmla="*/ 1145469 h 1802502"/>
                <a:gd name="connsiteX14" fmla="*/ 10631 w 955060"/>
                <a:gd name="connsiteY14" fmla="*/ 876571 h 1802502"/>
                <a:gd name="connsiteX15" fmla="*/ 21667 w 955060"/>
                <a:gd name="connsiteY15" fmla="*/ 643052 h 1802502"/>
                <a:gd name="connsiteX16" fmla="*/ 83983 w 955060"/>
                <a:gd name="connsiteY16" fmla="*/ 327052 h 1802502"/>
                <a:gd name="connsiteX17" fmla="*/ 262760 w 955060"/>
                <a:gd name="connsiteY17" fmla="*/ 271 h 1802502"/>
                <a:gd name="connsiteX0" fmla="*/ 262760 w 957912"/>
                <a:gd name="connsiteY0" fmla="*/ 271 h 1802502"/>
                <a:gd name="connsiteX1" fmla="*/ 484440 w 957912"/>
                <a:gd name="connsiteY1" fmla="*/ 273252 h 1802502"/>
                <a:gd name="connsiteX2" fmla="*/ 579571 w 957912"/>
                <a:gd name="connsiteY2" fmla="*/ 398751 h 1802502"/>
                <a:gd name="connsiteX3" fmla="*/ 649622 w 957912"/>
                <a:gd name="connsiteY3" fmla="*/ 511690 h 1802502"/>
                <a:gd name="connsiteX4" fmla="*/ 806418 w 957912"/>
                <a:gd name="connsiteY4" fmla="*/ 776192 h 1802502"/>
                <a:gd name="connsiteX5" fmla="*/ 895073 w 957912"/>
                <a:gd name="connsiteY5" fmla="*/ 1038496 h 1802502"/>
                <a:gd name="connsiteX6" fmla="*/ 955055 w 957912"/>
                <a:gd name="connsiteY6" fmla="*/ 1380454 h 1802502"/>
                <a:gd name="connsiteX7" fmla="*/ 934819 w 957912"/>
                <a:gd name="connsiteY7" fmla="*/ 1673427 h 1802502"/>
                <a:gd name="connsiteX8" fmla="*/ 818873 w 957912"/>
                <a:gd name="connsiteY8" fmla="*/ 1764594 h 1802502"/>
                <a:gd name="connsiteX9" fmla="*/ 615918 w 957912"/>
                <a:gd name="connsiteY9" fmla="*/ 1800496 h 1802502"/>
                <a:gd name="connsiteX10" fmla="*/ 269616 w 957912"/>
                <a:gd name="connsiteY10" fmla="*/ 1785632 h 1802502"/>
                <a:gd name="connsiteX11" fmla="*/ 134401 w 957912"/>
                <a:gd name="connsiteY11" fmla="*/ 1684416 h 1802502"/>
                <a:gd name="connsiteX12" fmla="*/ 106243 w 957912"/>
                <a:gd name="connsiteY12" fmla="*/ 1423892 h 1802502"/>
                <a:gd name="connsiteX13" fmla="*/ 57606 w 957912"/>
                <a:gd name="connsiteY13" fmla="*/ 1145469 h 1802502"/>
                <a:gd name="connsiteX14" fmla="*/ 10631 w 957912"/>
                <a:gd name="connsiteY14" fmla="*/ 876571 h 1802502"/>
                <a:gd name="connsiteX15" fmla="*/ 21667 w 957912"/>
                <a:gd name="connsiteY15" fmla="*/ 643052 h 1802502"/>
                <a:gd name="connsiteX16" fmla="*/ 83983 w 957912"/>
                <a:gd name="connsiteY16" fmla="*/ 327052 h 1802502"/>
                <a:gd name="connsiteX17" fmla="*/ 262760 w 957912"/>
                <a:gd name="connsiteY17" fmla="*/ 271 h 1802502"/>
                <a:gd name="connsiteX0" fmla="*/ 281870 w 977022"/>
                <a:gd name="connsiteY0" fmla="*/ 271 h 1802502"/>
                <a:gd name="connsiteX1" fmla="*/ 503550 w 977022"/>
                <a:gd name="connsiteY1" fmla="*/ 273252 h 1802502"/>
                <a:gd name="connsiteX2" fmla="*/ 598681 w 977022"/>
                <a:gd name="connsiteY2" fmla="*/ 398751 h 1802502"/>
                <a:gd name="connsiteX3" fmla="*/ 668732 w 977022"/>
                <a:gd name="connsiteY3" fmla="*/ 511690 h 1802502"/>
                <a:gd name="connsiteX4" fmla="*/ 825528 w 977022"/>
                <a:gd name="connsiteY4" fmla="*/ 776192 h 1802502"/>
                <a:gd name="connsiteX5" fmla="*/ 914183 w 977022"/>
                <a:gd name="connsiteY5" fmla="*/ 1038496 h 1802502"/>
                <a:gd name="connsiteX6" fmla="*/ 974165 w 977022"/>
                <a:gd name="connsiteY6" fmla="*/ 1380454 h 1802502"/>
                <a:gd name="connsiteX7" fmla="*/ 953929 w 977022"/>
                <a:gd name="connsiteY7" fmla="*/ 1673427 h 1802502"/>
                <a:gd name="connsiteX8" fmla="*/ 837983 w 977022"/>
                <a:gd name="connsiteY8" fmla="*/ 1764594 h 1802502"/>
                <a:gd name="connsiteX9" fmla="*/ 635028 w 977022"/>
                <a:gd name="connsiteY9" fmla="*/ 1800496 h 1802502"/>
                <a:gd name="connsiteX10" fmla="*/ 288726 w 977022"/>
                <a:gd name="connsiteY10" fmla="*/ 1785632 h 1802502"/>
                <a:gd name="connsiteX11" fmla="*/ 153511 w 977022"/>
                <a:gd name="connsiteY11" fmla="*/ 1684416 h 1802502"/>
                <a:gd name="connsiteX12" fmla="*/ 125353 w 977022"/>
                <a:gd name="connsiteY12" fmla="*/ 1423892 h 1802502"/>
                <a:gd name="connsiteX13" fmla="*/ 4078 w 977022"/>
                <a:gd name="connsiteY13" fmla="*/ 1192361 h 1802502"/>
                <a:gd name="connsiteX14" fmla="*/ 29741 w 977022"/>
                <a:gd name="connsiteY14" fmla="*/ 876571 h 1802502"/>
                <a:gd name="connsiteX15" fmla="*/ 40777 w 977022"/>
                <a:gd name="connsiteY15" fmla="*/ 643052 h 1802502"/>
                <a:gd name="connsiteX16" fmla="*/ 103093 w 977022"/>
                <a:gd name="connsiteY16" fmla="*/ 327052 h 1802502"/>
                <a:gd name="connsiteX17" fmla="*/ 281870 w 977022"/>
                <a:gd name="connsiteY17" fmla="*/ 271 h 1802502"/>
                <a:gd name="connsiteX0" fmla="*/ 280195 w 975347"/>
                <a:gd name="connsiteY0" fmla="*/ 271 h 1802502"/>
                <a:gd name="connsiteX1" fmla="*/ 501875 w 975347"/>
                <a:gd name="connsiteY1" fmla="*/ 273252 h 1802502"/>
                <a:gd name="connsiteX2" fmla="*/ 597006 w 975347"/>
                <a:gd name="connsiteY2" fmla="*/ 398751 h 1802502"/>
                <a:gd name="connsiteX3" fmla="*/ 667057 w 975347"/>
                <a:gd name="connsiteY3" fmla="*/ 511690 h 1802502"/>
                <a:gd name="connsiteX4" fmla="*/ 823853 w 975347"/>
                <a:gd name="connsiteY4" fmla="*/ 776192 h 1802502"/>
                <a:gd name="connsiteX5" fmla="*/ 912508 w 975347"/>
                <a:gd name="connsiteY5" fmla="*/ 1038496 h 1802502"/>
                <a:gd name="connsiteX6" fmla="*/ 972490 w 975347"/>
                <a:gd name="connsiteY6" fmla="*/ 1380454 h 1802502"/>
                <a:gd name="connsiteX7" fmla="*/ 952254 w 975347"/>
                <a:gd name="connsiteY7" fmla="*/ 1673427 h 1802502"/>
                <a:gd name="connsiteX8" fmla="*/ 836308 w 975347"/>
                <a:gd name="connsiteY8" fmla="*/ 1764594 h 1802502"/>
                <a:gd name="connsiteX9" fmla="*/ 633353 w 975347"/>
                <a:gd name="connsiteY9" fmla="*/ 1800496 h 1802502"/>
                <a:gd name="connsiteX10" fmla="*/ 287051 w 975347"/>
                <a:gd name="connsiteY10" fmla="*/ 1785632 h 1802502"/>
                <a:gd name="connsiteX11" fmla="*/ 151836 w 975347"/>
                <a:gd name="connsiteY11" fmla="*/ 1684416 h 1802502"/>
                <a:gd name="connsiteX12" fmla="*/ 18025 w 975347"/>
                <a:gd name="connsiteY12" fmla="*/ 1460736 h 1802502"/>
                <a:gd name="connsiteX13" fmla="*/ 2403 w 975347"/>
                <a:gd name="connsiteY13" fmla="*/ 1192361 h 1802502"/>
                <a:gd name="connsiteX14" fmla="*/ 28066 w 975347"/>
                <a:gd name="connsiteY14" fmla="*/ 876571 h 1802502"/>
                <a:gd name="connsiteX15" fmla="*/ 39102 w 975347"/>
                <a:gd name="connsiteY15" fmla="*/ 643052 h 1802502"/>
                <a:gd name="connsiteX16" fmla="*/ 101418 w 975347"/>
                <a:gd name="connsiteY16" fmla="*/ 327052 h 1802502"/>
                <a:gd name="connsiteX17" fmla="*/ 280195 w 975347"/>
                <a:gd name="connsiteY17" fmla="*/ 271 h 1802502"/>
                <a:gd name="connsiteX0" fmla="*/ 278185 w 973337"/>
                <a:gd name="connsiteY0" fmla="*/ 271 h 1801299"/>
                <a:gd name="connsiteX1" fmla="*/ 499865 w 973337"/>
                <a:gd name="connsiteY1" fmla="*/ 273252 h 1801299"/>
                <a:gd name="connsiteX2" fmla="*/ 594996 w 973337"/>
                <a:gd name="connsiteY2" fmla="*/ 398751 h 1801299"/>
                <a:gd name="connsiteX3" fmla="*/ 665047 w 973337"/>
                <a:gd name="connsiteY3" fmla="*/ 511690 h 1801299"/>
                <a:gd name="connsiteX4" fmla="*/ 821843 w 973337"/>
                <a:gd name="connsiteY4" fmla="*/ 776192 h 1801299"/>
                <a:gd name="connsiteX5" fmla="*/ 910498 w 973337"/>
                <a:gd name="connsiteY5" fmla="*/ 1038496 h 1801299"/>
                <a:gd name="connsiteX6" fmla="*/ 970480 w 973337"/>
                <a:gd name="connsiteY6" fmla="*/ 1380454 h 1801299"/>
                <a:gd name="connsiteX7" fmla="*/ 950244 w 973337"/>
                <a:gd name="connsiteY7" fmla="*/ 1673427 h 1801299"/>
                <a:gd name="connsiteX8" fmla="*/ 834298 w 973337"/>
                <a:gd name="connsiteY8" fmla="*/ 1764594 h 1801299"/>
                <a:gd name="connsiteX9" fmla="*/ 631343 w 973337"/>
                <a:gd name="connsiteY9" fmla="*/ 1800496 h 1801299"/>
                <a:gd name="connsiteX10" fmla="*/ 285041 w 973337"/>
                <a:gd name="connsiteY10" fmla="*/ 1785632 h 1801299"/>
                <a:gd name="connsiteX11" fmla="*/ 83793 w 973337"/>
                <a:gd name="connsiteY11" fmla="*/ 1741357 h 1801299"/>
                <a:gd name="connsiteX12" fmla="*/ 16015 w 973337"/>
                <a:gd name="connsiteY12" fmla="*/ 1460736 h 1801299"/>
                <a:gd name="connsiteX13" fmla="*/ 393 w 973337"/>
                <a:gd name="connsiteY13" fmla="*/ 1192361 h 1801299"/>
                <a:gd name="connsiteX14" fmla="*/ 26056 w 973337"/>
                <a:gd name="connsiteY14" fmla="*/ 876571 h 1801299"/>
                <a:gd name="connsiteX15" fmla="*/ 37092 w 973337"/>
                <a:gd name="connsiteY15" fmla="*/ 643052 h 1801299"/>
                <a:gd name="connsiteX16" fmla="*/ 99408 w 973337"/>
                <a:gd name="connsiteY16" fmla="*/ 327052 h 1801299"/>
                <a:gd name="connsiteX17" fmla="*/ 278185 w 973337"/>
                <a:gd name="connsiteY17" fmla="*/ 271 h 1801299"/>
                <a:gd name="connsiteX0" fmla="*/ 298909 w 994061"/>
                <a:gd name="connsiteY0" fmla="*/ 271 h 1801299"/>
                <a:gd name="connsiteX1" fmla="*/ 520589 w 994061"/>
                <a:gd name="connsiteY1" fmla="*/ 273252 h 1801299"/>
                <a:gd name="connsiteX2" fmla="*/ 615720 w 994061"/>
                <a:gd name="connsiteY2" fmla="*/ 398751 h 1801299"/>
                <a:gd name="connsiteX3" fmla="*/ 685771 w 994061"/>
                <a:gd name="connsiteY3" fmla="*/ 511690 h 1801299"/>
                <a:gd name="connsiteX4" fmla="*/ 842567 w 994061"/>
                <a:gd name="connsiteY4" fmla="*/ 776192 h 1801299"/>
                <a:gd name="connsiteX5" fmla="*/ 931222 w 994061"/>
                <a:gd name="connsiteY5" fmla="*/ 1038496 h 1801299"/>
                <a:gd name="connsiteX6" fmla="*/ 991204 w 994061"/>
                <a:gd name="connsiteY6" fmla="*/ 1380454 h 1801299"/>
                <a:gd name="connsiteX7" fmla="*/ 970968 w 994061"/>
                <a:gd name="connsiteY7" fmla="*/ 1673427 h 1801299"/>
                <a:gd name="connsiteX8" fmla="*/ 855022 w 994061"/>
                <a:gd name="connsiteY8" fmla="*/ 1764594 h 1801299"/>
                <a:gd name="connsiteX9" fmla="*/ 652067 w 994061"/>
                <a:gd name="connsiteY9" fmla="*/ 1800496 h 1801299"/>
                <a:gd name="connsiteX10" fmla="*/ 305765 w 994061"/>
                <a:gd name="connsiteY10" fmla="*/ 1785632 h 1801299"/>
                <a:gd name="connsiteX11" fmla="*/ 104517 w 994061"/>
                <a:gd name="connsiteY11" fmla="*/ 1741357 h 1801299"/>
                <a:gd name="connsiteX12" fmla="*/ 36739 w 994061"/>
                <a:gd name="connsiteY12" fmla="*/ 1460736 h 1801299"/>
                <a:gd name="connsiteX13" fmla="*/ 21117 w 994061"/>
                <a:gd name="connsiteY13" fmla="*/ 1192361 h 1801299"/>
                <a:gd name="connsiteX14" fmla="*/ 1142 w 994061"/>
                <a:gd name="connsiteY14" fmla="*/ 893933 h 1801299"/>
                <a:gd name="connsiteX15" fmla="*/ 57816 w 994061"/>
                <a:gd name="connsiteY15" fmla="*/ 643052 h 1801299"/>
                <a:gd name="connsiteX16" fmla="*/ 120132 w 994061"/>
                <a:gd name="connsiteY16" fmla="*/ 327052 h 1801299"/>
                <a:gd name="connsiteX17" fmla="*/ 298909 w 994061"/>
                <a:gd name="connsiteY17" fmla="*/ 271 h 1801299"/>
                <a:gd name="connsiteX0" fmla="*/ 298909 w 994061"/>
                <a:gd name="connsiteY0" fmla="*/ 271 h 1801299"/>
                <a:gd name="connsiteX1" fmla="*/ 520589 w 994061"/>
                <a:gd name="connsiteY1" fmla="*/ 273252 h 1801299"/>
                <a:gd name="connsiteX2" fmla="*/ 615720 w 994061"/>
                <a:gd name="connsiteY2" fmla="*/ 398751 h 1801299"/>
                <a:gd name="connsiteX3" fmla="*/ 685771 w 994061"/>
                <a:gd name="connsiteY3" fmla="*/ 511690 h 1801299"/>
                <a:gd name="connsiteX4" fmla="*/ 796929 w 994061"/>
                <a:gd name="connsiteY4" fmla="*/ 793554 h 1801299"/>
                <a:gd name="connsiteX5" fmla="*/ 931222 w 994061"/>
                <a:gd name="connsiteY5" fmla="*/ 1038496 h 1801299"/>
                <a:gd name="connsiteX6" fmla="*/ 991204 w 994061"/>
                <a:gd name="connsiteY6" fmla="*/ 1380454 h 1801299"/>
                <a:gd name="connsiteX7" fmla="*/ 970968 w 994061"/>
                <a:gd name="connsiteY7" fmla="*/ 1673427 h 1801299"/>
                <a:gd name="connsiteX8" fmla="*/ 855022 w 994061"/>
                <a:gd name="connsiteY8" fmla="*/ 1764594 h 1801299"/>
                <a:gd name="connsiteX9" fmla="*/ 652067 w 994061"/>
                <a:gd name="connsiteY9" fmla="*/ 1800496 h 1801299"/>
                <a:gd name="connsiteX10" fmla="*/ 305765 w 994061"/>
                <a:gd name="connsiteY10" fmla="*/ 1785632 h 1801299"/>
                <a:gd name="connsiteX11" fmla="*/ 104517 w 994061"/>
                <a:gd name="connsiteY11" fmla="*/ 1741357 h 1801299"/>
                <a:gd name="connsiteX12" fmla="*/ 36739 w 994061"/>
                <a:gd name="connsiteY12" fmla="*/ 1460736 h 1801299"/>
                <a:gd name="connsiteX13" fmla="*/ 21117 w 994061"/>
                <a:gd name="connsiteY13" fmla="*/ 1192361 h 1801299"/>
                <a:gd name="connsiteX14" fmla="*/ 1142 w 994061"/>
                <a:gd name="connsiteY14" fmla="*/ 893933 h 1801299"/>
                <a:gd name="connsiteX15" fmla="*/ 57816 w 994061"/>
                <a:gd name="connsiteY15" fmla="*/ 643052 h 1801299"/>
                <a:gd name="connsiteX16" fmla="*/ 120132 w 994061"/>
                <a:gd name="connsiteY16" fmla="*/ 327052 h 1801299"/>
                <a:gd name="connsiteX17" fmla="*/ 298909 w 994061"/>
                <a:gd name="connsiteY17" fmla="*/ 271 h 1801299"/>
                <a:gd name="connsiteX0" fmla="*/ 298909 w 999498"/>
                <a:gd name="connsiteY0" fmla="*/ 271 h 1801299"/>
                <a:gd name="connsiteX1" fmla="*/ 520589 w 999498"/>
                <a:gd name="connsiteY1" fmla="*/ 273252 h 1801299"/>
                <a:gd name="connsiteX2" fmla="*/ 615720 w 999498"/>
                <a:gd name="connsiteY2" fmla="*/ 398751 h 1801299"/>
                <a:gd name="connsiteX3" fmla="*/ 685771 w 999498"/>
                <a:gd name="connsiteY3" fmla="*/ 511690 h 1801299"/>
                <a:gd name="connsiteX4" fmla="*/ 796929 w 999498"/>
                <a:gd name="connsiteY4" fmla="*/ 793554 h 1801299"/>
                <a:gd name="connsiteX5" fmla="*/ 857059 w 999498"/>
                <a:gd name="connsiteY5" fmla="*/ 1038496 h 1801299"/>
                <a:gd name="connsiteX6" fmla="*/ 991204 w 999498"/>
                <a:gd name="connsiteY6" fmla="*/ 1380454 h 1801299"/>
                <a:gd name="connsiteX7" fmla="*/ 970968 w 999498"/>
                <a:gd name="connsiteY7" fmla="*/ 1673427 h 1801299"/>
                <a:gd name="connsiteX8" fmla="*/ 855022 w 999498"/>
                <a:gd name="connsiteY8" fmla="*/ 1764594 h 1801299"/>
                <a:gd name="connsiteX9" fmla="*/ 652067 w 999498"/>
                <a:gd name="connsiteY9" fmla="*/ 1800496 h 1801299"/>
                <a:gd name="connsiteX10" fmla="*/ 305765 w 999498"/>
                <a:gd name="connsiteY10" fmla="*/ 1785632 h 1801299"/>
                <a:gd name="connsiteX11" fmla="*/ 104517 w 999498"/>
                <a:gd name="connsiteY11" fmla="*/ 1741357 h 1801299"/>
                <a:gd name="connsiteX12" fmla="*/ 36739 w 999498"/>
                <a:gd name="connsiteY12" fmla="*/ 1460736 h 1801299"/>
                <a:gd name="connsiteX13" fmla="*/ 21117 w 999498"/>
                <a:gd name="connsiteY13" fmla="*/ 1192361 h 1801299"/>
                <a:gd name="connsiteX14" fmla="*/ 1142 w 999498"/>
                <a:gd name="connsiteY14" fmla="*/ 893933 h 1801299"/>
                <a:gd name="connsiteX15" fmla="*/ 57816 w 999498"/>
                <a:gd name="connsiteY15" fmla="*/ 643052 h 1801299"/>
                <a:gd name="connsiteX16" fmla="*/ 120132 w 999498"/>
                <a:gd name="connsiteY16" fmla="*/ 327052 h 1801299"/>
                <a:gd name="connsiteX17" fmla="*/ 298909 w 999498"/>
                <a:gd name="connsiteY17" fmla="*/ 271 h 1801299"/>
                <a:gd name="connsiteX0" fmla="*/ 298909 w 970968"/>
                <a:gd name="connsiteY0" fmla="*/ 271 h 1801299"/>
                <a:gd name="connsiteX1" fmla="*/ 520589 w 970968"/>
                <a:gd name="connsiteY1" fmla="*/ 273252 h 1801299"/>
                <a:gd name="connsiteX2" fmla="*/ 615720 w 970968"/>
                <a:gd name="connsiteY2" fmla="*/ 398751 h 1801299"/>
                <a:gd name="connsiteX3" fmla="*/ 685771 w 970968"/>
                <a:gd name="connsiteY3" fmla="*/ 511690 h 1801299"/>
                <a:gd name="connsiteX4" fmla="*/ 796929 w 970968"/>
                <a:gd name="connsiteY4" fmla="*/ 793554 h 1801299"/>
                <a:gd name="connsiteX5" fmla="*/ 857059 w 970968"/>
                <a:gd name="connsiteY5" fmla="*/ 1038496 h 1801299"/>
                <a:gd name="connsiteX6" fmla="*/ 854289 w 970968"/>
                <a:gd name="connsiteY6" fmla="*/ 1311006 h 1801299"/>
                <a:gd name="connsiteX7" fmla="*/ 970968 w 970968"/>
                <a:gd name="connsiteY7" fmla="*/ 1673427 h 1801299"/>
                <a:gd name="connsiteX8" fmla="*/ 855022 w 970968"/>
                <a:gd name="connsiteY8" fmla="*/ 1764594 h 1801299"/>
                <a:gd name="connsiteX9" fmla="*/ 652067 w 970968"/>
                <a:gd name="connsiteY9" fmla="*/ 1800496 h 1801299"/>
                <a:gd name="connsiteX10" fmla="*/ 305765 w 970968"/>
                <a:gd name="connsiteY10" fmla="*/ 1785632 h 1801299"/>
                <a:gd name="connsiteX11" fmla="*/ 104517 w 970968"/>
                <a:gd name="connsiteY11" fmla="*/ 1741357 h 1801299"/>
                <a:gd name="connsiteX12" fmla="*/ 36739 w 970968"/>
                <a:gd name="connsiteY12" fmla="*/ 1460736 h 1801299"/>
                <a:gd name="connsiteX13" fmla="*/ 21117 w 970968"/>
                <a:gd name="connsiteY13" fmla="*/ 1192361 h 1801299"/>
                <a:gd name="connsiteX14" fmla="*/ 1142 w 970968"/>
                <a:gd name="connsiteY14" fmla="*/ 893933 h 1801299"/>
                <a:gd name="connsiteX15" fmla="*/ 57816 w 970968"/>
                <a:gd name="connsiteY15" fmla="*/ 643052 h 1801299"/>
                <a:gd name="connsiteX16" fmla="*/ 120132 w 970968"/>
                <a:gd name="connsiteY16" fmla="*/ 327052 h 1801299"/>
                <a:gd name="connsiteX17" fmla="*/ 298909 w 970968"/>
                <a:gd name="connsiteY17" fmla="*/ 271 h 1801299"/>
                <a:gd name="connsiteX0" fmla="*/ 298909 w 862985"/>
                <a:gd name="connsiteY0" fmla="*/ 271 h 1801299"/>
                <a:gd name="connsiteX1" fmla="*/ 520589 w 862985"/>
                <a:gd name="connsiteY1" fmla="*/ 273252 h 1801299"/>
                <a:gd name="connsiteX2" fmla="*/ 615720 w 862985"/>
                <a:gd name="connsiteY2" fmla="*/ 398751 h 1801299"/>
                <a:gd name="connsiteX3" fmla="*/ 685771 w 862985"/>
                <a:gd name="connsiteY3" fmla="*/ 511690 h 1801299"/>
                <a:gd name="connsiteX4" fmla="*/ 796929 w 862985"/>
                <a:gd name="connsiteY4" fmla="*/ 793554 h 1801299"/>
                <a:gd name="connsiteX5" fmla="*/ 857059 w 862985"/>
                <a:gd name="connsiteY5" fmla="*/ 1038496 h 1801299"/>
                <a:gd name="connsiteX6" fmla="*/ 854289 w 862985"/>
                <a:gd name="connsiteY6" fmla="*/ 1311006 h 1801299"/>
                <a:gd name="connsiteX7" fmla="*/ 799824 w 862985"/>
                <a:gd name="connsiteY7" fmla="*/ 1551893 h 1801299"/>
                <a:gd name="connsiteX8" fmla="*/ 855022 w 862985"/>
                <a:gd name="connsiteY8" fmla="*/ 1764594 h 1801299"/>
                <a:gd name="connsiteX9" fmla="*/ 652067 w 862985"/>
                <a:gd name="connsiteY9" fmla="*/ 1800496 h 1801299"/>
                <a:gd name="connsiteX10" fmla="*/ 305765 w 862985"/>
                <a:gd name="connsiteY10" fmla="*/ 1785632 h 1801299"/>
                <a:gd name="connsiteX11" fmla="*/ 104517 w 862985"/>
                <a:gd name="connsiteY11" fmla="*/ 1741357 h 1801299"/>
                <a:gd name="connsiteX12" fmla="*/ 36739 w 862985"/>
                <a:gd name="connsiteY12" fmla="*/ 1460736 h 1801299"/>
                <a:gd name="connsiteX13" fmla="*/ 21117 w 862985"/>
                <a:gd name="connsiteY13" fmla="*/ 1192361 h 1801299"/>
                <a:gd name="connsiteX14" fmla="*/ 1142 w 862985"/>
                <a:gd name="connsiteY14" fmla="*/ 893933 h 1801299"/>
                <a:gd name="connsiteX15" fmla="*/ 57816 w 862985"/>
                <a:gd name="connsiteY15" fmla="*/ 643052 h 1801299"/>
                <a:gd name="connsiteX16" fmla="*/ 120132 w 862985"/>
                <a:gd name="connsiteY16" fmla="*/ 327052 h 1801299"/>
                <a:gd name="connsiteX17" fmla="*/ 298909 w 862985"/>
                <a:gd name="connsiteY17" fmla="*/ 271 h 1801299"/>
                <a:gd name="connsiteX0" fmla="*/ 298909 w 862985"/>
                <a:gd name="connsiteY0" fmla="*/ 271 h 1816009"/>
                <a:gd name="connsiteX1" fmla="*/ 520589 w 862985"/>
                <a:gd name="connsiteY1" fmla="*/ 273252 h 1816009"/>
                <a:gd name="connsiteX2" fmla="*/ 615720 w 862985"/>
                <a:gd name="connsiteY2" fmla="*/ 398751 h 1816009"/>
                <a:gd name="connsiteX3" fmla="*/ 685771 w 862985"/>
                <a:gd name="connsiteY3" fmla="*/ 511690 h 1816009"/>
                <a:gd name="connsiteX4" fmla="*/ 796929 w 862985"/>
                <a:gd name="connsiteY4" fmla="*/ 793554 h 1816009"/>
                <a:gd name="connsiteX5" fmla="*/ 857059 w 862985"/>
                <a:gd name="connsiteY5" fmla="*/ 1038496 h 1816009"/>
                <a:gd name="connsiteX6" fmla="*/ 854289 w 862985"/>
                <a:gd name="connsiteY6" fmla="*/ 1311006 h 1816009"/>
                <a:gd name="connsiteX7" fmla="*/ 799824 w 862985"/>
                <a:gd name="connsiteY7" fmla="*/ 1551893 h 1816009"/>
                <a:gd name="connsiteX8" fmla="*/ 689583 w 862985"/>
                <a:gd name="connsiteY8" fmla="*/ 1556250 h 1816009"/>
                <a:gd name="connsiteX9" fmla="*/ 652067 w 862985"/>
                <a:gd name="connsiteY9" fmla="*/ 1800496 h 1816009"/>
                <a:gd name="connsiteX10" fmla="*/ 305765 w 862985"/>
                <a:gd name="connsiteY10" fmla="*/ 1785632 h 1816009"/>
                <a:gd name="connsiteX11" fmla="*/ 104517 w 862985"/>
                <a:gd name="connsiteY11" fmla="*/ 1741357 h 1816009"/>
                <a:gd name="connsiteX12" fmla="*/ 36739 w 862985"/>
                <a:gd name="connsiteY12" fmla="*/ 1460736 h 1816009"/>
                <a:gd name="connsiteX13" fmla="*/ 21117 w 862985"/>
                <a:gd name="connsiteY13" fmla="*/ 1192361 h 1816009"/>
                <a:gd name="connsiteX14" fmla="*/ 1142 w 862985"/>
                <a:gd name="connsiteY14" fmla="*/ 893933 h 1816009"/>
                <a:gd name="connsiteX15" fmla="*/ 57816 w 862985"/>
                <a:gd name="connsiteY15" fmla="*/ 643052 h 1816009"/>
                <a:gd name="connsiteX16" fmla="*/ 120132 w 862985"/>
                <a:gd name="connsiteY16" fmla="*/ 327052 h 1816009"/>
                <a:gd name="connsiteX17" fmla="*/ 298909 w 862985"/>
                <a:gd name="connsiteY17" fmla="*/ 271 h 1816009"/>
                <a:gd name="connsiteX0" fmla="*/ 298909 w 862985"/>
                <a:gd name="connsiteY0" fmla="*/ 271 h 1816009"/>
                <a:gd name="connsiteX1" fmla="*/ 520589 w 862985"/>
                <a:gd name="connsiteY1" fmla="*/ 273252 h 1816009"/>
                <a:gd name="connsiteX2" fmla="*/ 615720 w 862985"/>
                <a:gd name="connsiteY2" fmla="*/ 398751 h 1816009"/>
                <a:gd name="connsiteX3" fmla="*/ 685771 w 862985"/>
                <a:gd name="connsiteY3" fmla="*/ 511690 h 1816009"/>
                <a:gd name="connsiteX4" fmla="*/ 796929 w 862985"/>
                <a:gd name="connsiteY4" fmla="*/ 793554 h 1816009"/>
                <a:gd name="connsiteX5" fmla="*/ 857059 w 862985"/>
                <a:gd name="connsiteY5" fmla="*/ 1038496 h 1816009"/>
                <a:gd name="connsiteX6" fmla="*/ 854289 w 862985"/>
                <a:gd name="connsiteY6" fmla="*/ 1311006 h 1816009"/>
                <a:gd name="connsiteX7" fmla="*/ 799824 w 862985"/>
                <a:gd name="connsiteY7" fmla="*/ 1551893 h 1816009"/>
                <a:gd name="connsiteX8" fmla="*/ 689583 w 862985"/>
                <a:gd name="connsiteY8" fmla="*/ 1556250 h 1816009"/>
                <a:gd name="connsiteX9" fmla="*/ 652067 w 862985"/>
                <a:gd name="connsiteY9" fmla="*/ 1800496 h 1816009"/>
                <a:gd name="connsiteX10" fmla="*/ 305765 w 862985"/>
                <a:gd name="connsiteY10" fmla="*/ 1785632 h 1816009"/>
                <a:gd name="connsiteX11" fmla="*/ 104517 w 862985"/>
                <a:gd name="connsiteY11" fmla="*/ 1741357 h 1816009"/>
                <a:gd name="connsiteX12" fmla="*/ 36739 w 862985"/>
                <a:gd name="connsiteY12" fmla="*/ 1460736 h 1816009"/>
                <a:gd name="connsiteX13" fmla="*/ 21117 w 862985"/>
                <a:gd name="connsiteY13" fmla="*/ 1192361 h 1816009"/>
                <a:gd name="connsiteX14" fmla="*/ 1142 w 862985"/>
                <a:gd name="connsiteY14" fmla="*/ 893933 h 1816009"/>
                <a:gd name="connsiteX15" fmla="*/ 57816 w 862985"/>
                <a:gd name="connsiteY15" fmla="*/ 643052 h 1816009"/>
                <a:gd name="connsiteX16" fmla="*/ 120132 w 862985"/>
                <a:gd name="connsiteY16" fmla="*/ 327052 h 1816009"/>
                <a:gd name="connsiteX17" fmla="*/ 298909 w 862985"/>
                <a:gd name="connsiteY17" fmla="*/ 271 h 1816009"/>
                <a:gd name="connsiteX0" fmla="*/ 298909 w 862985"/>
                <a:gd name="connsiteY0" fmla="*/ 271 h 1799941"/>
                <a:gd name="connsiteX1" fmla="*/ 520589 w 862985"/>
                <a:gd name="connsiteY1" fmla="*/ 273252 h 1799941"/>
                <a:gd name="connsiteX2" fmla="*/ 615720 w 862985"/>
                <a:gd name="connsiteY2" fmla="*/ 398751 h 1799941"/>
                <a:gd name="connsiteX3" fmla="*/ 685771 w 862985"/>
                <a:gd name="connsiteY3" fmla="*/ 511690 h 1799941"/>
                <a:gd name="connsiteX4" fmla="*/ 796929 w 862985"/>
                <a:gd name="connsiteY4" fmla="*/ 793554 h 1799941"/>
                <a:gd name="connsiteX5" fmla="*/ 857059 w 862985"/>
                <a:gd name="connsiteY5" fmla="*/ 1038496 h 1799941"/>
                <a:gd name="connsiteX6" fmla="*/ 854289 w 862985"/>
                <a:gd name="connsiteY6" fmla="*/ 1311006 h 1799941"/>
                <a:gd name="connsiteX7" fmla="*/ 799824 w 862985"/>
                <a:gd name="connsiteY7" fmla="*/ 1551893 h 1799941"/>
                <a:gd name="connsiteX8" fmla="*/ 689583 w 862985"/>
                <a:gd name="connsiteY8" fmla="*/ 1556250 h 1799941"/>
                <a:gd name="connsiteX9" fmla="*/ 305765 w 862985"/>
                <a:gd name="connsiteY9" fmla="*/ 1785632 h 1799941"/>
                <a:gd name="connsiteX10" fmla="*/ 104517 w 862985"/>
                <a:gd name="connsiteY10" fmla="*/ 1741357 h 1799941"/>
                <a:gd name="connsiteX11" fmla="*/ 36739 w 862985"/>
                <a:gd name="connsiteY11" fmla="*/ 1460736 h 1799941"/>
                <a:gd name="connsiteX12" fmla="*/ 21117 w 862985"/>
                <a:gd name="connsiteY12" fmla="*/ 1192361 h 1799941"/>
                <a:gd name="connsiteX13" fmla="*/ 1142 w 862985"/>
                <a:gd name="connsiteY13" fmla="*/ 893933 h 1799941"/>
                <a:gd name="connsiteX14" fmla="*/ 57816 w 862985"/>
                <a:gd name="connsiteY14" fmla="*/ 643052 h 1799941"/>
                <a:gd name="connsiteX15" fmla="*/ 120132 w 862985"/>
                <a:gd name="connsiteY15" fmla="*/ 327052 h 1799941"/>
                <a:gd name="connsiteX16" fmla="*/ 298909 w 862985"/>
                <a:gd name="connsiteY16" fmla="*/ 271 h 1799941"/>
                <a:gd name="connsiteX0" fmla="*/ 298909 w 862985"/>
                <a:gd name="connsiteY0" fmla="*/ 271 h 1744722"/>
                <a:gd name="connsiteX1" fmla="*/ 520589 w 862985"/>
                <a:gd name="connsiteY1" fmla="*/ 273252 h 1744722"/>
                <a:gd name="connsiteX2" fmla="*/ 615720 w 862985"/>
                <a:gd name="connsiteY2" fmla="*/ 398751 h 1744722"/>
                <a:gd name="connsiteX3" fmla="*/ 685771 w 862985"/>
                <a:gd name="connsiteY3" fmla="*/ 511690 h 1744722"/>
                <a:gd name="connsiteX4" fmla="*/ 796929 w 862985"/>
                <a:gd name="connsiteY4" fmla="*/ 793554 h 1744722"/>
                <a:gd name="connsiteX5" fmla="*/ 857059 w 862985"/>
                <a:gd name="connsiteY5" fmla="*/ 1038496 h 1744722"/>
                <a:gd name="connsiteX6" fmla="*/ 854289 w 862985"/>
                <a:gd name="connsiteY6" fmla="*/ 1311006 h 1744722"/>
                <a:gd name="connsiteX7" fmla="*/ 799824 w 862985"/>
                <a:gd name="connsiteY7" fmla="*/ 1551893 h 1744722"/>
                <a:gd name="connsiteX8" fmla="*/ 689583 w 862985"/>
                <a:gd name="connsiteY8" fmla="*/ 1556250 h 1744722"/>
                <a:gd name="connsiteX9" fmla="*/ 374223 w 862985"/>
                <a:gd name="connsiteY9" fmla="*/ 1612012 h 1744722"/>
                <a:gd name="connsiteX10" fmla="*/ 104517 w 862985"/>
                <a:gd name="connsiteY10" fmla="*/ 1741357 h 1744722"/>
                <a:gd name="connsiteX11" fmla="*/ 36739 w 862985"/>
                <a:gd name="connsiteY11" fmla="*/ 1460736 h 1744722"/>
                <a:gd name="connsiteX12" fmla="*/ 21117 w 862985"/>
                <a:gd name="connsiteY12" fmla="*/ 1192361 h 1744722"/>
                <a:gd name="connsiteX13" fmla="*/ 1142 w 862985"/>
                <a:gd name="connsiteY13" fmla="*/ 893933 h 1744722"/>
                <a:gd name="connsiteX14" fmla="*/ 57816 w 862985"/>
                <a:gd name="connsiteY14" fmla="*/ 643052 h 1744722"/>
                <a:gd name="connsiteX15" fmla="*/ 120132 w 862985"/>
                <a:gd name="connsiteY15" fmla="*/ 327052 h 1744722"/>
                <a:gd name="connsiteX16" fmla="*/ 298909 w 862985"/>
                <a:gd name="connsiteY16" fmla="*/ 271 h 1744722"/>
                <a:gd name="connsiteX0" fmla="*/ 298909 w 862985"/>
                <a:gd name="connsiteY0" fmla="*/ 271 h 1612465"/>
                <a:gd name="connsiteX1" fmla="*/ 520589 w 862985"/>
                <a:gd name="connsiteY1" fmla="*/ 273252 h 1612465"/>
                <a:gd name="connsiteX2" fmla="*/ 615720 w 862985"/>
                <a:gd name="connsiteY2" fmla="*/ 398751 h 1612465"/>
                <a:gd name="connsiteX3" fmla="*/ 685771 w 862985"/>
                <a:gd name="connsiteY3" fmla="*/ 511690 h 1612465"/>
                <a:gd name="connsiteX4" fmla="*/ 796929 w 862985"/>
                <a:gd name="connsiteY4" fmla="*/ 793554 h 1612465"/>
                <a:gd name="connsiteX5" fmla="*/ 857059 w 862985"/>
                <a:gd name="connsiteY5" fmla="*/ 1038496 h 1612465"/>
                <a:gd name="connsiteX6" fmla="*/ 854289 w 862985"/>
                <a:gd name="connsiteY6" fmla="*/ 1311006 h 1612465"/>
                <a:gd name="connsiteX7" fmla="*/ 799824 w 862985"/>
                <a:gd name="connsiteY7" fmla="*/ 1551893 h 1612465"/>
                <a:gd name="connsiteX8" fmla="*/ 689583 w 862985"/>
                <a:gd name="connsiteY8" fmla="*/ 1556250 h 1612465"/>
                <a:gd name="connsiteX9" fmla="*/ 374223 w 862985"/>
                <a:gd name="connsiteY9" fmla="*/ 1612012 h 1612465"/>
                <a:gd name="connsiteX10" fmla="*/ 190089 w 862985"/>
                <a:gd name="connsiteY10" fmla="*/ 1521438 h 1612465"/>
                <a:gd name="connsiteX11" fmla="*/ 36739 w 862985"/>
                <a:gd name="connsiteY11" fmla="*/ 1460736 h 1612465"/>
                <a:gd name="connsiteX12" fmla="*/ 21117 w 862985"/>
                <a:gd name="connsiteY12" fmla="*/ 1192361 h 1612465"/>
                <a:gd name="connsiteX13" fmla="*/ 1142 w 862985"/>
                <a:gd name="connsiteY13" fmla="*/ 893933 h 1612465"/>
                <a:gd name="connsiteX14" fmla="*/ 57816 w 862985"/>
                <a:gd name="connsiteY14" fmla="*/ 643052 h 1612465"/>
                <a:gd name="connsiteX15" fmla="*/ 120132 w 862985"/>
                <a:gd name="connsiteY15" fmla="*/ 327052 h 1612465"/>
                <a:gd name="connsiteX16" fmla="*/ 298909 w 862985"/>
                <a:gd name="connsiteY16" fmla="*/ 271 h 1612465"/>
                <a:gd name="connsiteX0" fmla="*/ 300685 w 864761"/>
                <a:gd name="connsiteY0" fmla="*/ 271 h 1612465"/>
                <a:gd name="connsiteX1" fmla="*/ 522365 w 864761"/>
                <a:gd name="connsiteY1" fmla="*/ 273252 h 1612465"/>
                <a:gd name="connsiteX2" fmla="*/ 617496 w 864761"/>
                <a:gd name="connsiteY2" fmla="*/ 398751 h 1612465"/>
                <a:gd name="connsiteX3" fmla="*/ 687547 w 864761"/>
                <a:gd name="connsiteY3" fmla="*/ 511690 h 1612465"/>
                <a:gd name="connsiteX4" fmla="*/ 798705 w 864761"/>
                <a:gd name="connsiteY4" fmla="*/ 793554 h 1612465"/>
                <a:gd name="connsiteX5" fmla="*/ 858835 w 864761"/>
                <a:gd name="connsiteY5" fmla="*/ 1038496 h 1612465"/>
                <a:gd name="connsiteX6" fmla="*/ 856065 w 864761"/>
                <a:gd name="connsiteY6" fmla="*/ 1311006 h 1612465"/>
                <a:gd name="connsiteX7" fmla="*/ 801600 w 864761"/>
                <a:gd name="connsiteY7" fmla="*/ 1551893 h 1612465"/>
                <a:gd name="connsiteX8" fmla="*/ 691359 w 864761"/>
                <a:gd name="connsiteY8" fmla="*/ 1556250 h 1612465"/>
                <a:gd name="connsiteX9" fmla="*/ 375999 w 864761"/>
                <a:gd name="connsiteY9" fmla="*/ 1612012 h 1612465"/>
                <a:gd name="connsiteX10" fmla="*/ 191865 w 864761"/>
                <a:gd name="connsiteY10" fmla="*/ 1521438 h 1612465"/>
                <a:gd name="connsiteX11" fmla="*/ 146906 w 864761"/>
                <a:gd name="connsiteY11" fmla="*/ 1356564 h 1612465"/>
                <a:gd name="connsiteX12" fmla="*/ 22893 w 864761"/>
                <a:gd name="connsiteY12" fmla="*/ 1192361 h 1612465"/>
                <a:gd name="connsiteX13" fmla="*/ 2918 w 864761"/>
                <a:gd name="connsiteY13" fmla="*/ 893933 h 1612465"/>
                <a:gd name="connsiteX14" fmla="*/ 59592 w 864761"/>
                <a:gd name="connsiteY14" fmla="*/ 643052 h 1612465"/>
                <a:gd name="connsiteX15" fmla="*/ 121908 w 864761"/>
                <a:gd name="connsiteY15" fmla="*/ 327052 h 1612465"/>
                <a:gd name="connsiteX16" fmla="*/ 300685 w 864761"/>
                <a:gd name="connsiteY16" fmla="*/ 271 h 1612465"/>
                <a:gd name="connsiteX0" fmla="*/ 298093 w 862169"/>
                <a:gd name="connsiteY0" fmla="*/ 271 h 1612465"/>
                <a:gd name="connsiteX1" fmla="*/ 519773 w 862169"/>
                <a:gd name="connsiteY1" fmla="*/ 273252 h 1612465"/>
                <a:gd name="connsiteX2" fmla="*/ 614904 w 862169"/>
                <a:gd name="connsiteY2" fmla="*/ 398751 h 1612465"/>
                <a:gd name="connsiteX3" fmla="*/ 684955 w 862169"/>
                <a:gd name="connsiteY3" fmla="*/ 511690 h 1612465"/>
                <a:gd name="connsiteX4" fmla="*/ 796113 w 862169"/>
                <a:gd name="connsiteY4" fmla="*/ 793554 h 1612465"/>
                <a:gd name="connsiteX5" fmla="*/ 856243 w 862169"/>
                <a:gd name="connsiteY5" fmla="*/ 1038496 h 1612465"/>
                <a:gd name="connsiteX6" fmla="*/ 853473 w 862169"/>
                <a:gd name="connsiteY6" fmla="*/ 1311006 h 1612465"/>
                <a:gd name="connsiteX7" fmla="*/ 799008 w 862169"/>
                <a:gd name="connsiteY7" fmla="*/ 1551893 h 1612465"/>
                <a:gd name="connsiteX8" fmla="*/ 688767 w 862169"/>
                <a:gd name="connsiteY8" fmla="*/ 1556250 h 1612465"/>
                <a:gd name="connsiteX9" fmla="*/ 373407 w 862169"/>
                <a:gd name="connsiteY9" fmla="*/ 1612012 h 1612465"/>
                <a:gd name="connsiteX10" fmla="*/ 189273 w 862169"/>
                <a:gd name="connsiteY10" fmla="*/ 1521438 h 1612465"/>
                <a:gd name="connsiteX11" fmla="*/ 144314 w 862169"/>
                <a:gd name="connsiteY11" fmla="*/ 1356564 h 1612465"/>
                <a:gd name="connsiteX12" fmla="*/ 77348 w 862169"/>
                <a:gd name="connsiteY12" fmla="*/ 1157637 h 1612465"/>
                <a:gd name="connsiteX13" fmla="*/ 326 w 862169"/>
                <a:gd name="connsiteY13" fmla="*/ 893933 h 1612465"/>
                <a:gd name="connsiteX14" fmla="*/ 57000 w 862169"/>
                <a:gd name="connsiteY14" fmla="*/ 643052 h 1612465"/>
                <a:gd name="connsiteX15" fmla="*/ 119316 w 862169"/>
                <a:gd name="connsiteY15" fmla="*/ 327052 h 1612465"/>
                <a:gd name="connsiteX16" fmla="*/ 298093 w 862169"/>
                <a:gd name="connsiteY16" fmla="*/ 271 h 1612465"/>
                <a:gd name="connsiteX0" fmla="*/ 267677 w 831753"/>
                <a:gd name="connsiteY0" fmla="*/ 271 h 1612465"/>
                <a:gd name="connsiteX1" fmla="*/ 489357 w 831753"/>
                <a:gd name="connsiteY1" fmla="*/ 273252 h 1612465"/>
                <a:gd name="connsiteX2" fmla="*/ 584488 w 831753"/>
                <a:gd name="connsiteY2" fmla="*/ 398751 h 1612465"/>
                <a:gd name="connsiteX3" fmla="*/ 654539 w 831753"/>
                <a:gd name="connsiteY3" fmla="*/ 511690 h 1612465"/>
                <a:gd name="connsiteX4" fmla="*/ 765697 w 831753"/>
                <a:gd name="connsiteY4" fmla="*/ 793554 h 1612465"/>
                <a:gd name="connsiteX5" fmla="*/ 825827 w 831753"/>
                <a:gd name="connsiteY5" fmla="*/ 1038496 h 1612465"/>
                <a:gd name="connsiteX6" fmla="*/ 823057 w 831753"/>
                <a:gd name="connsiteY6" fmla="*/ 1311006 h 1612465"/>
                <a:gd name="connsiteX7" fmla="*/ 768592 w 831753"/>
                <a:gd name="connsiteY7" fmla="*/ 1551893 h 1612465"/>
                <a:gd name="connsiteX8" fmla="*/ 658351 w 831753"/>
                <a:gd name="connsiteY8" fmla="*/ 1556250 h 1612465"/>
                <a:gd name="connsiteX9" fmla="*/ 342991 w 831753"/>
                <a:gd name="connsiteY9" fmla="*/ 1612012 h 1612465"/>
                <a:gd name="connsiteX10" fmla="*/ 158857 w 831753"/>
                <a:gd name="connsiteY10" fmla="*/ 1521438 h 1612465"/>
                <a:gd name="connsiteX11" fmla="*/ 113898 w 831753"/>
                <a:gd name="connsiteY11" fmla="*/ 1356564 h 1612465"/>
                <a:gd name="connsiteX12" fmla="*/ 46932 w 831753"/>
                <a:gd name="connsiteY12" fmla="*/ 1157637 h 1612465"/>
                <a:gd name="connsiteX13" fmla="*/ 4139 w 831753"/>
                <a:gd name="connsiteY13" fmla="*/ 893933 h 1612465"/>
                <a:gd name="connsiteX14" fmla="*/ 26584 w 831753"/>
                <a:gd name="connsiteY14" fmla="*/ 643052 h 1612465"/>
                <a:gd name="connsiteX15" fmla="*/ 88900 w 831753"/>
                <a:gd name="connsiteY15" fmla="*/ 327052 h 1612465"/>
                <a:gd name="connsiteX16" fmla="*/ 267677 w 831753"/>
                <a:gd name="connsiteY16" fmla="*/ 271 h 1612465"/>
                <a:gd name="connsiteX0" fmla="*/ 267677 w 831753"/>
                <a:gd name="connsiteY0" fmla="*/ 271 h 1613137"/>
                <a:gd name="connsiteX1" fmla="*/ 489357 w 831753"/>
                <a:gd name="connsiteY1" fmla="*/ 273252 h 1613137"/>
                <a:gd name="connsiteX2" fmla="*/ 584488 w 831753"/>
                <a:gd name="connsiteY2" fmla="*/ 398751 h 1613137"/>
                <a:gd name="connsiteX3" fmla="*/ 654539 w 831753"/>
                <a:gd name="connsiteY3" fmla="*/ 511690 h 1613137"/>
                <a:gd name="connsiteX4" fmla="*/ 765697 w 831753"/>
                <a:gd name="connsiteY4" fmla="*/ 793554 h 1613137"/>
                <a:gd name="connsiteX5" fmla="*/ 825827 w 831753"/>
                <a:gd name="connsiteY5" fmla="*/ 1038496 h 1613137"/>
                <a:gd name="connsiteX6" fmla="*/ 823057 w 831753"/>
                <a:gd name="connsiteY6" fmla="*/ 1311006 h 1613137"/>
                <a:gd name="connsiteX7" fmla="*/ 768592 w 831753"/>
                <a:gd name="connsiteY7" fmla="*/ 1551893 h 1613137"/>
                <a:gd name="connsiteX8" fmla="*/ 658351 w 831753"/>
                <a:gd name="connsiteY8" fmla="*/ 1556250 h 1613137"/>
                <a:gd name="connsiteX9" fmla="*/ 342991 w 831753"/>
                <a:gd name="connsiteY9" fmla="*/ 1612012 h 1613137"/>
                <a:gd name="connsiteX10" fmla="*/ 215905 w 831753"/>
                <a:gd name="connsiteY10" fmla="*/ 1498289 h 1613137"/>
                <a:gd name="connsiteX11" fmla="*/ 113898 w 831753"/>
                <a:gd name="connsiteY11" fmla="*/ 1356564 h 1613137"/>
                <a:gd name="connsiteX12" fmla="*/ 46932 w 831753"/>
                <a:gd name="connsiteY12" fmla="*/ 1157637 h 1613137"/>
                <a:gd name="connsiteX13" fmla="*/ 4139 w 831753"/>
                <a:gd name="connsiteY13" fmla="*/ 893933 h 1613137"/>
                <a:gd name="connsiteX14" fmla="*/ 26584 w 831753"/>
                <a:gd name="connsiteY14" fmla="*/ 643052 h 1613137"/>
                <a:gd name="connsiteX15" fmla="*/ 88900 w 831753"/>
                <a:gd name="connsiteY15" fmla="*/ 327052 h 1613137"/>
                <a:gd name="connsiteX16" fmla="*/ 267677 w 831753"/>
                <a:gd name="connsiteY16" fmla="*/ 271 h 1613137"/>
                <a:gd name="connsiteX0" fmla="*/ 267677 w 831753"/>
                <a:gd name="connsiteY0" fmla="*/ 271 h 1573963"/>
                <a:gd name="connsiteX1" fmla="*/ 489357 w 831753"/>
                <a:gd name="connsiteY1" fmla="*/ 273252 h 1573963"/>
                <a:gd name="connsiteX2" fmla="*/ 584488 w 831753"/>
                <a:gd name="connsiteY2" fmla="*/ 398751 h 1573963"/>
                <a:gd name="connsiteX3" fmla="*/ 654539 w 831753"/>
                <a:gd name="connsiteY3" fmla="*/ 511690 h 1573963"/>
                <a:gd name="connsiteX4" fmla="*/ 765697 w 831753"/>
                <a:gd name="connsiteY4" fmla="*/ 793554 h 1573963"/>
                <a:gd name="connsiteX5" fmla="*/ 825827 w 831753"/>
                <a:gd name="connsiteY5" fmla="*/ 1038496 h 1573963"/>
                <a:gd name="connsiteX6" fmla="*/ 823057 w 831753"/>
                <a:gd name="connsiteY6" fmla="*/ 1311006 h 1573963"/>
                <a:gd name="connsiteX7" fmla="*/ 768592 w 831753"/>
                <a:gd name="connsiteY7" fmla="*/ 1551893 h 1573963"/>
                <a:gd name="connsiteX8" fmla="*/ 658351 w 831753"/>
                <a:gd name="connsiteY8" fmla="*/ 1556250 h 1573963"/>
                <a:gd name="connsiteX9" fmla="*/ 360105 w 831753"/>
                <a:gd name="connsiteY9" fmla="*/ 1571500 h 1573963"/>
                <a:gd name="connsiteX10" fmla="*/ 215905 w 831753"/>
                <a:gd name="connsiteY10" fmla="*/ 1498289 h 1573963"/>
                <a:gd name="connsiteX11" fmla="*/ 113898 w 831753"/>
                <a:gd name="connsiteY11" fmla="*/ 1356564 h 1573963"/>
                <a:gd name="connsiteX12" fmla="*/ 46932 w 831753"/>
                <a:gd name="connsiteY12" fmla="*/ 1157637 h 1573963"/>
                <a:gd name="connsiteX13" fmla="*/ 4139 w 831753"/>
                <a:gd name="connsiteY13" fmla="*/ 893933 h 1573963"/>
                <a:gd name="connsiteX14" fmla="*/ 26584 w 831753"/>
                <a:gd name="connsiteY14" fmla="*/ 643052 h 1573963"/>
                <a:gd name="connsiteX15" fmla="*/ 88900 w 831753"/>
                <a:gd name="connsiteY15" fmla="*/ 327052 h 1573963"/>
                <a:gd name="connsiteX16" fmla="*/ 267677 w 831753"/>
                <a:gd name="connsiteY16" fmla="*/ 271 h 1573963"/>
                <a:gd name="connsiteX0" fmla="*/ 267677 w 834471"/>
                <a:gd name="connsiteY0" fmla="*/ 271 h 1575637"/>
                <a:gd name="connsiteX1" fmla="*/ 489357 w 834471"/>
                <a:gd name="connsiteY1" fmla="*/ 273252 h 1575637"/>
                <a:gd name="connsiteX2" fmla="*/ 584488 w 834471"/>
                <a:gd name="connsiteY2" fmla="*/ 398751 h 1575637"/>
                <a:gd name="connsiteX3" fmla="*/ 654539 w 834471"/>
                <a:gd name="connsiteY3" fmla="*/ 511690 h 1575637"/>
                <a:gd name="connsiteX4" fmla="*/ 765697 w 834471"/>
                <a:gd name="connsiteY4" fmla="*/ 793554 h 1575637"/>
                <a:gd name="connsiteX5" fmla="*/ 825827 w 834471"/>
                <a:gd name="connsiteY5" fmla="*/ 1038496 h 1575637"/>
                <a:gd name="connsiteX6" fmla="*/ 823057 w 834471"/>
                <a:gd name="connsiteY6" fmla="*/ 1311006 h 1575637"/>
                <a:gd name="connsiteX7" fmla="*/ 722953 w 834471"/>
                <a:gd name="connsiteY7" fmla="*/ 1470870 h 1575637"/>
                <a:gd name="connsiteX8" fmla="*/ 658351 w 834471"/>
                <a:gd name="connsiteY8" fmla="*/ 1556250 h 1575637"/>
                <a:gd name="connsiteX9" fmla="*/ 360105 w 834471"/>
                <a:gd name="connsiteY9" fmla="*/ 1571500 h 1575637"/>
                <a:gd name="connsiteX10" fmla="*/ 215905 w 834471"/>
                <a:gd name="connsiteY10" fmla="*/ 1498289 h 1575637"/>
                <a:gd name="connsiteX11" fmla="*/ 113898 w 834471"/>
                <a:gd name="connsiteY11" fmla="*/ 1356564 h 1575637"/>
                <a:gd name="connsiteX12" fmla="*/ 46932 w 834471"/>
                <a:gd name="connsiteY12" fmla="*/ 1157637 h 1575637"/>
                <a:gd name="connsiteX13" fmla="*/ 4139 w 834471"/>
                <a:gd name="connsiteY13" fmla="*/ 893933 h 1575637"/>
                <a:gd name="connsiteX14" fmla="*/ 26584 w 834471"/>
                <a:gd name="connsiteY14" fmla="*/ 643052 h 1575637"/>
                <a:gd name="connsiteX15" fmla="*/ 88900 w 834471"/>
                <a:gd name="connsiteY15" fmla="*/ 327052 h 1575637"/>
                <a:gd name="connsiteX16" fmla="*/ 267677 w 834471"/>
                <a:gd name="connsiteY16" fmla="*/ 271 h 1575637"/>
                <a:gd name="connsiteX0" fmla="*/ 267677 w 831753"/>
                <a:gd name="connsiteY0" fmla="*/ 271 h 1575152"/>
                <a:gd name="connsiteX1" fmla="*/ 489357 w 831753"/>
                <a:gd name="connsiteY1" fmla="*/ 273252 h 1575152"/>
                <a:gd name="connsiteX2" fmla="*/ 584488 w 831753"/>
                <a:gd name="connsiteY2" fmla="*/ 398751 h 1575152"/>
                <a:gd name="connsiteX3" fmla="*/ 654539 w 831753"/>
                <a:gd name="connsiteY3" fmla="*/ 511690 h 1575152"/>
                <a:gd name="connsiteX4" fmla="*/ 765697 w 831753"/>
                <a:gd name="connsiteY4" fmla="*/ 793554 h 1575152"/>
                <a:gd name="connsiteX5" fmla="*/ 825827 w 831753"/>
                <a:gd name="connsiteY5" fmla="*/ 1038496 h 1575152"/>
                <a:gd name="connsiteX6" fmla="*/ 823057 w 831753"/>
                <a:gd name="connsiteY6" fmla="*/ 1311006 h 1575152"/>
                <a:gd name="connsiteX7" fmla="*/ 768592 w 831753"/>
                <a:gd name="connsiteY7" fmla="*/ 1488232 h 1575152"/>
                <a:gd name="connsiteX8" fmla="*/ 658351 w 831753"/>
                <a:gd name="connsiteY8" fmla="*/ 1556250 h 1575152"/>
                <a:gd name="connsiteX9" fmla="*/ 360105 w 831753"/>
                <a:gd name="connsiteY9" fmla="*/ 1571500 h 1575152"/>
                <a:gd name="connsiteX10" fmla="*/ 215905 w 831753"/>
                <a:gd name="connsiteY10" fmla="*/ 1498289 h 1575152"/>
                <a:gd name="connsiteX11" fmla="*/ 113898 w 831753"/>
                <a:gd name="connsiteY11" fmla="*/ 1356564 h 1575152"/>
                <a:gd name="connsiteX12" fmla="*/ 46932 w 831753"/>
                <a:gd name="connsiteY12" fmla="*/ 1157637 h 1575152"/>
                <a:gd name="connsiteX13" fmla="*/ 4139 w 831753"/>
                <a:gd name="connsiteY13" fmla="*/ 893933 h 1575152"/>
                <a:gd name="connsiteX14" fmla="*/ 26584 w 831753"/>
                <a:gd name="connsiteY14" fmla="*/ 643052 h 1575152"/>
                <a:gd name="connsiteX15" fmla="*/ 88900 w 831753"/>
                <a:gd name="connsiteY15" fmla="*/ 327052 h 1575152"/>
                <a:gd name="connsiteX16" fmla="*/ 267677 w 831753"/>
                <a:gd name="connsiteY16" fmla="*/ 271 h 1575152"/>
                <a:gd name="connsiteX0" fmla="*/ 267677 w 831753"/>
                <a:gd name="connsiteY0" fmla="*/ 271 h 1647601"/>
                <a:gd name="connsiteX1" fmla="*/ 489357 w 831753"/>
                <a:gd name="connsiteY1" fmla="*/ 273252 h 1647601"/>
                <a:gd name="connsiteX2" fmla="*/ 584488 w 831753"/>
                <a:gd name="connsiteY2" fmla="*/ 398751 h 1647601"/>
                <a:gd name="connsiteX3" fmla="*/ 654539 w 831753"/>
                <a:gd name="connsiteY3" fmla="*/ 511690 h 1647601"/>
                <a:gd name="connsiteX4" fmla="*/ 765697 w 831753"/>
                <a:gd name="connsiteY4" fmla="*/ 793554 h 1647601"/>
                <a:gd name="connsiteX5" fmla="*/ 825827 w 831753"/>
                <a:gd name="connsiteY5" fmla="*/ 1038496 h 1647601"/>
                <a:gd name="connsiteX6" fmla="*/ 823057 w 831753"/>
                <a:gd name="connsiteY6" fmla="*/ 1311006 h 1647601"/>
                <a:gd name="connsiteX7" fmla="*/ 768592 w 831753"/>
                <a:gd name="connsiteY7" fmla="*/ 1488232 h 1647601"/>
                <a:gd name="connsiteX8" fmla="*/ 658351 w 831753"/>
                <a:gd name="connsiteY8" fmla="*/ 1556250 h 1647601"/>
                <a:gd name="connsiteX9" fmla="*/ 360105 w 831753"/>
                <a:gd name="connsiteY9" fmla="*/ 1646735 h 1647601"/>
                <a:gd name="connsiteX10" fmla="*/ 215905 w 831753"/>
                <a:gd name="connsiteY10" fmla="*/ 1498289 h 1647601"/>
                <a:gd name="connsiteX11" fmla="*/ 113898 w 831753"/>
                <a:gd name="connsiteY11" fmla="*/ 1356564 h 1647601"/>
                <a:gd name="connsiteX12" fmla="*/ 46932 w 831753"/>
                <a:gd name="connsiteY12" fmla="*/ 1157637 h 1647601"/>
                <a:gd name="connsiteX13" fmla="*/ 4139 w 831753"/>
                <a:gd name="connsiteY13" fmla="*/ 893933 h 1647601"/>
                <a:gd name="connsiteX14" fmla="*/ 26584 w 831753"/>
                <a:gd name="connsiteY14" fmla="*/ 643052 h 1647601"/>
                <a:gd name="connsiteX15" fmla="*/ 88900 w 831753"/>
                <a:gd name="connsiteY15" fmla="*/ 327052 h 1647601"/>
                <a:gd name="connsiteX16" fmla="*/ 267677 w 831753"/>
                <a:gd name="connsiteY16" fmla="*/ 271 h 1647601"/>
                <a:gd name="connsiteX0" fmla="*/ 267677 w 831753"/>
                <a:gd name="connsiteY0" fmla="*/ 271 h 1654904"/>
                <a:gd name="connsiteX1" fmla="*/ 489357 w 831753"/>
                <a:gd name="connsiteY1" fmla="*/ 273252 h 1654904"/>
                <a:gd name="connsiteX2" fmla="*/ 584488 w 831753"/>
                <a:gd name="connsiteY2" fmla="*/ 398751 h 1654904"/>
                <a:gd name="connsiteX3" fmla="*/ 654539 w 831753"/>
                <a:gd name="connsiteY3" fmla="*/ 511690 h 1654904"/>
                <a:gd name="connsiteX4" fmla="*/ 765697 w 831753"/>
                <a:gd name="connsiteY4" fmla="*/ 793554 h 1654904"/>
                <a:gd name="connsiteX5" fmla="*/ 825827 w 831753"/>
                <a:gd name="connsiteY5" fmla="*/ 1038496 h 1654904"/>
                <a:gd name="connsiteX6" fmla="*/ 823057 w 831753"/>
                <a:gd name="connsiteY6" fmla="*/ 1311006 h 1654904"/>
                <a:gd name="connsiteX7" fmla="*/ 768592 w 831753"/>
                <a:gd name="connsiteY7" fmla="*/ 1488232 h 1654904"/>
                <a:gd name="connsiteX8" fmla="*/ 658351 w 831753"/>
                <a:gd name="connsiteY8" fmla="*/ 1619911 h 1654904"/>
                <a:gd name="connsiteX9" fmla="*/ 360105 w 831753"/>
                <a:gd name="connsiteY9" fmla="*/ 1646735 h 1654904"/>
                <a:gd name="connsiteX10" fmla="*/ 215905 w 831753"/>
                <a:gd name="connsiteY10" fmla="*/ 1498289 h 1654904"/>
                <a:gd name="connsiteX11" fmla="*/ 113898 w 831753"/>
                <a:gd name="connsiteY11" fmla="*/ 1356564 h 1654904"/>
                <a:gd name="connsiteX12" fmla="*/ 46932 w 831753"/>
                <a:gd name="connsiteY12" fmla="*/ 1157637 h 1654904"/>
                <a:gd name="connsiteX13" fmla="*/ 4139 w 831753"/>
                <a:gd name="connsiteY13" fmla="*/ 893933 h 1654904"/>
                <a:gd name="connsiteX14" fmla="*/ 26584 w 831753"/>
                <a:gd name="connsiteY14" fmla="*/ 643052 h 1654904"/>
                <a:gd name="connsiteX15" fmla="*/ 88900 w 831753"/>
                <a:gd name="connsiteY15" fmla="*/ 327052 h 1654904"/>
                <a:gd name="connsiteX16" fmla="*/ 267677 w 831753"/>
                <a:gd name="connsiteY16" fmla="*/ 271 h 1654904"/>
                <a:gd name="connsiteX0" fmla="*/ 267677 w 831753"/>
                <a:gd name="connsiteY0" fmla="*/ 271 h 1670822"/>
                <a:gd name="connsiteX1" fmla="*/ 489357 w 831753"/>
                <a:gd name="connsiteY1" fmla="*/ 273252 h 1670822"/>
                <a:gd name="connsiteX2" fmla="*/ 584488 w 831753"/>
                <a:gd name="connsiteY2" fmla="*/ 398751 h 1670822"/>
                <a:gd name="connsiteX3" fmla="*/ 654539 w 831753"/>
                <a:gd name="connsiteY3" fmla="*/ 511690 h 1670822"/>
                <a:gd name="connsiteX4" fmla="*/ 765697 w 831753"/>
                <a:gd name="connsiteY4" fmla="*/ 793554 h 1670822"/>
                <a:gd name="connsiteX5" fmla="*/ 825827 w 831753"/>
                <a:gd name="connsiteY5" fmla="*/ 1038496 h 1670822"/>
                <a:gd name="connsiteX6" fmla="*/ 823057 w 831753"/>
                <a:gd name="connsiteY6" fmla="*/ 1311006 h 1670822"/>
                <a:gd name="connsiteX7" fmla="*/ 768592 w 831753"/>
                <a:gd name="connsiteY7" fmla="*/ 1488232 h 1670822"/>
                <a:gd name="connsiteX8" fmla="*/ 601303 w 831753"/>
                <a:gd name="connsiteY8" fmla="*/ 1654635 h 1670822"/>
                <a:gd name="connsiteX9" fmla="*/ 360105 w 831753"/>
                <a:gd name="connsiteY9" fmla="*/ 1646735 h 1670822"/>
                <a:gd name="connsiteX10" fmla="*/ 215905 w 831753"/>
                <a:gd name="connsiteY10" fmla="*/ 1498289 h 1670822"/>
                <a:gd name="connsiteX11" fmla="*/ 113898 w 831753"/>
                <a:gd name="connsiteY11" fmla="*/ 1356564 h 1670822"/>
                <a:gd name="connsiteX12" fmla="*/ 46932 w 831753"/>
                <a:gd name="connsiteY12" fmla="*/ 1157637 h 1670822"/>
                <a:gd name="connsiteX13" fmla="*/ 4139 w 831753"/>
                <a:gd name="connsiteY13" fmla="*/ 893933 h 1670822"/>
                <a:gd name="connsiteX14" fmla="*/ 26584 w 831753"/>
                <a:gd name="connsiteY14" fmla="*/ 643052 h 1670822"/>
                <a:gd name="connsiteX15" fmla="*/ 88900 w 831753"/>
                <a:gd name="connsiteY15" fmla="*/ 327052 h 1670822"/>
                <a:gd name="connsiteX16" fmla="*/ 267677 w 831753"/>
                <a:gd name="connsiteY16" fmla="*/ 271 h 167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31753" h="1670822">
                  <a:moveTo>
                    <a:pt x="267677" y="271"/>
                  </a:moveTo>
                  <a:cubicBezTo>
                    <a:pt x="334420" y="-8696"/>
                    <a:pt x="436555" y="206839"/>
                    <a:pt x="489357" y="273252"/>
                  </a:cubicBezTo>
                  <a:cubicBezTo>
                    <a:pt x="542159" y="339665"/>
                    <a:pt x="556958" y="359011"/>
                    <a:pt x="584488" y="398751"/>
                  </a:cubicBezTo>
                  <a:cubicBezTo>
                    <a:pt x="612018" y="438491"/>
                    <a:pt x="624338" y="445890"/>
                    <a:pt x="654539" y="511690"/>
                  </a:cubicBezTo>
                  <a:cubicBezTo>
                    <a:pt x="684740" y="577490"/>
                    <a:pt x="737149" y="705753"/>
                    <a:pt x="765697" y="793554"/>
                  </a:cubicBezTo>
                  <a:cubicBezTo>
                    <a:pt x="794245" y="881355"/>
                    <a:pt x="816267" y="952254"/>
                    <a:pt x="825827" y="1038496"/>
                  </a:cubicBezTo>
                  <a:cubicBezTo>
                    <a:pt x="835387" y="1124738"/>
                    <a:pt x="832596" y="1236050"/>
                    <a:pt x="823057" y="1311006"/>
                  </a:cubicBezTo>
                  <a:cubicBezTo>
                    <a:pt x="813518" y="1385962"/>
                    <a:pt x="805551" y="1430961"/>
                    <a:pt x="768592" y="1488232"/>
                  </a:cubicBezTo>
                  <a:cubicBezTo>
                    <a:pt x="731633" y="1545503"/>
                    <a:pt x="669384" y="1628218"/>
                    <a:pt x="601303" y="1654635"/>
                  </a:cubicBezTo>
                  <a:cubicBezTo>
                    <a:pt x="533222" y="1681052"/>
                    <a:pt x="424338" y="1672793"/>
                    <a:pt x="360105" y="1646735"/>
                  </a:cubicBezTo>
                  <a:cubicBezTo>
                    <a:pt x="295872" y="1620677"/>
                    <a:pt x="256940" y="1546651"/>
                    <a:pt x="215905" y="1498289"/>
                  </a:cubicBezTo>
                  <a:cubicBezTo>
                    <a:pt x="174871" y="1449927"/>
                    <a:pt x="142060" y="1413339"/>
                    <a:pt x="113898" y="1356564"/>
                  </a:cubicBezTo>
                  <a:cubicBezTo>
                    <a:pt x="85736" y="1299789"/>
                    <a:pt x="65225" y="1234742"/>
                    <a:pt x="46932" y="1157637"/>
                  </a:cubicBezTo>
                  <a:cubicBezTo>
                    <a:pt x="28639" y="1080532"/>
                    <a:pt x="7530" y="979697"/>
                    <a:pt x="4139" y="893933"/>
                  </a:cubicBezTo>
                  <a:cubicBezTo>
                    <a:pt x="748" y="808169"/>
                    <a:pt x="-10080" y="793079"/>
                    <a:pt x="26584" y="643052"/>
                  </a:cubicBezTo>
                  <a:cubicBezTo>
                    <a:pt x="69851" y="476278"/>
                    <a:pt x="48718" y="434182"/>
                    <a:pt x="88900" y="327052"/>
                  </a:cubicBezTo>
                  <a:cubicBezTo>
                    <a:pt x="129082" y="219922"/>
                    <a:pt x="200934" y="9238"/>
                    <a:pt x="267677" y="271"/>
                  </a:cubicBezTo>
                  <a:close/>
                </a:path>
              </a:pathLst>
            </a:custGeom>
            <a:solidFill>
              <a:srgbClr val="FB82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01A1205-0BB1-4A03-BA0A-678976193962}"/>
                </a:ext>
              </a:extLst>
            </p:cNvPr>
            <p:cNvSpPr/>
            <p:nvPr/>
          </p:nvSpPr>
          <p:spPr>
            <a:xfrm rot="5474635">
              <a:off x="6669603" y="2035771"/>
              <a:ext cx="717752" cy="865135"/>
            </a:xfrm>
            <a:prstGeom prst="ellipse">
              <a:avLst/>
            </a:pr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id="{3F459B44-D47B-41DA-9C3D-B4228F32FF07}"/>
                </a:ext>
              </a:extLst>
            </p:cNvPr>
            <p:cNvSpPr/>
            <p:nvPr/>
          </p:nvSpPr>
          <p:spPr>
            <a:xfrm rot="6539215">
              <a:off x="6977010" y="1967882"/>
              <a:ext cx="199981" cy="292277"/>
            </a:xfrm>
            <a:custGeom>
              <a:avLst/>
              <a:gdLst>
                <a:gd name="connsiteX0" fmla="*/ 123964 w 199981"/>
                <a:gd name="connsiteY0" fmla="*/ 4626 h 292277"/>
                <a:gd name="connsiteX1" fmla="*/ 84208 w 199981"/>
                <a:gd name="connsiteY1" fmla="*/ 115060 h 292277"/>
                <a:gd name="connsiteX2" fmla="*/ 44451 w 199981"/>
                <a:gd name="connsiteY2" fmla="*/ 194573 h 292277"/>
                <a:gd name="connsiteX3" fmla="*/ 277 w 199981"/>
                <a:gd name="connsiteY3" fmla="*/ 229913 h 292277"/>
                <a:gd name="connsiteX4" fmla="*/ 66538 w 199981"/>
                <a:gd name="connsiteY4" fmla="*/ 216660 h 292277"/>
                <a:gd name="connsiteX5" fmla="*/ 128382 w 199981"/>
                <a:gd name="connsiteY5" fmla="*/ 194573 h 292277"/>
                <a:gd name="connsiteX6" fmla="*/ 154886 w 199981"/>
                <a:gd name="connsiteY6" fmla="*/ 172486 h 292277"/>
                <a:gd name="connsiteX7" fmla="*/ 84208 w 199981"/>
                <a:gd name="connsiteY7" fmla="*/ 225495 h 292277"/>
                <a:gd name="connsiteX8" fmla="*/ 35617 w 199981"/>
                <a:gd name="connsiteY8" fmla="*/ 282921 h 292277"/>
                <a:gd name="connsiteX9" fmla="*/ 13530 w 199981"/>
                <a:gd name="connsiteY9" fmla="*/ 287339 h 292277"/>
                <a:gd name="connsiteX10" fmla="*/ 88625 w 199981"/>
                <a:gd name="connsiteY10" fmla="*/ 282921 h 292277"/>
                <a:gd name="connsiteX11" fmla="*/ 132799 w 199981"/>
                <a:gd name="connsiteY11" fmla="*/ 252000 h 292277"/>
                <a:gd name="connsiteX12" fmla="*/ 163721 w 199981"/>
                <a:gd name="connsiteY12" fmla="*/ 234330 h 292277"/>
                <a:gd name="connsiteX13" fmla="*/ 199060 w 199981"/>
                <a:gd name="connsiteY13" fmla="*/ 282921 h 292277"/>
                <a:gd name="connsiteX14" fmla="*/ 123964 w 199981"/>
                <a:gd name="connsiteY14" fmla="*/ 4626 h 2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9981" h="292277">
                  <a:moveTo>
                    <a:pt x="123964" y="4626"/>
                  </a:moveTo>
                  <a:cubicBezTo>
                    <a:pt x="104822" y="-23351"/>
                    <a:pt x="97460" y="83402"/>
                    <a:pt x="84208" y="115060"/>
                  </a:cubicBezTo>
                  <a:cubicBezTo>
                    <a:pt x="70956" y="146718"/>
                    <a:pt x="58439" y="175431"/>
                    <a:pt x="44451" y="194573"/>
                  </a:cubicBezTo>
                  <a:cubicBezTo>
                    <a:pt x="30463" y="213715"/>
                    <a:pt x="-3404" y="226232"/>
                    <a:pt x="277" y="229913"/>
                  </a:cubicBezTo>
                  <a:cubicBezTo>
                    <a:pt x="3958" y="233594"/>
                    <a:pt x="45187" y="222550"/>
                    <a:pt x="66538" y="216660"/>
                  </a:cubicBezTo>
                  <a:cubicBezTo>
                    <a:pt x="87889" y="210770"/>
                    <a:pt x="113657" y="201935"/>
                    <a:pt x="128382" y="194573"/>
                  </a:cubicBezTo>
                  <a:cubicBezTo>
                    <a:pt x="143107" y="187211"/>
                    <a:pt x="162248" y="167332"/>
                    <a:pt x="154886" y="172486"/>
                  </a:cubicBezTo>
                  <a:cubicBezTo>
                    <a:pt x="147524" y="177640"/>
                    <a:pt x="104086" y="207089"/>
                    <a:pt x="84208" y="225495"/>
                  </a:cubicBezTo>
                  <a:cubicBezTo>
                    <a:pt x="64330" y="243901"/>
                    <a:pt x="47396" y="272614"/>
                    <a:pt x="35617" y="282921"/>
                  </a:cubicBezTo>
                  <a:cubicBezTo>
                    <a:pt x="23838" y="293228"/>
                    <a:pt x="4695" y="287339"/>
                    <a:pt x="13530" y="287339"/>
                  </a:cubicBezTo>
                  <a:cubicBezTo>
                    <a:pt x="22365" y="287339"/>
                    <a:pt x="68747" y="288811"/>
                    <a:pt x="88625" y="282921"/>
                  </a:cubicBezTo>
                  <a:cubicBezTo>
                    <a:pt x="108503" y="277031"/>
                    <a:pt x="120283" y="260099"/>
                    <a:pt x="132799" y="252000"/>
                  </a:cubicBezTo>
                  <a:cubicBezTo>
                    <a:pt x="145315" y="243902"/>
                    <a:pt x="152678" y="229177"/>
                    <a:pt x="163721" y="234330"/>
                  </a:cubicBezTo>
                  <a:cubicBezTo>
                    <a:pt x="174765" y="239484"/>
                    <a:pt x="205686" y="318996"/>
                    <a:pt x="199060" y="282921"/>
                  </a:cubicBezTo>
                  <a:cubicBezTo>
                    <a:pt x="192434" y="246846"/>
                    <a:pt x="143106" y="32603"/>
                    <a:pt x="123964" y="4626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A143C43-E56F-4B07-8B70-B914B8E0D685}"/>
                </a:ext>
              </a:extLst>
            </p:cNvPr>
            <p:cNvSpPr/>
            <p:nvPr/>
          </p:nvSpPr>
          <p:spPr>
            <a:xfrm rot="5474635">
              <a:off x="6730562" y="2074533"/>
              <a:ext cx="590236" cy="778180"/>
            </a:xfrm>
            <a:prstGeom prst="ellipse">
              <a:avLst/>
            </a:prstGeom>
            <a:solidFill>
              <a:srgbClr val="FF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AAA9ACC9-58EE-4068-BD32-937E3C74A19C}"/>
                </a:ext>
              </a:extLst>
            </p:cNvPr>
            <p:cNvSpPr/>
            <p:nvPr/>
          </p:nvSpPr>
          <p:spPr>
            <a:xfrm rot="6561845">
              <a:off x="7178196" y="2199495"/>
              <a:ext cx="200011" cy="393737"/>
            </a:xfrm>
            <a:custGeom>
              <a:avLst/>
              <a:gdLst>
                <a:gd name="connsiteX0" fmla="*/ 177113 w 200011"/>
                <a:gd name="connsiteY0" fmla="*/ 81 h 393737"/>
                <a:gd name="connsiteX1" fmla="*/ 62056 w 200011"/>
                <a:gd name="connsiteY1" fmla="*/ 42471 h 393737"/>
                <a:gd name="connsiteX2" fmla="*/ 1500 w 200011"/>
                <a:gd name="connsiteY2" fmla="*/ 212028 h 393737"/>
                <a:gd name="connsiteX3" fmla="*/ 25723 w 200011"/>
                <a:gd name="connsiteY3" fmla="*/ 345252 h 393737"/>
                <a:gd name="connsiteX4" fmla="*/ 104446 w 200011"/>
                <a:gd name="connsiteY4" fmla="*/ 393697 h 393737"/>
                <a:gd name="connsiteX5" fmla="*/ 165002 w 200011"/>
                <a:gd name="connsiteY5" fmla="*/ 351308 h 393737"/>
                <a:gd name="connsiteX6" fmla="*/ 152891 w 200011"/>
                <a:gd name="connsiteY6" fmla="*/ 242307 h 393737"/>
                <a:gd name="connsiteX7" fmla="*/ 158946 w 200011"/>
                <a:gd name="connsiteY7" fmla="*/ 133305 h 393737"/>
                <a:gd name="connsiteX8" fmla="*/ 195280 w 200011"/>
                <a:gd name="connsiteY8" fmla="*/ 48526 h 393737"/>
                <a:gd name="connsiteX9" fmla="*/ 177113 w 200011"/>
                <a:gd name="connsiteY9" fmla="*/ 81 h 39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11" h="393737">
                  <a:moveTo>
                    <a:pt x="177113" y="81"/>
                  </a:moveTo>
                  <a:cubicBezTo>
                    <a:pt x="154909" y="-928"/>
                    <a:pt x="91325" y="7147"/>
                    <a:pt x="62056" y="42471"/>
                  </a:cubicBezTo>
                  <a:cubicBezTo>
                    <a:pt x="32787" y="77795"/>
                    <a:pt x="7556" y="161564"/>
                    <a:pt x="1500" y="212028"/>
                  </a:cubicBezTo>
                  <a:cubicBezTo>
                    <a:pt x="-4556" y="262492"/>
                    <a:pt x="8565" y="314974"/>
                    <a:pt x="25723" y="345252"/>
                  </a:cubicBezTo>
                  <a:cubicBezTo>
                    <a:pt x="42881" y="375530"/>
                    <a:pt x="81233" y="392688"/>
                    <a:pt x="104446" y="393697"/>
                  </a:cubicBezTo>
                  <a:cubicBezTo>
                    <a:pt x="127659" y="394706"/>
                    <a:pt x="156928" y="376540"/>
                    <a:pt x="165002" y="351308"/>
                  </a:cubicBezTo>
                  <a:cubicBezTo>
                    <a:pt x="173076" y="326076"/>
                    <a:pt x="153900" y="278641"/>
                    <a:pt x="152891" y="242307"/>
                  </a:cubicBezTo>
                  <a:cubicBezTo>
                    <a:pt x="151882" y="205973"/>
                    <a:pt x="151881" y="165602"/>
                    <a:pt x="158946" y="133305"/>
                  </a:cubicBezTo>
                  <a:cubicBezTo>
                    <a:pt x="166011" y="101008"/>
                    <a:pt x="185187" y="68711"/>
                    <a:pt x="195280" y="48526"/>
                  </a:cubicBezTo>
                  <a:cubicBezTo>
                    <a:pt x="205373" y="28341"/>
                    <a:pt x="199317" y="1090"/>
                    <a:pt x="177113" y="81"/>
                  </a:cubicBezTo>
                  <a:close/>
                </a:path>
              </a:pathLst>
            </a:cu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60">
              <a:extLst>
                <a:ext uri="{FF2B5EF4-FFF2-40B4-BE49-F238E27FC236}">
                  <a16:creationId xmlns:a16="http://schemas.microsoft.com/office/drawing/2014/main" id="{1D056848-C451-4554-BD4D-F110A88A3436}"/>
                </a:ext>
              </a:extLst>
            </p:cNvPr>
            <p:cNvSpPr/>
            <p:nvPr/>
          </p:nvSpPr>
          <p:spPr>
            <a:xfrm rot="3921889" flipV="1">
              <a:off x="6673936" y="2233762"/>
              <a:ext cx="200011" cy="393737"/>
            </a:xfrm>
            <a:custGeom>
              <a:avLst/>
              <a:gdLst>
                <a:gd name="connsiteX0" fmla="*/ 177113 w 200011"/>
                <a:gd name="connsiteY0" fmla="*/ 81 h 393737"/>
                <a:gd name="connsiteX1" fmla="*/ 62056 w 200011"/>
                <a:gd name="connsiteY1" fmla="*/ 42471 h 393737"/>
                <a:gd name="connsiteX2" fmla="*/ 1500 w 200011"/>
                <a:gd name="connsiteY2" fmla="*/ 212028 h 393737"/>
                <a:gd name="connsiteX3" fmla="*/ 25723 w 200011"/>
                <a:gd name="connsiteY3" fmla="*/ 345252 h 393737"/>
                <a:gd name="connsiteX4" fmla="*/ 104446 w 200011"/>
                <a:gd name="connsiteY4" fmla="*/ 393697 h 393737"/>
                <a:gd name="connsiteX5" fmla="*/ 165002 w 200011"/>
                <a:gd name="connsiteY5" fmla="*/ 351308 h 393737"/>
                <a:gd name="connsiteX6" fmla="*/ 152891 w 200011"/>
                <a:gd name="connsiteY6" fmla="*/ 242307 h 393737"/>
                <a:gd name="connsiteX7" fmla="*/ 158946 w 200011"/>
                <a:gd name="connsiteY7" fmla="*/ 133305 h 393737"/>
                <a:gd name="connsiteX8" fmla="*/ 195280 w 200011"/>
                <a:gd name="connsiteY8" fmla="*/ 48526 h 393737"/>
                <a:gd name="connsiteX9" fmla="*/ 177113 w 200011"/>
                <a:gd name="connsiteY9" fmla="*/ 81 h 39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11" h="393737">
                  <a:moveTo>
                    <a:pt x="177113" y="81"/>
                  </a:moveTo>
                  <a:cubicBezTo>
                    <a:pt x="154909" y="-928"/>
                    <a:pt x="91325" y="7147"/>
                    <a:pt x="62056" y="42471"/>
                  </a:cubicBezTo>
                  <a:cubicBezTo>
                    <a:pt x="32787" y="77795"/>
                    <a:pt x="7556" y="161564"/>
                    <a:pt x="1500" y="212028"/>
                  </a:cubicBezTo>
                  <a:cubicBezTo>
                    <a:pt x="-4556" y="262492"/>
                    <a:pt x="8565" y="314974"/>
                    <a:pt x="25723" y="345252"/>
                  </a:cubicBezTo>
                  <a:cubicBezTo>
                    <a:pt x="42881" y="375530"/>
                    <a:pt x="81233" y="392688"/>
                    <a:pt x="104446" y="393697"/>
                  </a:cubicBezTo>
                  <a:cubicBezTo>
                    <a:pt x="127659" y="394706"/>
                    <a:pt x="156928" y="376540"/>
                    <a:pt x="165002" y="351308"/>
                  </a:cubicBezTo>
                  <a:cubicBezTo>
                    <a:pt x="173076" y="326076"/>
                    <a:pt x="153900" y="278641"/>
                    <a:pt x="152891" y="242307"/>
                  </a:cubicBezTo>
                  <a:cubicBezTo>
                    <a:pt x="151882" y="205973"/>
                    <a:pt x="151881" y="165602"/>
                    <a:pt x="158946" y="133305"/>
                  </a:cubicBezTo>
                  <a:cubicBezTo>
                    <a:pt x="166011" y="101008"/>
                    <a:pt x="185187" y="68711"/>
                    <a:pt x="195280" y="48526"/>
                  </a:cubicBezTo>
                  <a:cubicBezTo>
                    <a:pt x="205373" y="28341"/>
                    <a:pt x="199317" y="1090"/>
                    <a:pt x="177113" y="81"/>
                  </a:cubicBezTo>
                  <a:close/>
                </a:path>
              </a:pathLst>
            </a:cu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9646966-CCC4-4F99-A746-DE19701EEE4F}"/>
                </a:ext>
              </a:extLst>
            </p:cNvPr>
            <p:cNvSpPr/>
            <p:nvPr/>
          </p:nvSpPr>
          <p:spPr>
            <a:xfrm rot="5895436">
              <a:off x="6996869" y="2465132"/>
              <a:ext cx="70739" cy="10525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Graphic 44" descr="Close">
              <a:extLst>
                <a:ext uri="{FF2B5EF4-FFF2-40B4-BE49-F238E27FC236}">
                  <a16:creationId xmlns:a16="http://schemas.microsoft.com/office/drawing/2014/main" id="{CAEFC537-3E11-46EF-AE3F-CF2354EED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949001">
              <a:off x="6778996" y="2327706"/>
              <a:ext cx="171019" cy="106628"/>
            </a:xfrm>
            <a:prstGeom prst="rect">
              <a:avLst/>
            </a:prstGeom>
          </p:spPr>
        </p:pic>
        <p:pic>
          <p:nvPicPr>
            <p:cNvPr id="46" name="Graphic 45" descr="Close">
              <a:extLst>
                <a:ext uri="{FF2B5EF4-FFF2-40B4-BE49-F238E27FC236}">
                  <a16:creationId xmlns:a16="http://schemas.microsoft.com/office/drawing/2014/main" id="{B466A064-7B32-4A69-896F-7573E1A68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410217">
              <a:off x="7112146" y="2303242"/>
              <a:ext cx="171019" cy="106628"/>
            </a:xfrm>
            <a:prstGeom prst="rect">
              <a:avLst/>
            </a:prstGeom>
          </p:spPr>
        </p:pic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B054E79A-B490-40B2-9B3D-0D7E574D37BF}"/>
                </a:ext>
              </a:extLst>
            </p:cNvPr>
            <p:cNvSpPr/>
            <p:nvPr/>
          </p:nvSpPr>
          <p:spPr>
            <a:xfrm>
              <a:off x="6906280" y="2567759"/>
              <a:ext cx="232823" cy="116462"/>
            </a:xfrm>
            <a:custGeom>
              <a:avLst/>
              <a:gdLst>
                <a:gd name="connsiteX0" fmla="*/ 0 w 985590"/>
                <a:gd name="connsiteY0" fmla="*/ 651263 h 651263"/>
                <a:gd name="connsiteX1" fmla="*/ 492795 w 985590"/>
                <a:gd name="connsiteY1" fmla="*/ 0 h 651263"/>
                <a:gd name="connsiteX2" fmla="*/ 985590 w 985590"/>
                <a:gd name="connsiteY2" fmla="*/ 651263 h 651263"/>
                <a:gd name="connsiteX3" fmla="*/ 0 w 985590"/>
                <a:gd name="connsiteY3" fmla="*/ 651263 h 651263"/>
                <a:gd name="connsiteX0" fmla="*/ 0 w 563315"/>
                <a:gd name="connsiteY0" fmla="*/ 651263 h 654438"/>
                <a:gd name="connsiteX1" fmla="*/ 492795 w 563315"/>
                <a:gd name="connsiteY1" fmla="*/ 0 h 654438"/>
                <a:gd name="connsiteX2" fmla="*/ 563315 w 563315"/>
                <a:gd name="connsiteY2" fmla="*/ 654438 h 654438"/>
                <a:gd name="connsiteX3" fmla="*/ 0 w 563315"/>
                <a:gd name="connsiteY3" fmla="*/ 651263 h 654438"/>
                <a:gd name="connsiteX0" fmla="*/ 0 w 817315"/>
                <a:gd name="connsiteY0" fmla="*/ 536963 h 654438"/>
                <a:gd name="connsiteX1" fmla="*/ 746795 w 817315"/>
                <a:gd name="connsiteY1" fmla="*/ 0 h 654438"/>
                <a:gd name="connsiteX2" fmla="*/ 817315 w 817315"/>
                <a:gd name="connsiteY2" fmla="*/ 654438 h 654438"/>
                <a:gd name="connsiteX3" fmla="*/ 0 w 817315"/>
                <a:gd name="connsiteY3" fmla="*/ 536963 h 654438"/>
                <a:gd name="connsiteX0" fmla="*/ 0 w 817315"/>
                <a:gd name="connsiteY0" fmla="*/ 235338 h 352813"/>
                <a:gd name="connsiteX1" fmla="*/ 769020 w 817315"/>
                <a:gd name="connsiteY1" fmla="*/ 0 h 352813"/>
                <a:gd name="connsiteX2" fmla="*/ 817315 w 817315"/>
                <a:gd name="connsiteY2" fmla="*/ 352813 h 352813"/>
                <a:gd name="connsiteX3" fmla="*/ 0 w 817315"/>
                <a:gd name="connsiteY3" fmla="*/ 235338 h 35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15" h="352813">
                  <a:moveTo>
                    <a:pt x="0" y="235338"/>
                  </a:moveTo>
                  <a:lnTo>
                    <a:pt x="769020" y="0"/>
                  </a:lnTo>
                  <a:lnTo>
                    <a:pt x="817315" y="352813"/>
                  </a:lnTo>
                  <a:lnTo>
                    <a:pt x="0" y="23533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0" name="Lightning Bolt 49">
              <a:extLst>
                <a:ext uri="{FF2B5EF4-FFF2-40B4-BE49-F238E27FC236}">
                  <a16:creationId xmlns:a16="http://schemas.microsoft.com/office/drawing/2014/main" id="{8EC15BB2-38AC-45BB-B774-800756708C75}"/>
                </a:ext>
              </a:extLst>
            </p:cNvPr>
            <p:cNvSpPr/>
            <p:nvPr/>
          </p:nvSpPr>
          <p:spPr>
            <a:xfrm>
              <a:off x="6280150" y="1704975"/>
              <a:ext cx="350125" cy="483287"/>
            </a:xfrm>
            <a:prstGeom prst="lightningBol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Lightning Bolt 50">
              <a:extLst>
                <a:ext uri="{FF2B5EF4-FFF2-40B4-BE49-F238E27FC236}">
                  <a16:creationId xmlns:a16="http://schemas.microsoft.com/office/drawing/2014/main" id="{E78ECD18-211E-49FA-907F-D6DAF52C5664}"/>
                </a:ext>
              </a:extLst>
            </p:cNvPr>
            <p:cNvSpPr/>
            <p:nvPr/>
          </p:nvSpPr>
          <p:spPr>
            <a:xfrm rot="1596844">
              <a:off x="6473809" y="1593876"/>
              <a:ext cx="350125" cy="483287"/>
            </a:xfrm>
            <a:prstGeom prst="lightningBol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3" name="Lightning Bolt 72">
              <a:extLst>
                <a:ext uri="{FF2B5EF4-FFF2-40B4-BE49-F238E27FC236}">
                  <a16:creationId xmlns:a16="http://schemas.microsoft.com/office/drawing/2014/main" id="{61A2A1C3-EB1B-4688-ADA3-776BEF69119F}"/>
                </a:ext>
              </a:extLst>
            </p:cNvPr>
            <p:cNvSpPr/>
            <p:nvPr/>
          </p:nvSpPr>
          <p:spPr>
            <a:xfrm rot="19696509">
              <a:off x="6138467" y="1903413"/>
              <a:ext cx="350125" cy="483287"/>
            </a:xfrm>
            <a:prstGeom prst="lightningBol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04960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2F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 rot="1614077">
            <a:off x="-246174" y="-1942867"/>
            <a:ext cx="13830503" cy="6035639"/>
          </a:xfrm>
          <a:prstGeom prst="ellipse">
            <a:avLst/>
          </a:prstGeom>
          <a:solidFill>
            <a:srgbClr val="C4F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-18610" y="4399824"/>
            <a:ext cx="12210610" cy="2458175"/>
          </a:xfrm>
          <a:prstGeom prst="rect">
            <a:avLst/>
          </a:prstGeom>
          <a:solidFill>
            <a:srgbClr val="6ED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-18610" y="4847653"/>
            <a:ext cx="12210610" cy="2458175"/>
          </a:xfrm>
          <a:prstGeom prst="rect">
            <a:avLst/>
          </a:prstGeom>
          <a:solidFill>
            <a:srgbClr val="B1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-18610" y="5295482"/>
            <a:ext cx="12210610" cy="2458175"/>
          </a:xfrm>
          <a:prstGeom prst="rect">
            <a:avLst/>
          </a:prstGeom>
          <a:solidFill>
            <a:srgbClr val="6ED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0" y="5775909"/>
            <a:ext cx="12210610" cy="2458175"/>
          </a:xfrm>
          <a:prstGeom prst="rect">
            <a:avLst/>
          </a:prstGeom>
          <a:solidFill>
            <a:srgbClr val="B1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-815917" y="232064"/>
            <a:ext cx="4333960" cy="6616322"/>
            <a:chOff x="-815917" y="232064"/>
            <a:chExt cx="4333960" cy="6616322"/>
          </a:xfrm>
        </p:grpSpPr>
        <p:grpSp>
          <p:nvGrpSpPr>
            <p:cNvPr id="54" name="Group 53"/>
            <p:cNvGrpSpPr/>
            <p:nvPr/>
          </p:nvGrpSpPr>
          <p:grpSpPr>
            <a:xfrm>
              <a:off x="-815917" y="1252259"/>
              <a:ext cx="4333960" cy="5596127"/>
              <a:chOff x="-815917" y="1252259"/>
              <a:chExt cx="4333960" cy="5596127"/>
            </a:xfrm>
          </p:grpSpPr>
          <p:sp>
            <p:nvSpPr>
              <p:cNvPr id="47" name="Triangle 46"/>
              <p:cNvSpPr/>
              <p:nvPr/>
            </p:nvSpPr>
            <p:spPr>
              <a:xfrm>
                <a:off x="-815917" y="1252259"/>
                <a:ext cx="4333960" cy="5596127"/>
              </a:xfrm>
              <a:prstGeom prst="triangle">
                <a:avLst/>
              </a:prstGeom>
              <a:solidFill>
                <a:srgbClr val="85B7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ight Triangle 50"/>
              <p:cNvSpPr/>
              <p:nvPr/>
            </p:nvSpPr>
            <p:spPr>
              <a:xfrm>
                <a:off x="1351063" y="1260419"/>
                <a:ext cx="2159316" cy="5587967"/>
              </a:xfrm>
              <a:prstGeom prst="rtTriangle">
                <a:avLst/>
              </a:prstGeom>
              <a:solidFill>
                <a:srgbClr val="6788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Pie 54"/>
            <p:cNvSpPr/>
            <p:nvPr/>
          </p:nvSpPr>
          <p:spPr>
            <a:xfrm rot="12096837">
              <a:off x="354766" y="232064"/>
              <a:ext cx="1983273" cy="1983273"/>
            </a:xfrm>
            <a:prstGeom prst="pie">
              <a:avLst>
                <a:gd name="adj1" fmla="val 13600248"/>
                <a:gd name="adj2" fmla="val 1620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Pie 55"/>
            <p:cNvSpPr/>
            <p:nvPr/>
          </p:nvSpPr>
          <p:spPr>
            <a:xfrm rot="12096837">
              <a:off x="358599" y="239246"/>
              <a:ext cx="1983273" cy="1983273"/>
            </a:xfrm>
            <a:prstGeom prst="pie">
              <a:avLst>
                <a:gd name="adj1" fmla="val 13600248"/>
                <a:gd name="adj2" fmla="val 1489735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0" y="6300655"/>
            <a:ext cx="12210610" cy="2458175"/>
          </a:xfrm>
          <a:prstGeom prst="rect">
            <a:avLst/>
          </a:prstGeom>
          <a:solidFill>
            <a:srgbClr val="6ED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2141219" y="2320998"/>
            <a:ext cx="2978056" cy="4546368"/>
            <a:chOff x="-815917" y="232064"/>
            <a:chExt cx="4333960" cy="6616322"/>
          </a:xfrm>
        </p:grpSpPr>
        <p:grpSp>
          <p:nvGrpSpPr>
            <p:cNvPr id="59" name="Group 58"/>
            <p:cNvGrpSpPr/>
            <p:nvPr/>
          </p:nvGrpSpPr>
          <p:grpSpPr>
            <a:xfrm>
              <a:off x="-815917" y="1252259"/>
              <a:ext cx="4333960" cy="5596127"/>
              <a:chOff x="-815917" y="1252259"/>
              <a:chExt cx="4333960" cy="5596127"/>
            </a:xfrm>
          </p:grpSpPr>
          <p:sp>
            <p:nvSpPr>
              <p:cNvPr id="62" name="Triangle 61"/>
              <p:cNvSpPr/>
              <p:nvPr/>
            </p:nvSpPr>
            <p:spPr>
              <a:xfrm>
                <a:off x="-815917" y="1252259"/>
                <a:ext cx="4333960" cy="5596127"/>
              </a:xfrm>
              <a:prstGeom prst="triangle">
                <a:avLst/>
              </a:prstGeom>
              <a:solidFill>
                <a:srgbClr val="85B7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ight Triangle 62"/>
              <p:cNvSpPr/>
              <p:nvPr/>
            </p:nvSpPr>
            <p:spPr>
              <a:xfrm>
                <a:off x="1351063" y="1260419"/>
                <a:ext cx="2159316" cy="5587967"/>
              </a:xfrm>
              <a:prstGeom prst="rtTriangle">
                <a:avLst/>
              </a:prstGeom>
              <a:solidFill>
                <a:srgbClr val="6788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Pie 59"/>
            <p:cNvSpPr/>
            <p:nvPr/>
          </p:nvSpPr>
          <p:spPr>
            <a:xfrm rot="12096837">
              <a:off x="354766" y="232064"/>
              <a:ext cx="1983273" cy="1983273"/>
            </a:xfrm>
            <a:prstGeom prst="pie">
              <a:avLst>
                <a:gd name="adj1" fmla="val 13600248"/>
                <a:gd name="adj2" fmla="val 1620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Pie 60"/>
            <p:cNvSpPr/>
            <p:nvPr/>
          </p:nvSpPr>
          <p:spPr>
            <a:xfrm rot="12096837">
              <a:off x="358599" y="239246"/>
              <a:ext cx="1983273" cy="1983273"/>
            </a:xfrm>
            <a:prstGeom prst="pie">
              <a:avLst>
                <a:gd name="adj1" fmla="val 13600248"/>
                <a:gd name="adj2" fmla="val 1489735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0" name="Oval 69"/>
          <p:cNvSpPr/>
          <p:nvPr/>
        </p:nvSpPr>
        <p:spPr>
          <a:xfrm>
            <a:off x="-418628" y="5565725"/>
            <a:ext cx="4030265" cy="2591220"/>
          </a:xfrm>
          <a:prstGeom prst="ellipse">
            <a:avLst/>
          </a:prstGeom>
          <a:solidFill>
            <a:srgbClr val="A34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/>
          <p:cNvGrpSpPr/>
          <p:nvPr/>
        </p:nvGrpSpPr>
        <p:grpSpPr>
          <a:xfrm>
            <a:off x="-516561" y="4473988"/>
            <a:ext cx="1696745" cy="1852012"/>
            <a:chOff x="-562790" y="3802113"/>
            <a:chExt cx="1696745" cy="1852012"/>
          </a:xfrm>
        </p:grpSpPr>
        <p:sp>
          <p:nvSpPr>
            <p:cNvPr id="74" name="Pie 73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049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Pie 72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42B4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2" name="Pie 71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75C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9849" y="5582081"/>
            <a:ext cx="940530" cy="1026597"/>
            <a:chOff x="-562790" y="3802113"/>
            <a:chExt cx="1696745" cy="1852012"/>
          </a:xfrm>
        </p:grpSpPr>
        <p:sp>
          <p:nvSpPr>
            <p:cNvPr id="77" name="Pie 76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049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8" name="Pie 77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42B4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9" name="Pie 78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75C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871887" y="5434712"/>
            <a:ext cx="1222581" cy="1334458"/>
            <a:chOff x="-562790" y="3802113"/>
            <a:chExt cx="1696745" cy="1852012"/>
          </a:xfrm>
        </p:grpSpPr>
        <p:sp>
          <p:nvSpPr>
            <p:cNvPr id="85" name="Pie 84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049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6" name="Pie 85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42B4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Pie 86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75C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654669" y="5129682"/>
            <a:ext cx="963493" cy="1051661"/>
            <a:chOff x="-562790" y="3802113"/>
            <a:chExt cx="1696745" cy="1852012"/>
          </a:xfrm>
        </p:grpSpPr>
        <p:sp>
          <p:nvSpPr>
            <p:cNvPr id="89" name="Pie 88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049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Pie 89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42B4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Pie 90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75C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-303202" y="5774832"/>
            <a:ext cx="963493" cy="1051661"/>
            <a:chOff x="-562790" y="3802113"/>
            <a:chExt cx="1696745" cy="1852012"/>
          </a:xfrm>
        </p:grpSpPr>
        <p:sp>
          <p:nvSpPr>
            <p:cNvPr id="93" name="Pie 92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049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" name="Pie 93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42B4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Pie 94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75C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-29915" y="4239535"/>
            <a:ext cx="2501608" cy="2671369"/>
            <a:chOff x="7089811" y="2181148"/>
            <a:chExt cx="1933435" cy="2064640"/>
          </a:xfrm>
        </p:grpSpPr>
        <p:sp>
          <p:nvSpPr>
            <p:cNvPr id="6" name="Freeform 5"/>
            <p:cNvSpPr/>
            <p:nvPr/>
          </p:nvSpPr>
          <p:spPr>
            <a:xfrm>
              <a:off x="7089811" y="2830540"/>
              <a:ext cx="806875" cy="1283705"/>
            </a:xfrm>
            <a:custGeom>
              <a:avLst/>
              <a:gdLst>
                <a:gd name="connsiteX0" fmla="*/ 748487 w 806875"/>
                <a:gd name="connsiteY0" fmla="*/ 1190910 h 1283705"/>
                <a:gd name="connsiteX1" fmla="*/ 644971 w 806875"/>
                <a:gd name="connsiteY1" fmla="*/ 1121899 h 1283705"/>
                <a:gd name="connsiteX2" fmla="*/ 564457 w 806875"/>
                <a:gd name="connsiteY2" fmla="*/ 972374 h 1283705"/>
                <a:gd name="connsiteX3" fmla="*/ 547204 w 806875"/>
                <a:gd name="connsiteY3" fmla="*/ 782593 h 1283705"/>
                <a:gd name="connsiteX4" fmla="*/ 564457 w 806875"/>
                <a:gd name="connsiteY4" fmla="*/ 546805 h 1283705"/>
                <a:gd name="connsiteX5" fmla="*/ 587461 w 806875"/>
                <a:gd name="connsiteY5" fmla="*/ 339771 h 1283705"/>
                <a:gd name="connsiteX6" fmla="*/ 541454 w 806875"/>
                <a:gd name="connsiteY6" fmla="*/ 126986 h 1283705"/>
                <a:gd name="connsiteX7" fmla="*/ 432186 w 806875"/>
                <a:gd name="connsiteY7" fmla="*/ 29220 h 1283705"/>
                <a:gd name="connsiteX8" fmla="*/ 311416 w 806875"/>
                <a:gd name="connsiteY8" fmla="*/ 465 h 1283705"/>
                <a:gd name="connsiteX9" fmla="*/ 179144 w 806875"/>
                <a:gd name="connsiteY9" fmla="*/ 46473 h 1283705"/>
                <a:gd name="connsiteX10" fmla="*/ 41121 w 806875"/>
                <a:gd name="connsiteY10" fmla="*/ 195997 h 1283705"/>
                <a:gd name="connsiteX11" fmla="*/ 865 w 806875"/>
                <a:gd name="connsiteY11" fmla="*/ 345522 h 1283705"/>
                <a:gd name="connsiteX12" fmla="*/ 69876 w 806875"/>
                <a:gd name="connsiteY12" fmla="*/ 431786 h 1283705"/>
                <a:gd name="connsiteX13" fmla="*/ 202148 w 806875"/>
                <a:gd name="connsiteY13" fmla="*/ 380027 h 1283705"/>
                <a:gd name="connsiteX14" fmla="*/ 299914 w 806875"/>
                <a:gd name="connsiteY14" fmla="*/ 311016 h 1283705"/>
                <a:gd name="connsiteX15" fmla="*/ 368925 w 806875"/>
                <a:gd name="connsiteY15" fmla="*/ 345522 h 1283705"/>
                <a:gd name="connsiteX16" fmla="*/ 334420 w 806875"/>
                <a:gd name="connsiteY16" fmla="*/ 466291 h 1283705"/>
                <a:gd name="connsiteX17" fmla="*/ 299914 w 806875"/>
                <a:gd name="connsiteY17" fmla="*/ 621567 h 1283705"/>
                <a:gd name="connsiteX18" fmla="*/ 271159 w 806875"/>
                <a:gd name="connsiteY18" fmla="*/ 845854 h 1283705"/>
                <a:gd name="connsiteX19" fmla="*/ 328669 w 806875"/>
                <a:gd name="connsiteY19" fmla="*/ 1058639 h 1283705"/>
                <a:gd name="connsiteX20" fmla="*/ 483944 w 806875"/>
                <a:gd name="connsiteY20" fmla="*/ 1190910 h 1283705"/>
                <a:gd name="connsiteX21" fmla="*/ 633469 w 806875"/>
                <a:gd name="connsiteY21" fmla="*/ 1254171 h 1283705"/>
                <a:gd name="connsiteX22" fmla="*/ 777242 w 806875"/>
                <a:gd name="connsiteY22" fmla="*/ 1282925 h 1283705"/>
                <a:gd name="connsiteX23" fmla="*/ 805997 w 806875"/>
                <a:gd name="connsiteY23" fmla="*/ 1225416 h 1283705"/>
                <a:gd name="connsiteX24" fmla="*/ 748487 w 806875"/>
                <a:gd name="connsiteY24" fmla="*/ 1190910 h 128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06875" h="1283705">
                  <a:moveTo>
                    <a:pt x="748487" y="1190910"/>
                  </a:moveTo>
                  <a:cubicBezTo>
                    <a:pt x="721649" y="1173657"/>
                    <a:pt x="675643" y="1158322"/>
                    <a:pt x="644971" y="1121899"/>
                  </a:cubicBezTo>
                  <a:cubicBezTo>
                    <a:pt x="614299" y="1085476"/>
                    <a:pt x="580751" y="1028925"/>
                    <a:pt x="564457" y="972374"/>
                  </a:cubicBezTo>
                  <a:cubicBezTo>
                    <a:pt x="548162" y="915823"/>
                    <a:pt x="547204" y="853521"/>
                    <a:pt x="547204" y="782593"/>
                  </a:cubicBezTo>
                  <a:cubicBezTo>
                    <a:pt x="547204" y="711665"/>
                    <a:pt x="557747" y="620609"/>
                    <a:pt x="564457" y="546805"/>
                  </a:cubicBezTo>
                  <a:cubicBezTo>
                    <a:pt x="571167" y="473001"/>
                    <a:pt x="591295" y="409741"/>
                    <a:pt x="587461" y="339771"/>
                  </a:cubicBezTo>
                  <a:cubicBezTo>
                    <a:pt x="583627" y="269801"/>
                    <a:pt x="567333" y="178744"/>
                    <a:pt x="541454" y="126986"/>
                  </a:cubicBezTo>
                  <a:cubicBezTo>
                    <a:pt x="515575" y="75228"/>
                    <a:pt x="470526" y="50307"/>
                    <a:pt x="432186" y="29220"/>
                  </a:cubicBezTo>
                  <a:cubicBezTo>
                    <a:pt x="393846" y="8133"/>
                    <a:pt x="353590" y="-2411"/>
                    <a:pt x="311416" y="465"/>
                  </a:cubicBezTo>
                  <a:cubicBezTo>
                    <a:pt x="269242" y="3340"/>
                    <a:pt x="224193" y="13884"/>
                    <a:pt x="179144" y="46473"/>
                  </a:cubicBezTo>
                  <a:cubicBezTo>
                    <a:pt x="134095" y="79062"/>
                    <a:pt x="70834" y="146156"/>
                    <a:pt x="41121" y="195997"/>
                  </a:cubicBezTo>
                  <a:cubicBezTo>
                    <a:pt x="11408" y="245838"/>
                    <a:pt x="-3927" y="306224"/>
                    <a:pt x="865" y="345522"/>
                  </a:cubicBezTo>
                  <a:cubicBezTo>
                    <a:pt x="5657" y="384820"/>
                    <a:pt x="36329" y="426035"/>
                    <a:pt x="69876" y="431786"/>
                  </a:cubicBezTo>
                  <a:cubicBezTo>
                    <a:pt x="103423" y="437537"/>
                    <a:pt x="163808" y="400155"/>
                    <a:pt x="202148" y="380027"/>
                  </a:cubicBezTo>
                  <a:cubicBezTo>
                    <a:pt x="240488" y="359899"/>
                    <a:pt x="272118" y="316767"/>
                    <a:pt x="299914" y="311016"/>
                  </a:cubicBezTo>
                  <a:cubicBezTo>
                    <a:pt x="327710" y="305265"/>
                    <a:pt x="363174" y="319643"/>
                    <a:pt x="368925" y="345522"/>
                  </a:cubicBezTo>
                  <a:cubicBezTo>
                    <a:pt x="374676" y="371401"/>
                    <a:pt x="345922" y="420284"/>
                    <a:pt x="334420" y="466291"/>
                  </a:cubicBezTo>
                  <a:cubicBezTo>
                    <a:pt x="322918" y="512298"/>
                    <a:pt x="310457" y="558306"/>
                    <a:pt x="299914" y="621567"/>
                  </a:cubicBezTo>
                  <a:cubicBezTo>
                    <a:pt x="289370" y="684827"/>
                    <a:pt x="266366" y="773009"/>
                    <a:pt x="271159" y="845854"/>
                  </a:cubicBezTo>
                  <a:cubicBezTo>
                    <a:pt x="275952" y="918699"/>
                    <a:pt x="293205" y="1001130"/>
                    <a:pt x="328669" y="1058639"/>
                  </a:cubicBezTo>
                  <a:cubicBezTo>
                    <a:pt x="364133" y="1116148"/>
                    <a:pt x="433144" y="1158321"/>
                    <a:pt x="483944" y="1190910"/>
                  </a:cubicBezTo>
                  <a:cubicBezTo>
                    <a:pt x="534744" y="1223499"/>
                    <a:pt x="584586" y="1238835"/>
                    <a:pt x="633469" y="1254171"/>
                  </a:cubicBezTo>
                  <a:cubicBezTo>
                    <a:pt x="682352" y="1269507"/>
                    <a:pt x="748487" y="1287717"/>
                    <a:pt x="777242" y="1282925"/>
                  </a:cubicBezTo>
                  <a:cubicBezTo>
                    <a:pt x="805997" y="1278133"/>
                    <a:pt x="808872" y="1240752"/>
                    <a:pt x="805997" y="1225416"/>
                  </a:cubicBezTo>
                  <a:cubicBezTo>
                    <a:pt x="803122" y="1210080"/>
                    <a:pt x="775325" y="1208163"/>
                    <a:pt x="748487" y="1190910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8292285" y="3942422"/>
              <a:ext cx="594090" cy="228735"/>
            </a:xfrm>
            <a:custGeom>
              <a:avLst/>
              <a:gdLst>
                <a:gd name="connsiteX0" fmla="*/ 11840 w 594090"/>
                <a:gd name="connsiteY0" fmla="*/ 102032 h 228735"/>
                <a:gd name="connsiteX1" fmla="*/ 356897 w 594090"/>
                <a:gd name="connsiteY1" fmla="*/ 56024 h 228735"/>
                <a:gd name="connsiteX2" fmla="*/ 454663 w 594090"/>
                <a:gd name="connsiteY2" fmla="*/ 10017 h 228735"/>
                <a:gd name="connsiteX3" fmla="*/ 546678 w 594090"/>
                <a:gd name="connsiteY3" fmla="*/ 4266 h 228735"/>
                <a:gd name="connsiteX4" fmla="*/ 592685 w 594090"/>
                <a:gd name="connsiteY4" fmla="*/ 61775 h 228735"/>
                <a:gd name="connsiteX5" fmla="*/ 569681 w 594090"/>
                <a:gd name="connsiteY5" fmla="*/ 130787 h 228735"/>
                <a:gd name="connsiteX6" fmla="*/ 448912 w 594090"/>
                <a:gd name="connsiteY6" fmla="*/ 188296 h 228735"/>
                <a:gd name="connsiteX7" fmla="*/ 282134 w 594090"/>
                <a:gd name="connsiteY7" fmla="*/ 228553 h 228735"/>
                <a:gd name="connsiteX8" fmla="*/ 98104 w 594090"/>
                <a:gd name="connsiteY8" fmla="*/ 199798 h 228735"/>
                <a:gd name="connsiteX9" fmla="*/ 11840 w 594090"/>
                <a:gd name="connsiteY9" fmla="*/ 102032 h 22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4090" h="228735">
                  <a:moveTo>
                    <a:pt x="11840" y="102032"/>
                  </a:moveTo>
                  <a:cubicBezTo>
                    <a:pt x="54972" y="78070"/>
                    <a:pt x="283093" y="71360"/>
                    <a:pt x="356897" y="56024"/>
                  </a:cubicBezTo>
                  <a:cubicBezTo>
                    <a:pt x="430701" y="40688"/>
                    <a:pt x="423033" y="18643"/>
                    <a:pt x="454663" y="10017"/>
                  </a:cubicBezTo>
                  <a:cubicBezTo>
                    <a:pt x="486293" y="1391"/>
                    <a:pt x="523674" y="-4360"/>
                    <a:pt x="546678" y="4266"/>
                  </a:cubicBezTo>
                  <a:cubicBezTo>
                    <a:pt x="569682" y="12892"/>
                    <a:pt x="588851" y="40688"/>
                    <a:pt x="592685" y="61775"/>
                  </a:cubicBezTo>
                  <a:cubicBezTo>
                    <a:pt x="596519" y="82862"/>
                    <a:pt x="593643" y="109700"/>
                    <a:pt x="569681" y="130787"/>
                  </a:cubicBezTo>
                  <a:cubicBezTo>
                    <a:pt x="545719" y="151874"/>
                    <a:pt x="496837" y="172002"/>
                    <a:pt x="448912" y="188296"/>
                  </a:cubicBezTo>
                  <a:cubicBezTo>
                    <a:pt x="400988" y="204590"/>
                    <a:pt x="340602" y="226636"/>
                    <a:pt x="282134" y="228553"/>
                  </a:cubicBezTo>
                  <a:cubicBezTo>
                    <a:pt x="223666" y="230470"/>
                    <a:pt x="142194" y="217051"/>
                    <a:pt x="98104" y="199798"/>
                  </a:cubicBezTo>
                  <a:cubicBezTo>
                    <a:pt x="54014" y="182545"/>
                    <a:pt x="-31292" y="125994"/>
                    <a:pt x="11840" y="102032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8389580" y="3071516"/>
              <a:ext cx="608917" cy="348268"/>
            </a:xfrm>
            <a:custGeom>
              <a:avLst/>
              <a:gdLst>
                <a:gd name="connsiteX0" fmla="*/ 87073 w 608917"/>
                <a:gd name="connsiteY0" fmla="*/ 121798 h 348268"/>
                <a:gd name="connsiteX1" fmla="*/ 138832 w 608917"/>
                <a:gd name="connsiteY1" fmla="*/ 173557 h 348268"/>
                <a:gd name="connsiteX2" fmla="*/ 230847 w 608917"/>
                <a:gd name="connsiteY2" fmla="*/ 156304 h 348268"/>
                <a:gd name="connsiteX3" fmla="*/ 311360 w 608917"/>
                <a:gd name="connsiteY3" fmla="*/ 121798 h 348268"/>
                <a:gd name="connsiteX4" fmla="*/ 432130 w 608917"/>
                <a:gd name="connsiteY4" fmla="*/ 24032 h 348268"/>
                <a:gd name="connsiteX5" fmla="*/ 541398 w 608917"/>
                <a:gd name="connsiteY5" fmla="*/ 1029 h 348268"/>
                <a:gd name="connsiteX6" fmla="*/ 604658 w 608917"/>
                <a:gd name="connsiteY6" fmla="*/ 47036 h 348268"/>
                <a:gd name="connsiteX7" fmla="*/ 593156 w 608917"/>
                <a:gd name="connsiteY7" fmla="*/ 144802 h 348268"/>
                <a:gd name="connsiteX8" fmla="*/ 512643 w 608917"/>
                <a:gd name="connsiteY8" fmla="*/ 185059 h 348268"/>
                <a:gd name="connsiteX9" fmla="*/ 432130 w 608917"/>
                <a:gd name="connsiteY9" fmla="*/ 196561 h 348268"/>
                <a:gd name="connsiteX10" fmla="*/ 340115 w 608917"/>
                <a:gd name="connsiteY10" fmla="*/ 277074 h 348268"/>
                <a:gd name="connsiteX11" fmla="*/ 253851 w 608917"/>
                <a:gd name="connsiteY11" fmla="*/ 340334 h 348268"/>
                <a:gd name="connsiteX12" fmla="*/ 156085 w 608917"/>
                <a:gd name="connsiteY12" fmla="*/ 346085 h 348268"/>
                <a:gd name="connsiteX13" fmla="*/ 46817 w 608917"/>
                <a:gd name="connsiteY13" fmla="*/ 328832 h 348268"/>
                <a:gd name="connsiteX14" fmla="*/ 809 w 608917"/>
                <a:gd name="connsiteY14" fmla="*/ 167806 h 348268"/>
                <a:gd name="connsiteX15" fmla="*/ 87073 w 608917"/>
                <a:gd name="connsiteY15" fmla="*/ 121798 h 348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8917" h="348268">
                  <a:moveTo>
                    <a:pt x="87073" y="121798"/>
                  </a:moveTo>
                  <a:cubicBezTo>
                    <a:pt x="110077" y="122757"/>
                    <a:pt x="114870" y="167806"/>
                    <a:pt x="138832" y="173557"/>
                  </a:cubicBezTo>
                  <a:cubicBezTo>
                    <a:pt x="162794" y="179308"/>
                    <a:pt x="202092" y="164930"/>
                    <a:pt x="230847" y="156304"/>
                  </a:cubicBezTo>
                  <a:cubicBezTo>
                    <a:pt x="259602" y="147678"/>
                    <a:pt x="277813" y="143843"/>
                    <a:pt x="311360" y="121798"/>
                  </a:cubicBezTo>
                  <a:cubicBezTo>
                    <a:pt x="344907" y="99753"/>
                    <a:pt x="393790" y="44160"/>
                    <a:pt x="432130" y="24032"/>
                  </a:cubicBezTo>
                  <a:cubicBezTo>
                    <a:pt x="470470" y="3904"/>
                    <a:pt x="512643" y="-2805"/>
                    <a:pt x="541398" y="1029"/>
                  </a:cubicBezTo>
                  <a:cubicBezTo>
                    <a:pt x="570153" y="4863"/>
                    <a:pt x="596032" y="23074"/>
                    <a:pt x="604658" y="47036"/>
                  </a:cubicBezTo>
                  <a:cubicBezTo>
                    <a:pt x="613284" y="70998"/>
                    <a:pt x="608492" y="121798"/>
                    <a:pt x="593156" y="144802"/>
                  </a:cubicBezTo>
                  <a:cubicBezTo>
                    <a:pt x="577820" y="167806"/>
                    <a:pt x="539481" y="176433"/>
                    <a:pt x="512643" y="185059"/>
                  </a:cubicBezTo>
                  <a:cubicBezTo>
                    <a:pt x="485805" y="193686"/>
                    <a:pt x="460885" y="181225"/>
                    <a:pt x="432130" y="196561"/>
                  </a:cubicBezTo>
                  <a:cubicBezTo>
                    <a:pt x="403375" y="211897"/>
                    <a:pt x="369828" y="253112"/>
                    <a:pt x="340115" y="277074"/>
                  </a:cubicBezTo>
                  <a:cubicBezTo>
                    <a:pt x="310402" y="301036"/>
                    <a:pt x="284523" y="328832"/>
                    <a:pt x="253851" y="340334"/>
                  </a:cubicBezTo>
                  <a:cubicBezTo>
                    <a:pt x="223179" y="351836"/>
                    <a:pt x="190591" y="348002"/>
                    <a:pt x="156085" y="346085"/>
                  </a:cubicBezTo>
                  <a:cubicBezTo>
                    <a:pt x="121579" y="344168"/>
                    <a:pt x="72696" y="358545"/>
                    <a:pt x="46817" y="328832"/>
                  </a:cubicBezTo>
                  <a:cubicBezTo>
                    <a:pt x="20938" y="299119"/>
                    <a:pt x="-4942" y="199436"/>
                    <a:pt x="809" y="167806"/>
                  </a:cubicBezTo>
                  <a:cubicBezTo>
                    <a:pt x="6560" y="136176"/>
                    <a:pt x="64069" y="120839"/>
                    <a:pt x="87073" y="121798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8046287" y="3358877"/>
              <a:ext cx="473524" cy="580980"/>
            </a:xfrm>
            <a:custGeom>
              <a:avLst/>
              <a:gdLst>
                <a:gd name="connsiteX0" fmla="*/ 292344 w 473524"/>
                <a:gd name="connsiteY0" fmla="*/ 1215 h 580980"/>
                <a:gd name="connsiteX1" fmla="*/ 27800 w 473524"/>
                <a:gd name="connsiteY1" fmla="*/ 167992 h 580980"/>
                <a:gd name="connsiteX2" fmla="*/ 50804 w 473524"/>
                <a:gd name="connsiteY2" fmla="*/ 564807 h 580980"/>
                <a:gd name="connsiteX3" fmla="*/ 407362 w 473524"/>
                <a:gd name="connsiteY3" fmla="*/ 478543 h 580980"/>
                <a:gd name="connsiteX4" fmla="*/ 464872 w 473524"/>
                <a:gd name="connsiteY4" fmla="*/ 242754 h 580980"/>
                <a:gd name="connsiteX5" fmla="*/ 292344 w 473524"/>
                <a:gd name="connsiteY5" fmla="*/ 1215 h 580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3524" h="580980">
                  <a:moveTo>
                    <a:pt x="292344" y="1215"/>
                  </a:moveTo>
                  <a:cubicBezTo>
                    <a:pt x="219499" y="-11245"/>
                    <a:pt x="68057" y="74060"/>
                    <a:pt x="27800" y="167992"/>
                  </a:cubicBezTo>
                  <a:cubicBezTo>
                    <a:pt x="-12457" y="261924"/>
                    <a:pt x="-12456" y="513049"/>
                    <a:pt x="50804" y="564807"/>
                  </a:cubicBezTo>
                  <a:cubicBezTo>
                    <a:pt x="114064" y="616565"/>
                    <a:pt x="338351" y="532218"/>
                    <a:pt x="407362" y="478543"/>
                  </a:cubicBezTo>
                  <a:cubicBezTo>
                    <a:pt x="476373" y="424868"/>
                    <a:pt x="483083" y="321350"/>
                    <a:pt x="464872" y="242754"/>
                  </a:cubicBezTo>
                  <a:cubicBezTo>
                    <a:pt x="446661" y="164158"/>
                    <a:pt x="365189" y="13675"/>
                    <a:pt x="292344" y="1215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8166058" y="3043723"/>
              <a:ext cx="511894" cy="735134"/>
            </a:xfrm>
            <a:custGeom>
              <a:avLst/>
              <a:gdLst>
                <a:gd name="connsiteX0" fmla="*/ 44 w 511894"/>
                <a:gd name="connsiteY0" fmla="*/ 97833 h 735134"/>
                <a:gd name="connsiteX1" fmla="*/ 103561 w 511894"/>
                <a:gd name="connsiteY1" fmla="*/ 368127 h 735134"/>
                <a:gd name="connsiteX2" fmla="*/ 270339 w 511894"/>
                <a:gd name="connsiteY2" fmla="*/ 575161 h 735134"/>
                <a:gd name="connsiteX3" fmla="*/ 442867 w 511894"/>
                <a:gd name="connsiteY3" fmla="*/ 707433 h 735134"/>
                <a:gd name="connsiteX4" fmla="*/ 511878 w 511894"/>
                <a:gd name="connsiteY4" fmla="*/ 724686 h 735134"/>
                <a:gd name="connsiteX5" fmla="*/ 448618 w 511894"/>
                <a:gd name="connsiteY5" fmla="*/ 580912 h 735134"/>
                <a:gd name="connsiteX6" fmla="*/ 379607 w 511894"/>
                <a:gd name="connsiteY6" fmla="*/ 442890 h 735134"/>
                <a:gd name="connsiteX7" fmla="*/ 310595 w 511894"/>
                <a:gd name="connsiteY7" fmla="*/ 258859 h 735134"/>
                <a:gd name="connsiteX8" fmla="*/ 258837 w 511894"/>
                <a:gd name="connsiteY8" fmla="*/ 80580 h 735134"/>
                <a:gd name="connsiteX9" fmla="*/ 115063 w 511894"/>
                <a:gd name="connsiteY9" fmla="*/ 67 h 735134"/>
                <a:gd name="connsiteX10" fmla="*/ 44 w 511894"/>
                <a:gd name="connsiteY10" fmla="*/ 97833 h 735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11894" h="735134">
                  <a:moveTo>
                    <a:pt x="44" y="97833"/>
                  </a:moveTo>
                  <a:cubicBezTo>
                    <a:pt x="-1873" y="159176"/>
                    <a:pt x="58512" y="288572"/>
                    <a:pt x="103561" y="368127"/>
                  </a:cubicBezTo>
                  <a:cubicBezTo>
                    <a:pt x="148610" y="447682"/>
                    <a:pt x="213788" y="518610"/>
                    <a:pt x="270339" y="575161"/>
                  </a:cubicBezTo>
                  <a:cubicBezTo>
                    <a:pt x="326890" y="631712"/>
                    <a:pt x="402610" y="682512"/>
                    <a:pt x="442867" y="707433"/>
                  </a:cubicBezTo>
                  <a:cubicBezTo>
                    <a:pt x="483124" y="732354"/>
                    <a:pt x="510920" y="745773"/>
                    <a:pt x="511878" y="724686"/>
                  </a:cubicBezTo>
                  <a:cubicBezTo>
                    <a:pt x="512836" y="703599"/>
                    <a:pt x="470663" y="627878"/>
                    <a:pt x="448618" y="580912"/>
                  </a:cubicBezTo>
                  <a:cubicBezTo>
                    <a:pt x="426573" y="533946"/>
                    <a:pt x="402611" y="496566"/>
                    <a:pt x="379607" y="442890"/>
                  </a:cubicBezTo>
                  <a:cubicBezTo>
                    <a:pt x="356603" y="389214"/>
                    <a:pt x="330723" y="319244"/>
                    <a:pt x="310595" y="258859"/>
                  </a:cubicBezTo>
                  <a:cubicBezTo>
                    <a:pt x="290467" y="198474"/>
                    <a:pt x="291426" y="123712"/>
                    <a:pt x="258837" y="80580"/>
                  </a:cubicBezTo>
                  <a:cubicBezTo>
                    <a:pt x="226248" y="37448"/>
                    <a:pt x="157237" y="-1850"/>
                    <a:pt x="115063" y="67"/>
                  </a:cubicBezTo>
                  <a:cubicBezTo>
                    <a:pt x="72889" y="1984"/>
                    <a:pt x="1961" y="36490"/>
                    <a:pt x="44" y="97833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7683019" y="2939653"/>
              <a:ext cx="1054628" cy="1306135"/>
            </a:xfrm>
            <a:custGeom>
              <a:avLst/>
              <a:gdLst>
                <a:gd name="connsiteX0" fmla="*/ 322057 w 1054628"/>
                <a:gd name="connsiteY0" fmla="*/ 69631 h 1306135"/>
                <a:gd name="connsiteX1" fmla="*/ 230042 w 1054628"/>
                <a:gd name="connsiteY1" fmla="*/ 207654 h 1306135"/>
                <a:gd name="connsiteX2" fmla="*/ 92019 w 1054628"/>
                <a:gd name="connsiteY2" fmla="*/ 437692 h 1306135"/>
                <a:gd name="connsiteX3" fmla="*/ 17257 w 1054628"/>
                <a:gd name="connsiteY3" fmla="*/ 644726 h 1306135"/>
                <a:gd name="connsiteX4" fmla="*/ 5755 w 1054628"/>
                <a:gd name="connsiteY4" fmla="*/ 897767 h 1306135"/>
                <a:gd name="connsiteX5" fmla="*/ 92019 w 1054628"/>
                <a:gd name="connsiteY5" fmla="*/ 1133556 h 1306135"/>
                <a:gd name="connsiteX6" fmla="*/ 258796 w 1054628"/>
                <a:gd name="connsiteY6" fmla="*/ 1260077 h 1306135"/>
                <a:gd name="connsiteX7" fmla="*/ 546344 w 1054628"/>
                <a:gd name="connsiteY7" fmla="*/ 1306084 h 1306135"/>
                <a:gd name="connsiteX8" fmla="*/ 805136 w 1054628"/>
                <a:gd name="connsiteY8" fmla="*/ 1265827 h 1306135"/>
                <a:gd name="connsiteX9" fmla="*/ 971913 w 1054628"/>
                <a:gd name="connsiteY9" fmla="*/ 1133556 h 1306135"/>
                <a:gd name="connsiteX10" fmla="*/ 1052427 w 1054628"/>
                <a:gd name="connsiteY10" fmla="*/ 961027 h 1306135"/>
                <a:gd name="connsiteX11" fmla="*/ 1023672 w 1054628"/>
                <a:gd name="connsiteY11" fmla="*/ 782748 h 1306135"/>
                <a:gd name="connsiteX12" fmla="*/ 937408 w 1054628"/>
                <a:gd name="connsiteY12" fmla="*/ 684982 h 1306135"/>
                <a:gd name="connsiteX13" fmla="*/ 764879 w 1054628"/>
                <a:gd name="connsiteY13" fmla="*/ 667729 h 1306135"/>
                <a:gd name="connsiteX14" fmla="*/ 557846 w 1054628"/>
                <a:gd name="connsiteY14" fmla="*/ 817254 h 1306135"/>
                <a:gd name="connsiteX15" fmla="*/ 500336 w 1054628"/>
                <a:gd name="connsiteY15" fmla="*/ 926522 h 1306135"/>
                <a:gd name="connsiteX16" fmla="*/ 557846 w 1054628"/>
                <a:gd name="connsiteY16" fmla="*/ 736741 h 1306135"/>
                <a:gd name="connsiteX17" fmla="*/ 644110 w 1054628"/>
                <a:gd name="connsiteY17" fmla="*/ 638975 h 1306135"/>
                <a:gd name="connsiteX18" fmla="*/ 713121 w 1054628"/>
                <a:gd name="connsiteY18" fmla="*/ 466446 h 1306135"/>
                <a:gd name="connsiteX19" fmla="*/ 747627 w 1054628"/>
                <a:gd name="connsiteY19" fmla="*/ 311171 h 1306135"/>
                <a:gd name="connsiteX20" fmla="*/ 667113 w 1054628"/>
                <a:gd name="connsiteY20" fmla="*/ 17873 h 1306135"/>
                <a:gd name="connsiteX21" fmla="*/ 391068 w 1054628"/>
                <a:gd name="connsiteY21" fmla="*/ 35126 h 1306135"/>
                <a:gd name="connsiteX22" fmla="*/ 322057 w 1054628"/>
                <a:gd name="connsiteY22" fmla="*/ 69631 h 1306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54628" h="1306135">
                  <a:moveTo>
                    <a:pt x="322057" y="69631"/>
                  </a:moveTo>
                  <a:cubicBezTo>
                    <a:pt x="295219" y="98386"/>
                    <a:pt x="268382" y="146311"/>
                    <a:pt x="230042" y="207654"/>
                  </a:cubicBezTo>
                  <a:cubicBezTo>
                    <a:pt x="191702" y="268997"/>
                    <a:pt x="127483" y="364847"/>
                    <a:pt x="92019" y="437692"/>
                  </a:cubicBezTo>
                  <a:cubicBezTo>
                    <a:pt x="56555" y="510537"/>
                    <a:pt x="31634" y="568047"/>
                    <a:pt x="17257" y="644726"/>
                  </a:cubicBezTo>
                  <a:cubicBezTo>
                    <a:pt x="2880" y="721405"/>
                    <a:pt x="-6705" y="816295"/>
                    <a:pt x="5755" y="897767"/>
                  </a:cubicBezTo>
                  <a:cubicBezTo>
                    <a:pt x="18215" y="979239"/>
                    <a:pt x="49846" y="1073171"/>
                    <a:pt x="92019" y="1133556"/>
                  </a:cubicBezTo>
                  <a:cubicBezTo>
                    <a:pt x="134192" y="1193941"/>
                    <a:pt x="183075" y="1231322"/>
                    <a:pt x="258796" y="1260077"/>
                  </a:cubicBezTo>
                  <a:cubicBezTo>
                    <a:pt x="334517" y="1288832"/>
                    <a:pt x="455287" y="1305126"/>
                    <a:pt x="546344" y="1306084"/>
                  </a:cubicBezTo>
                  <a:cubicBezTo>
                    <a:pt x="637401" y="1307042"/>
                    <a:pt x="734208" y="1294582"/>
                    <a:pt x="805136" y="1265827"/>
                  </a:cubicBezTo>
                  <a:cubicBezTo>
                    <a:pt x="876064" y="1237072"/>
                    <a:pt x="930698" y="1184356"/>
                    <a:pt x="971913" y="1133556"/>
                  </a:cubicBezTo>
                  <a:cubicBezTo>
                    <a:pt x="1013128" y="1082756"/>
                    <a:pt x="1043801" y="1019495"/>
                    <a:pt x="1052427" y="961027"/>
                  </a:cubicBezTo>
                  <a:cubicBezTo>
                    <a:pt x="1061053" y="902559"/>
                    <a:pt x="1042842" y="828755"/>
                    <a:pt x="1023672" y="782748"/>
                  </a:cubicBezTo>
                  <a:cubicBezTo>
                    <a:pt x="1004502" y="736741"/>
                    <a:pt x="980540" y="704152"/>
                    <a:pt x="937408" y="684982"/>
                  </a:cubicBezTo>
                  <a:cubicBezTo>
                    <a:pt x="894276" y="665812"/>
                    <a:pt x="828139" y="645684"/>
                    <a:pt x="764879" y="667729"/>
                  </a:cubicBezTo>
                  <a:cubicBezTo>
                    <a:pt x="701619" y="689774"/>
                    <a:pt x="601936" y="774122"/>
                    <a:pt x="557846" y="817254"/>
                  </a:cubicBezTo>
                  <a:cubicBezTo>
                    <a:pt x="513756" y="860386"/>
                    <a:pt x="500336" y="939941"/>
                    <a:pt x="500336" y="926522"/>
                  </a:cubicBezTo>
                  <a:cubicBezTo>
                    <a:pt x="500336" y="913103"/>
                    <a:pt x="533884" y="784665"/>
                    <a:pt x="557846" y="736741"/>
                  </a:cubicBezTo>
                  <a:cubicBezTo>
                    <a:pt x="581808" y="688817"/>
                    <a:pt x="618231" y="684024"/>
                    <a:pt x="644110" y="638975"/>
                  </a:cubicBezTo>
                  <a:cubicBezTo>
                    <a:pt x="669989" y="593926"/>
                    <a:pt x="695868" y="521080"/>
                    <a:pt x="713121" y="466446"/>
                  </a:cubicBezTo>
                  <a:cubicBezTo>
                    <a:pt x="730374" y="411812"/>
                    <a:pt x="755295" y="385933"/>
                    <a:pt x="747627" y="311171"/>
                  </a:cubicBezTo>
                  <a:cubicBezTo>
                    <a:pt x="739959" y="236409"/>
                    <a:pt x="726540" y="63881"/>
                    <a:pt x="667113" y="17873"/>
                  </a:cubicBezTo>
                  <a:cubicBezTo>
                    <a:pt x="607686" y="-28135"/>
                    <a:pt x="445702" y="28417"/>
                    <a:pt x="391068" y="35126"/>
                  </a:cubicBezTo>
                  <a:cubicBezTo>
                    <a:pt x="336434" y="41835"/>
                    <a:pt x="348895" y="40876"/>
                    <a:pt x="322057" y="69631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7976321" y="2980402"/>
              <a:ext cx="576476" cy="345026"/>
            </a:xfrm>
            <a:custGeom>
              <a:avLst/>
              <a:gdLst>
                <a:gd name="connsiteX0" fmla="*/ 28755 w 576476"/>
                <a:gd name="connsiteY0" fmla="*/ 128 h 345026"/>
                <a:gd name="connsiteX1" fmla="*/ 0 w 576476"/>
                <a:gd name="connsiteY1" fmla="*/ 86392 h 345026"/>
                <a:gd name="connsiteX2" fmla="*/ 28755 w 576476"/>
                <a:gd name="connsiteY2" fmla="*/ 161154 h 345026"/>
                <a:gd name="connsiteX3" fmla="*/ 120770 w 576476"/>
                <a:gd name="connsiteY3" fmla="*/ 270422 h 345026"/>
                <a:gd name="connsiteX4" fmla="*/ 270294 w 576476"/>
                <a:gd name="connsiteY4" fmla="*/ 339433 h 345026"/>
                <a:gd name="connsiteX5" fmla="*/ 454325 w 576476"/>
                <a:gd name="connsiteY5" fmla="*/ 333682 h 345026"/>
                <a:gd name="connsiteX6" fmla="*/ 552091 w 576476"/>
                <a:gd name="connsiteY6" fmla="*/ 276173 h 345026"/>
                <a:gd name="connsiteX7" fmla="*/ 575094 w 576476"/>
                <a:gd name="connsiteY7" fmla="*/ 189909 h 345026"/>
                <a:gd name="connsiteX8" fmla="*/ 523336 w 576476"/>
                <a:gd name="connsiteY8" fmla="*/ 132399 h 345026"/>
                <a:gd name="connsiteX9" fmla="*/ 345057 w 576476"/>
                <a:gd name="connsiteY9" fmla="*/ 155403 h 345026"/>
                <a:gd name="connsiteX10" fmla="*/ 155276 w 576476"/>
                <a:gd name="connsiteY10" fmla="*/ 69139 h 345026"/>
                <a:gd name="connsiteX11" fmla="*/ 28755 w 576476"/>
                <a:gd name="connsiteY11" fmla="*/ 128 h 345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6476" h="345026">
                  <a:moveTo>
                    <a:pt x="28755" y="128"/>
                  </a:moveTo>
                  <a:cubicBezTo>
                    <a:pt x="2876" y="3004"/>
                    <a:pt x="0" y="59554"/>
                    <a:pt x="0" y="86392"/>
                  </a:cubicBezTo>
                  <a:cubicBezTo>
                    <a:pt x="0" y="113230"/>
                    <a:pt x="8627" y="130482"/>
                    <a:pt x="28755" y="161154"/>
                  </a:cubicBezTo>
                  <a:cubicBezTo>
                    <a:pt x="48883" y="191826"/>
                    <a:pt x="80514" y="240709"/>
                    <a:pt x="120770" y="270422"/>
                  </a:cubicBezTo>
                  <a:cubicBezTo>
                    <a:pt x="161026" y="300135"/>
                    <a:pt x="214702" y="328890"/>
                    <a:pt x="270294" y="339433"/>
                  </a:cubicBezTo>
                  <a:cubicBezTo>
                    <a:pt x="325887" y="349976"/>
                    <a:pt x="407359" y="344225"/>
                    <a:pt x="454325" y="333682"/>
                  </a:cubicBezTo>
                  <a:cubicBezTo>
                    <a:pt x="501291" y="323139"/>
                    <a:pt x="531963" y="300135"/>
                    <a:pt x="552091" y="276173"/>
                  </a:cubicBezTo>
                  <a:cubicBezTo>
                    <a:pt x="572219" y="252211"/>
                    <a:pt x="579886" y="213871"/>
                    <a:pt x="575094" y="189909"/>
                  </a:cubicBezTo>
                  <a:cubicBezTo>
                    <a:pt x="570302" y="165947"/>
                    <a:pt x="561675" y="138150"/>
                    <a:pt x="523336" y="132399"/>
                  </a:cubicBezTo>
                  <a:cubicBezTo>
                    <a:pt x="484997" y="126648"/>
                    <a:pt x="406400" y="165946"/>
                    <a:pt x="345057" y="155403"/>
                  </a:cubicBezTo>
                  <a:cubicBezTo>
                    <a:pt x="283714" y="144860"/>
                    <a:pt x="207034" y="95018"/>
                    <a:pt x="155276" y="69139"/>
                  </a:cubicBezTo>
                  <a:cubicBezTo>
                    <a:pt x="103518" y="43260"/>
                    <a:pt x="54634" y="-2748"/>
                    <a:pt x="28755" y="128"/>
                  </a:cubicBezTo>
                  <a:close/>
                </a:path>
              </a:pathLst>
            </a:custGeom>
            <a:solidFill>
              <a:srgbClr val="FB82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8470994" y="2181148"/>
              <a:ext cx="311737" cy="294499"/>
            </a:xfrm>
            <a:custGeom>
              <a:avLst/>
              <a:gdLst>
                <a:gd name="connsiteX0" fmla="*/ 11410 w 311737"/>
                <a:gd name="connsiteY0" fmla="*/ 207034 h 294499"/>
                <a:gd name="connsiteX1" fmla="*/ 34414 w 311737"/>
                <a:gd name="connsiteY1" fmla="*/ 115019 h 294499"/>
                <a:gd name="connsiteX2" fmla="*/ 97674 w 311737"/>
                <a:gd name="connsiteY2" fmla="*/ 28755 h 294499"/>
                <a:gd name="connsiteX3" fmla="*/ 132180 w 311737"/>
                <a:gd name="connsiteY3" fmla="*/ 0 h 294499"/>
                <a:gd name="connsiteX4" fmla="*/ 201191 w 311737"/>
                <a:gd name="connsiteY4" fmla="*/ 28755 h 294499"/>
                <a:gd name="connsiteX5" fmla="*/ 287455 w 311737"/>
                <a:gd name="connsiteY5" fmla="*/ 161027 h 294499"/>
                <a:gd name="connsiteX6" fmla="*/ 310459 w 311737"/>
                <a:gd name="connsiteY6" fmla="*/ 224287 h 294499"/>
                <a:gd name="connsiteX7" fmla="*/ 298957 w 311737"/>
                <a:gd name="connsiteY7" fmla="*/ 293298 h 294499"/>
                <a:gd name="connsiteX8" fmla="*/ 218444 w 311737"/>
                <a:gd name="connsiteY8" fmla="*/ 264544 h 294499"/>
                <a:gd name="connsiteX9" fmla="*/ 11410 w 311737"/>
                <a:gd name="connsiteY9" fmla="*/ 207034 h 29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1737" h="294499">
                  <a:moveTo>
                    <a:pt x="11410" y="207034"/>
                  </a:moveTo>
                  <a:cubicBezTo>
                    <a:pt x="-19262" y="182113"/>
                    <a:pt x="20037" y="144732"/>
                    <a:pt x="34414" y="115019"/>
                  </a:cubicBezTo>
                  <a:cubicBezTo>
                    <a:pt x="48791" y="85306"/>
                    <a:pt x="81380" y="47925"/>
                    <a:pt x="97674" y="28755"/>
                  </a:cubicBezTo>
                  <a:cubicBezTo>
                    <a:pt x="113968" y="9585"/>
                    <a:pt x="114927" y="0"/>
                    <a:pt x="132180" y="0"/>
                  </a:cubicBezTo>
                  <a:cubicBezTo>
                    <a:pt x="149433" y="0"/>
                    <a:pt x="175312" y="1917"/>
                    <a:pt x="201191" y="28755"/>
                  </a:cubicBezTo>
                  <a:cubicBezTo>
                    <a:pt x="227070" y="55593"/>
                    <a:pt x="269244" y="128438"/>
                    <a:pt x="287455" y="161027"/>
                  </a:cubicBezTo>
                  <a:cubicBezTo>
                    <a:pt x="305666" y="193616"/>
                    <a:pt x="308542" y="202242"/>
                    <a:pt x="310459" y="224287"/>
                  </a:cubicBezTo>
                  <a:cubicBezTo>
                    <a:pt x="312376" y="246332"/>
                    <a:pt x="314293" y="286589"/>
                    <a:pt x="298957" y="293298"/>
                  </a:cubicBezTo>
                  <a:cubicBezTo>
                    <a:pt x="283621" y="300007"/>
                    <a:pt x="266368" y="277004"/>
                    <a:pt x="218444" y="264544"/>
                  </a:cubicBezTo>
                  <a:cubicBezTo>
                    <a:pt x="170520" y="252084"/>
                    <a:pt x="42082" y="231955"/>
                    <a:pt x="11410" y="207034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7843679" y="2473595"/>
              <a:ext cx="287996" cy="391639"/>
            </a:xfrm>
            <a:custGeom>
              <a:avLst/>
              <a:gdLst>
                <a:gd name="connsiteX0" fmla="*/ 287918 w 287996"/>
                <a:gd name="connsiteY0" fmla="*/ 87116 h 391639"/>
                <a:gd name="connsiteX1" fmla="*/ 178650 w 287996"/>
                <a:gd name="connsiteY1" fmla="*/ 18104 h 391639"/>
                <a:gd name="connsiteX2" fmla="*/ 75133 w 287996"/>
                <a:gd name="connsiteY2" fmla="*/ 851 h 391639"/>
                <a:gd name="connsiteX3" fmla="*/ 11872 w 287996"/>
                <a:gd name="connsiteY3" fmla="*/ 12353 h 391639"/>
                <a:gd name="connsiteX4" fmla="*/ 370 w 287996"/>
                <a:gd name="connsiteY4" fmla="*/ 92867 h 391639"/>
                <a:gd name="connsiteX5" fmla="*/ 17623 w 287996"/>
                <a:gd name="connsiteY5" fmla="*/ 230889 h 391639"/>
                <a:gd name="connsiteX6" fmla="*/ 103887 w 287996"/>
                <a:gd name="connsiteY6" fmla="*/ 386165 h 391639"/>
                <a:gd name="connsiteX7" fmla="*/ 167148 w 287996"/>
                <a:gd name="connsiteY7" fmla="*/ 345908 h 391639"/>
                <a:gd name="connsiteX8" fmla="*/ 195903 w 287996"/>
                <a:gd name="connsiteY8" fmla="*/ 242391 h 391639"/>
                <a:gd name="connsiteX9" fmla="*/ 287918 w 287996"/>
                <a:gd name="connsiteY9" fmla="*/ 87116 h 391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996" h="391639">
                  <a:moveTo>
                    <a:pt x="287918" y="87116"/>
                  </a:moveTo>
                  <a:cubicBezTo>
                    <a:pt x="285043" y="49735"/>
                    <a:pt x="214114" y="32481"/>
                    <a:pt x="178650" y="18104"/>
                  </a:cubicBezTo>
                  <a:cubicBezTo>
                    <a:pt x="143186" y="3727"/>
                    <a:pt x="102929" y="1809"/>
                    <a:pt x="75133" y="851"/>
                  </a:cubicBezTo>
                  <a:cubicBezTo>
                    <a:pt x="47337" y="-107"/>
                    <a:pt x="24332" y="-2983"/>
                    <a:pt x="11872" y="12353"/>
                  </a:cubicBezTo>
                  <a:cubicBezTo>
                    <a:pt x="-588" y="27689"/>
                    <a:pt x="-588" y="56444"/>
                    <a:pt x="370" y="92867"/>
                  </a:cubicBezTo>
                  <a:cubicBezTo>
                    <a:pt x="1328" y="129290"/>
                    <a:pt x="370" y="182006"/>
                    <a:pt x="17623" y="230889"/>
                  </a:cubicBezTo>
                  <a:cubicBezTo>
                    <a:pt x="34876" y="279772"/>
                    <a:pt x="78966" y="366995"/>
                    <a:pt x="103887" y="386165"/>
                  </a:cubicBezTo>
                  <a:cubicBezTo>
                    <a:pt x="128808" y="405335"/>
                    <a:pt x="151812" y="369870"/>
                    <a:pt x="167148" y="345908"/>
                  </a:cubicBezTo>
                  <a:cubicBezTo>
                    <a:pt x="182484" y="321946"/>
                    <a:pt x="177692" y="278814"/>
                    <a:pt x="195903" y="242391"/>
                  </a:cubicBezTo>
                  <a:cubicBezTo>
                    <a:pt x="214114" y="205968"/>
                    <a:pt x="290793" y="124497"/>
                    <a:pt x="287918" y="87116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20290745">
              <a:off x="7902957" y="2343634"/>
              <a:ext cx="1035186" cy="876347"/>
            </a:xfrm>
            <a:prstGeom prst="ellipse">
              <a:avLst/>
            </a:pr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8217861" y="2753275"/>
              <a:ext cx="115019" cy="71979"/>
            </a:xfrm>
            <a:custGeom>
              <a:avLst/>
              <a:gdLst>
                <a:gd name="connsiteX0" fmla="*/ 0 w 115019"/>
                <a:gd name="connsiteY0" fmla="*/ 71979 h 71979"/>
                <a:gd name="connsiteX1" fmla="*/ 11502 w 115019"/>
                <a:gd name="connsiteY1" fmla="*/ 8719 h 71979"/>
                <a:gd name="connsiteX2" fmla="*/ 69011 w 115019"/>
                <a:gd name="connsiteY2" fmla="*/ 2968 h 71979"/>
                <a:gd name="connsiteX3" fmla="*/ 115019 w 115019"/>
                <a:gd name="connsiteY3" fmla="*/ 31722 h 71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019" h="71979">
                  <a:moveTo>
                    <a:pt x="0" y="71979"/>
                  </a:moveTo>
                  <a:cubicBezTo>
                    <a:pt x="0" y="46100"/>
                    <a:pt x="0" y="20221"/>
                    <a:pt x="11502" y="8719"/>
                  </a:cubicBezTo>
                  <a:cubicBezTo>
                    <a:pt x="23004" y="-2783"/>
                    <a:pt x="51758" y="-866"/>
                    <a:pt x="69011" y="2968"/>
                  </a:cubicBezTo>
                  <a:cubicBezTo>
                    <a:pt x="86264" y="6802"/>
                    <a:pt x="115019" y="31722"/>
                    <a:pt x="115019" y="31722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8672402" y="2537671"/>
              <a:ext cx="120553" cy="86300"/>
            </a:xfrm>
            <a:custGeom>
              <a:avLst/>
              <a:gdLst>
                <a:gd name="connsiteX0" fmla="*/ 5534 w 120553"/>
                <a:gd name="connsiteY0" fmla="*/ 86300 h 86300"/>
                <a:gd name="connsiteX1" fmla="*/ 5534 w 120553"/>
                <a:gd name="connsiteY1" fmla="*/ 28791 h 86300"/>
                <a:gd name="connsiteX2" fmla="*/ 63044 w 120553"/>
                <a:gd name="connsiteY2" fmla="*/ 36 h 86300"/>
                <a:gd name="connsiteX3" fmla="*/ 109051 w 120553"/>
                <a:gd name="connsiteY3" fmla="*/ 23040 h 86300"/>
                <a:gd name="connsiteX4" fmla="*/ 120553 w 120553"/>
                <a:gd name="connsiteY4" fmla="*/ 34542 h 8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553" h="86300">
                  <a:moveTo>
                    <a:pt x="5534" y="86300"/>
                  </a:moveTo>
                  <a:cubicBezTo>
                    <a:pt x="741" y="64734"/>
                    <a:pt x="-4051" y="43168"/>
                    <a:pt x="5534" y="28791"/>
                  </a:cubicBezTo>
                  <a:cubicBezTo>
                    <a:pt x="15119" y="14414"/>
                    <a:pt x="45791" y="994"/>
                    <a:pt x="63044" y="36"/>
                  </a:cubicBezTo>
                  <a:cubicBezTo>
                    <a:pt x="80297" y="-923"/>
                    <a:pt x="99466" y="17289"/>
                    <a:pt x="109051" y="23040"/>
                  </a:cubicBezTo>
                  <a:cubicBezTo>
                    <a:pt x="118636" y="28791"/>
                    <a:pt x="120553" y="34542"/>
                    <a:pt x="120553" y="34542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8551415" y="2813655"/>
              <a:ext cx="218536" cy="167679"/>
            </a:xfrm>
            <a:custGeom>
              <a:avLst/>
              <a:gdLst>
                <a:gd name="connsiteX0" fmla="*/ 0 w 218536"/>
                <a:gd name="connsiteY0" fmla="*/ 149622 h 167679"/>
                <a:gd name="connsiteX1" fmla="*/ 57510 w 218536"/>
                <a:gd name="connsiteY1" fmla="*/ 166875 h 167679"/>
                <a:gd name="connsiteX2" fmla="*/ 92016 w 218536"/>
                <a:gd name="connsiteY2" fmla="*/ 126618 h 167679"/>
                <a:gd name="connsiteX3" fmla="*/ 97767 w 218536"/>
                <a:gd name="connsiteY3" fmla="*/ 92112 h 167679"/>
                <a:gd name="connsiteX4" fmla="*/ 92016 w 218536"/>
                <a:gd name="connsiteY4" fmla="*/ 40354 h 167679"/>
                <a:gd name="connsiteX5" fmla="*/ 74763 w 218536"/>
                <a:gd name="connsiteY5" fmla="*/ 97 h 167679"/>
                <a:gd name="connsiteX6" fmla="*/ 115019 w 218536"/>
                <a:gd name="connsiteY6" fmla="*/ 51856 h 167679"/>
                <a:gd name="connsiteX7" fmla="*/ 149525 w 218536"/>
                <a:gd name="connsiteY7" fmla="*/ 80610 h 167679"/>
                <a:gd name="connsiteX8" fmla="*/ 189782 w 218536"/>
                <a:gd name="connsiteY8" fmla="*/ 86361 h 167679"/>
                <a:gd name="connsiteX9" fmla="*/ 218536 w 218536"/>
                <a:gd name="connsiteY9" fmla="*/ 46105 h 16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536" h="167679">
                  <a:moveTo>
                    <a:pt x="0" y="149622"/>
                  </a:moveTo>
                  <a:cubicBezTo>
                    <a:pt x="21087" y="160165"/>
                    <a:pt x="42174" y="170709"/>
                    <a:pt x="57510" y="166875"/>
                  </a:cubicBezTo>
                  <a:cubicBezTo>
                    <a:pt x="72846" y="163041"/>
                    <a:pt x="85307" y="139078"/>
                    <a:pt x="92016" y="126618"/>
                  </a:cubicBezTo>
                  <a:cubicBezTo>
                    <a:pt x="98726" y="114157"/>
                    <a:pt x="97767" y="106489"/>
                    <a:pt x="97767" y="92112"/>
                  </a:cubicBezTo>
                  <a:cubicBezTo>
                    <a:pt x="97767" y="77735"/>
                    <a:pt x="95850" y="55690"/>
                    <a:pt x="92016" y="40354"/>
                  </a:cubicBezTo>
                  <a:cubicBezTo>
                    <a:pt x="88182" y="25018"/>
                    <a:pt x="70929" y="-1820"/>
                    <a:pt x="74763" y="97"/>
                  </a:cubicBezTo>
                  <a:cubicBezTo>
                    <a:pt x="78597" y="2014"/>
                    <a:pt x="102559" y="38437"/>
                    <a:pt x="115019" y="51856"/>
                  </a:cubicBezTo>
                  <a:cubicBezTo>
                    <a:pt x="127479" y="65275"/>
                    <a:pt x="137065" y="74859"/>
                    <a:pt x="149525" y="80610"/>
                  </a:cubicBezTo>
                  <a:cubicBezTo>
                    <a:pt x="161986" y="86361"/>
                    <a:pt x="178280" y="92112"/>
                    <a:pt x="189782" y="86361"/>
                  </a:cubicBezTo>
                  <a:cubicBezTo>
                    <a:pt x="201284" y="80610"/>
                    <a:pt x="218536" y="46105"/>
                    <a:pt x="218536" y="46105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rot="19888631">
              <a:off x="8570335" y="2773295"/>
              <a:ext cx="80557" cy="61486"/>
            </a:xfrm>
            <a:prstGeom prst="ellipse">
              <a:avLst/>
            </a:pr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8798376" y="2575979"/>
              <a:ext cx="224870" cy="146512"/>
            </a:xfrm>
            <a:custGeom>
              <a:avLst/>
              <a:gdLst>
                <a:gd name="connsiteX0" fmla="*/ 0 w 224870"/>
                <a:gd name="connsiteY0" fmla="*/ 146512 h 146512"/>
                <a:gd name="connsiteX1" fmla="*/ 78698 w 224870"/>
                <a:gd name="connsiteY1" fmla="*/ 86552 h 146512"/>
                <a:gd name="connsiteX2" fmla="*/ 138659 w 224870"/>
                <a:gd name="connsiteY2" fmla="*/ 41581 h 146512"/>
                <a:gd name="connsiteX3" fmla="*/ 194872 w 224870"/>
                <a:gd name="connsiteY3" fmla="*/ 358 h 146512"/>
                <a:gd name="connsiteX4" fmla="*/ 224853 w 224870"/>
                <a:gd name="connsiteY4" fmla="*/ 22843 h 146512"/>
                <a:gd name="connsiteX5" fmla="*/ 191125 w 224870"/>
                <a:gd name="connsiteY5" fmla="*/ 45329 h 146512"/>
                <a:gd name="connsiteX6" fmla="*/ 119921 w 224870"/>
                <a:gd name="connsiteY6" fmla="*/ 94047 h 146512"/>
                <a:gd name="connsiteX7" fmla="*/ 0 w 224870"/>
                <a:gd name="connsiteY7" fmla="*/ 146512 h 14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870" h="146512">
                  <a:moveTo>
                    <a:pt x="0" y="146512"/>
                  </a:moveTo>
                  <a:lnTo>
                    <a:pt x="78698" y="86552"/>
                  </a:lnTo>
                  <a:lnTo>
                    <a:pt x="138659" y="41581"/>
                  </a:lnTo>
                  <a:cubicBezTo>
                    <a:pt x="158021" y="27215"/>
                    <a:pt x="180506" y="3481"/>
                    <a:pt x="194872" y="358"/>
                  </a:cubicBezTo>
                  <a:cubicBezTo>
                    <a:pt x="209238" y="-2765"/>
                    <a:pt x="225477" y="15348"/>
                    <a:pt x="224853" y="22843"/>
                  </a:cubicBezTo>
                  <a:cubicBezTo>
                    <a:pt x="224229" y="30338"/>
                    <a:pt x="191125" y="45329"/>
                    <a:pt x="191125" y="45329"/>
                  </a:cubicBezTo>
                  <a:cubicBezTo>
                    <a:pt x="173636" y="57196"/>
                    <a:pt x="151151" y="75934"/>
                    <a:pt x="119921" y="94047"/>
                  </a:cubicBezTo>
                  <a:cubicBezTo>
                    <a:pt x="88692" y="112160"/>
                    <a:pt x="46220" y="133083"/>
                    <a:pt x="0" y="146512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8161723" y="2898626"/>
              <a:ext cx="205686" cy="97458"/>
            </a:xfrm>
            <a:custGeom>
              <a:avLst/>
              <a:gdLst>
                <a:gd name="connsiteX0" fmla="*/ 205686 w 205686"/>
                <a:gd name="connsiteY0" fmla="*/ 0 h 97458"/>
                <a:gd name="connsiteX1" fmla="*/ 22056 w 205686"/>
                <a:gd name="connsiteY1" fmla="*/ 56213 h 97458"/>
                <a:gd name="connsiteX2" fmla="*/ 3319 w 205686"/>
                <a:gd name="connsiteY2" fmla="*/ 78698 h 97458"/>
                <a:gd name="connsiteX3" fmla="*/ 22056 w 205686"/>
                <a:gd name="connsiteY3" fmla="*/ 97436 h 97458"/>
                <a:gd name="connsiteX4" fmla="*/ 70774 w 205686"/>
                <a:gd name="connsiteY4" fmla="*/ 74951 h 97458"/>
                <a:gd name="connsiteX5" fmla="*/ 205686 w 205686"/>
                <a:gd name="connsiteY5" fmla="*/ 0 h 9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686" h="97458">
                  <a:moveTo>
                    <a:pt x="205686" y="0"/>
                  </a:moveTo>
                  <a:cubicBezTo>
                    <a:pt x="130735" y="21548"/>
                    <a:pt x="55784" y="43097"/>
                    <a:pt x="22056" y="56213"/>
                  </a:cubicBezTo>
                  <a:cubicBezTo>
                    <a:pt x="-11672" y="69329"/>
                    <a:pt x="3319" y="71828"/>
                    <a:pt x="3319" y="78698"/>
                  </a:cubicBezTo>
                  <a:cubicBezTo>
                    <a:pt x="3319" y="85568"/>
                    <a:pt x="10814" y="98060"/>
                    <a:pt x="22056" y="97436"/>
                  </a:cubicBezTo>
                  <a:cubicBezTo>
                    <a:pt x="33298" y="96812"/>
                    <a:pt x="70774" y="74951"/>
                    <a:pt x="70774" y="74951"/>
                  </a:cubicBezTo>
                  <a:lnTo>
                    <a:pt x="205686" y="0"/>
                  </a:ln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 rot="20879218">
              <a:off x="8203153" y="2968777"/>
              <a:ext cx="205686" cy="97458"/>
            </a:xfrm>
            <a:custGeom>
              <a:avLst/>
              <a:gdLst>
                <a:gd name="connsiteX0" fmla="*/ 205686 w 205686"/>
                <a:gd name="connsiteY0" fmla="*/ 0 h 97458"/>
                <a:gd name="connsiteX1" fmla="*/ 22056 w 205686"/>
                <a:gd name="connsiteY1" fmla="*/ 56213 h 97458"/>
                <a:gd name="connsiteX2" fmla="*/ 3319 w 205686"/>
                <a:gd name="connsiteY2" fmla="*/ 78698 h 97458"/>
                <a:gd name="connsiteX3" fmla="*/ 22056 w 205686"/>
                <a:gd name="connsiteY3" fmla="*/ 97436 h 97458"/>
                <a:gd name="connsiteX4" fmla="*/ 70774 w 205686"/>
                <a:gd name="connsiteY4" fmla="*/ 74951 h 97458"/>
                <a:gd name="connsiteX5" fmla="*/ 205686 w 205686"/>
                <a:gd name="connsiteY5" fmla="*/ 0 h 9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686" h="97458">
                  <a:moveTo>
                    <a:pt x="205686" y="0"/>
                  </a:moveTo>
                  <a:cubicBezTo>
                    <a:pt x="130735" y="21548"/>
                    <a:pt x="55784" y="43097"/>
                    <a:pt x="22056" y="56213"/>
                  </a:cubicBezTo>
                  <a:cubicBezTo>
                    <a:pt x="-11672" y="69329"/>
                    <a:pt x="3319" y="71828"/>
                    <a:pt x="3319" y="78698"/>
                  </a:cubicBezTo>
                  <a:cubicBezTo>
                    <a:pt x="3319" y="85568"/>
                    <a:pt x="10814" y="98060"/>
                    <a:pt x="22056" y="97436"/>
                  </a:cubicBezTo>
                  <a:cubicBezTo>
                    <a:pt x="33298" y="96812"/>
                    <a:pt x="70774" y="74951"/>
                    <a:pt x="70774" y="74951"/>
                  </a:cubicBezTo>
                  <a:lnTo>
                    <a:pt x="205686" y="0"/>
                  </a:ln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 rot="1449176">
              <a:off x="8859812" y="2655829"/>
              <a:ext cx="143338" cy="146512"/>
            </a:xfrm>
            <a:custGeom>
              <a:avLst/>
              <a:gdLst>
                <a:gd name="connsiteX0" fmla="*/ 0 w 224870"/>
                <a:gd name="connsiteY0" fmla="*/ 146512 h 146512"/>
                <a:gd name="connsiteX1" fmla="*/ 78698 w 224870"/>
                <a:gd name="connsiteY1" fmla="*/ 86552 h 146512"/>
                <a:gd name="connsiteX2" fmla="*/ 138659 w 224870"/>
                <a:gd name="connsiteY2" fmla="*/ 41581 h 146512"/>
                <a:gd name="connsiteX3" fmla="*/ 194872 w 224870"/>
                <a:gd name="connsiteY3" fmla="*/ 358 h 146512"/>
                <a:gd name="connsiteX4" fmla="*/ 224853 w 224870"/>
                <a:gd name="connsiteY4" fmla="*/ 22843 h 146512"/>
                <a:gd name="connsiteX5" fmla="*/ 191125 w 224870"/>
                <a:gd name="connsiteY5" fmla="*/ 45329 h 146512"/>
                <a:gd name="connsiteX6" fmla="*/ 119921 w 224870"/>
                <a:gd name="connsiteY6" fmla="*/ 94047 h 146512"/>
                <a:gd name="connsiteX7" fmla="*/ 0 w 224870"/>
                <a:gd name="connsiteY7" fmla="*/ 146512 h 14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870" h="146512">
                  <a:moveTo>
                    <a:pt x="0" y="146512"/>
                  </a:moveTo>
                  <a:lnTo>
                    <a:pt x="78698" y="86552"/>
                  </a:lnTo>
                  <a:lnTo>
                    <a:pt x="138659" y="41581"/>
                  </a:lnTo>
                  <a:cubicBezTo>
                    <a:pt x="158021" y="27215"/>
                    <a:pt x="180506" y="3481"/>
                    <a:pt x="194872" y="358"/>
                  </a:cubicBezTo>
                  <a:cubicBezTo>
                    <a:pt x="209238" y="-2765"/>
                    <a:pt x="225477" y="15348"/>
                    <a:pt x="224853" y="22843"/>
                  </a:cubicBezTo>
                  <a:cubicBezTo>
                    <a:pt x="224229" y="30338"/>
                    <a:pt x="191125" y="45329"/>
                    <a:pt x="191125" y="45329"/>
                  </a:cubicBezTo>
                  <a:cubicBezTo>
                    <a:pt x="173636" y="57196"/>
                    <a:pt x="151151" y="75934"/>
                    <a:pt x="119921" y="94047"/>
                  </a:cubicBezTo>
                  <a:cubicBezTo>
                    <a:pt x="88692" y="112160"/>
                    <a:pt x="46220" y="133083"/>
                    <a:pt x="0" y="146512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8111772" y="2331686"/>
              <a:ext cx="416300" cy="282857"/>
            </a:xfrm>
            <a:custGeom>
              <a:avLst/>
              <a:gdLst>
                <a:gd name="connsiteX0" fmla="*/ 232 w 416300"/>
                <a:gd name="connsiteY0" fmla="*/ 125872 h 282857"/>
                <a:gd name="connsiteX1" fmla="*/ 77724 w 416300"/>
                <a:gd name="connsiteY1" fmla="*/ 156869 h 282857"/>
                <a:gd name="connsiteX2" fmla="*/ 116470 w 416300"/>
                <a:gd name="connsiteY2" fmla="*/ 211113 h 282857"/>
                <a:gd name="connsiteX3" fmla="*/ 162965 w 416300"/>
                <a:gd name="connsiteY3" fmla="*/ 269231 h 282857"/>
                <a:gd name="connsiteX4" fmla="*/ 240456 w 416300"/>
                <a:gd name="connsiteY4" fmla="*/ 280855 h 282857"/>
                <a:gd name="connsiteX5" fmla="*/ 279202 w 416300"/>
                <a:gd name="connsiteY5" fmla="*/ 238235 h 282857"/>
                <a:gd name="connsiteX6" fmla="*/ 259829 w 416300"/>
                <a:gd name="connsiteY6" fmla="*/ 183991 h 282857"/>
                <a:gd name="connsiteX7" fmla="*/ 209460 w 416300"/>
                <a:gd name="connsiteY7" fmla="*/ 125872 h 282857"/>
                <a:gd name="connsiteX8" fmla="*/ 186212 w 416300"/>
                <a:gd name="connsiteY8" fmla="*/ 91001 h 282857"/>
                <a:gd name="connsiteX9" fmla="*/ 197836 w 416300"/>
                <a:gd name="connsiteY9" fmla="*/ 67753 h 282857"/>
                <a:gd name="connsiteX10" fmla="*/ 252080 w 416300"/>
                <a:gd name="connsiteY10" fmla="*/ 106499 h 282857"/>
                <a:gd name="connsiteX11" fmla="*/ 306324 w 416300"/>
                <a:gd name="connsiteY11" fmla="*/ 172367 h 282857"/>
                <a:gd name="connsiteX12" fmla="*/ 368317 w 416300"/>
                <a:gd name="connsiteY12" fmla="*/ 199489 h 282857"/>
                <a:gd name="connsiteX13" fmla="*/ 414812 w 416300"/>
                <a:gd name="connsiteY13" fmla="*/ 168492 h 282857"/>
                <a:gd name="connsiteX14" fmla="*/ 399314 w 416300"/>
                <a:gd name="connsiteY14" fmla="*/ 91001 h 282857"/>
                <a:gd name="connsiteX15" fmla="*/ 345070 w 416300"/>
                <a:gd name="connsiteY15" fmla="*/ 5760 h 282857"/>
                <a:gd name="connsiteX16" fmla="*/ 267578 w 416300"/>
                <a:gd name="connsiteY16" fmla="*/ 9635 h 282857"/>
                <a:gd name="connsiteX17" fmla="*/ 193961 w 416300"/>
                <a:gd name="connsiteY17" fmla="*/ 25133 h 282857"/>
                <a:gd name="connsiteX18" fmla="*/ 104846 w 416300"/>
                <a:gd name="connsiteY18" fmla="*/ 60004 h 282857"/>
                <a:gd name="connsiteX19" fmla="*/ 232 w 416300"/>
                <a:gd name="connsiteY19" fmla="*/ 125872 h 28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6300" h="282857">
                  <a:moveTo>
                    <a:pt x="232" y="125872"/>
                  </a:moveTo>
                  <a:cubicBezTo>
                    <a:pt x="-4288" y="142016"/>
                    <a:pt x="58351" y="142662"/>
                    <a:pt x="77724" y="156869"/>
                  </a:cubicBezTo>
                  <a:cubicBezTo>
                    <a:pt x="97097" y="171076"/>
                    <a:pt x="102263" y="192386"/>
                    <a:pt x="116470" y="211113"/>
                  </a:cubicBezTo>
                  <a:cubicBezTo>
                    <a:pt x="130677" y="229840"/>
                    <a:pt x="142301" y="257607"/>
                    <a:pt x="162965" y="269231"/>
                  </a:cubicBezTo>
                  <a:cubicBezTo>
                    <a:pt x="183629" y="280855"/>
                    <a:pt x="221083" y="286021"/>
                    <a:pt x="240456" y="280855"/>
                  </a:cubicBezTo>
                  <a:cubicBezTo>
                    <a:pt x="259829" y="275689"/>
                    <a:pt x="275973" y="254379"/>
                    <a:pt x="279202" y="238235"/>
                  </a:cubicBezTo>
                  <a:cubicBezTo>
                    <a:pt x="282431" y="222091"/>
                    <a:pt x="271453" y="202718"/>
                    <a:pt x="259829" y="183991"/>
                  </a:cubicBezTo>
                  <a:cubicBezTo>
                    <a:pt x="248205" y="165264"/>
                    <a:pt x="221729" y="141370"/>
                    <a:pt x="209460" y="125872"/>
                  </a:cubicBezTo>
                  <a:cubicBezTo>
                    <a:pt x="197191" y="110374"/>
                    <a:pt x="188149" y="100687"/>
                    <a:pt x="186212" y="91001"/>
                  </a:cubicBezTo>
                  <a:cubicBezTo>
                    <a:pt x="184275" y="81315"/>
                    <a:pt x="186858" y="65170"/>
                    <a:pt x="197836" y="67753"/>
                  </a:cubicBezTo>
                  <a:cubicBezTo>
                    <a:pt x="208814" y="70336"/>
                    <a:pt x="233999" y="89063"/>
                    <a:pt x="252080" y="106499"/>
                  </a:cubicBezTo>
                  <a:cubicBezTo>
                    <a:pt x="270161" y="123935"/>
                    <a:pt x="286951" y="156869"/>
                    <a:pt x="306324" y="172367"/>
                  </a:cubicBezTo>
                  <a:cubicBezTo>
                    <a:pt x="325697" y="187865"/>
                    <a:pt x="350236" y="200135"/>
                    <a:pt x="368317" y="199489"/>
                  </a:cubicBezTo>
                  <a:cubicBezTo>
                    <a:pt x="386398" y="198843"/>
                    <a:pt x="409646" y="186573"/>
                    <a:pt x="414812" y="168492"/>
                  </a:cubicBezTo>
                  <a:cubicBezTo>
                    <a:pt x="419978" y="150411"/>
                    <a:pt x="410938" y="118123"/>
                    <a:pt x="399314" y="91001"/>
                  </a:cubicBezTo>
                  <a:cubicBezTo>
                    <a:pt x="387690" y="63879"/>
                    <a:pt x="367026" y="19321"/>
                    <a:pt x="345070" y="5760"/>
                  </a:cubicBezTo>
                  <a:cubicBezTo>
                    <a:pt x="323114" y="-7801"/>
                    <a:pt x="292763" y="6406"/>
                    <a:pt x="267578" y="9635"/>
                  </a:cubicBezTo>
                  <a:cubicBezTo>
                    <a:pt x="242393" y="12864"/>
                    <a:pt x="221083" y="16738"/>
                    <a:pt x="193961" y="25133"/>
                  </a:cubicBezTo>
                  <a:cubicBezTo>
                    <a:pt x="166839" y="33528"/>
                    <a:pt x="131322" y="48380"/>
                    <a:pt x="104846" y="60004"/>
                  </a:cubicBezTo>
                  <a:cubicBezTo>
                    <a:pt x="78370" y="71628"/>
                    <a:pt x="4752" y="109728"/>
                    <a:pt x="232" y="125872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83181" y="5576208"/>
            <a:ext cx="1222581" cy="1334458"/>
            <a:chOff x="-562790" y="3802113"/>
            <a:chExt cx="1696745" cy="1852012"/>
          </a:xfrm>
        </p:grpSpPr>
        <p:sp>
          <p:nvSpPr>
            <p:cNvPr id="81" name="Pie 80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049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2" name="Pie 81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42B4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3" name="Pie 82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75C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2645031" y="6002425"/>
            <a:ext cx="963493" cy="1051661"/>
            <a:chOff x="-562790" y="3802113"/>
            <a:chExt cx="1696745" cy="1852012"/>
          </a:xfrm>
        </p:grpSpPr>
        <p:sp>
          <p:nvSpPr>
            <p:cNvPr id="97" name="Pie 96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049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Pie 97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42B4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Pie 98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75C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1" name="Oval 100"/>
          <p:cNvSpPr/>
          <p:nvPr/>
        </p:nvSpPr>
        <p:spPr>
          <a:xfrm rot="909143">
            <a:off x="2468150" y="-2150658"/>
            <a:ext cx="10879116" cy="5308852"/>
          </a:xfrm>
          <a:prstGeom prst="ellipse">
            <a:avLst/>
          </a:prstGeom>
          <a:solidFill>
            <a:srgbClr val="BDE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 rot="909143">
            <a:off x="4861082" y="-2672022"/>
            <a:ext cx="8453366" cy="4894799"/>
          </a:xfrm>
          <a:prstGeom prst="ellipse">
            <a:avLst/>
          </a:prstGeom>
          <a:solidFill>
            <a:srgbClr val="B0D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9211312" y="2584086"/>
            <a:ext cx="2980688" cy="4550386"/>
            <a:chOff x="-815917" y="232064"/>
            <a:chExt cx="4333960" cy="6616322"/>
          </a:xfrm>
        </p:grpSpPr>
        <p:grpSp>
          <p:nvGrpSpPr>
            <p:cNvPr id="65" name="Group 64"/>
            <p:cNvGrpSpPr/>
            <p:nvPr/>
          </p:nvGrpSpPr>
          <p:grpSpPr>
            <a:xfrm>
              <a:off x="-815917" y="1252259"/>
              <a:ext cx="4333960" cy="5596127"/>
              <a:chOff x="-815917" y="1252259"/>
              <a:chExt cx="4333960" cy="5596127"/>
            </a:xfrm>
          </p:grpSpPr>
          <p:sp>
            <p:nvSpPr>
              <p:cNvPr id="68" name="Triangle 67"/>
              <p:cNvSpPr/>
              <p:nvPr/>
            </p:nvSpPr>
            <p:spPr>
              <a:xfrm>
                <a:off x="-815917" y="1252259"/>
                <a:ext cx="4333960" cy="5596127"/>
              </a:xfrm>
              <a:prstGeom prst="triangle">
                <a:avLst/>
              </a:prstGeom>
              <a:solidFill>
                <a:srgbClr val="85B7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ight Triangle 68"/>
              <p:cNvSpPr/>
              <p:nvPr/>
            </p:nvSpPr>
            <p:spPr>
              <a:xfrm>
                <a:off x="1351063" y="1260419"/>
                <a:ext cx="2159316" cy="5587967"/>
              </a:xfrm>
              <a:prstGeom prst="rtTriangle">
                <a:avLst/>
              </a:prstGeom>
              <a:solidFill>
                <a:srgbClr val="6788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Pie 65"/>
            <p:cNvSpPr/>
            <p:nvPr/>
          </p:nvSpPr>
          <p:spPr>
            <a:xfrm rot="12096837">
              <a:off x="354766" y="232064"/>
              <a:ext cx="1983273" cy="1983273"/>
            </a:xfrm>
            <a:prstGeom prst="pie">
              <a:avLst>
                <a:gd name="adj1" fmla="val 13600248"/>
                <a:gd name="adj2" fmla="val 1620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Pie 66"/>
            <p:cNvSpPr/>
            <p:nvPr/>
          </p:nvSpPr>
          <p:spPr>
            <a:xfrm rot="12096837">
              <a:off x="358599" y="239246"/>
              <a:ext cx="1983273" cy="1983273"/>
            </a:xfrm>
            <a:prstGeom prst="pie">
              <a:avLst>
                <a:gd name="adj1" fmla="val 13600248"/>
                <a:gd name="adj2" fmla="val 1489735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492008" y="3886876"/>
            <a:ext cx="3904368" cy="3558216"/>
            <a:chOff x="8056065" y="3330514"/>
            <a:chExt cx="2438947" cy="2222716"/>
          </a:xfrm>
        </p:grpSpPr>
        <p:sp>
          <p:nvSpPr>
            <p:cNvPr id="26" name="Freeform 25"/>
            <p:cNvSpPr/>
            <p:nvPr/>
          </p:nvSpPr>
          <p:spPr>
            <a:xfrm>
              <a:off x="8693112" y="3675829"/>
              <a:ext cx="1801900" cy="1877401"/>
            </a:xfrm>
            <a:custGeom>
              <a:avLst/>
              <a:gdLst>
                <a:gd name="connsiteX0" fmla="*/ 10094 w 1801900"/>
                <a:gd name="connsiteY0" fmla="*/ 579520 h 1877401"/>
                <a:gd name="connsiteX1" fmla="*/ 60894 w 1801900"/>
                <a:gd name="connsiteY1" fmla="*/ 427120 h 1877401"/>
                <a:gd name="connsiteX2" fmla="*/ 187894 w 1801900"/>
                <a:gd name="connsiteY2" fmla="*/ 257786 h 1877401"/>
                <a:gd name="connsiteX3" fmla="*/ 348760 w 1801900"/>
                <a:gd name="connsiteY3" fmla="*/ 130786 h 1877401"/>
                <a:gd name="connsiteX4" fmla="*/ 535027 w 1801900"/>
                <a:gd name="connsiteY4" fmla="*/ 37653 h 1877401"/>
                <a:gd name="connsiteX5" fmla="*/ 797494 w 1801900"/>
                <a:gd name="connsiteY5" fmla="*/ 3786 h 1877401"/>
                <a:gd name="connsiteX6" fmla="*/ 1009160 w 1801900"/>
                <a:gd name="connsiteY6" fmla="*/ 12253 h 1877401"/>
                <a:gd name="connsiteX7" fmla="*/ 1280094 w 1801900"/>
                <a:gd name="connsiteY7" fmla="*/ 105386 h 1877401"/>
                <a:gd name="connsiteX8" fmla="*/ 1551027 w 1801900"/>
                <a:gd name="connsiteY8" fmla="*/ 325520 h 1877401"/>
                <a:gd name="connsiteX9" fmla="*/ 1711894 w 1801900"/>
                <a:gd name="connsiteY9" fmla="*/ 647253 h 1877401"/>
                <a:gd name="connsiteX10" fmla="*/ 1796560 w 1801900"/>
                <a:gd name="connsiteY10" fmla="*/ 1062120 h 1877401"/>
                <a:gd name="connsiteX11" fmla="*/ 1779627 w 1801900"/>
                <a:gd name="connsiteY11" fmla="*/ 1637853 h 1877401"/>
                <a:gd name="connsiteX12" fmla="*/ 1669560 w 1801900"/>
                <a:gd name="connsiteY12" fmla="*/ 1874920 h 1877401"/>
                <a:gd name="connsiteX13" fmla="*/ 1669560 w 1801900"/>
                <a:gd name="connsiteY13" fmla="*/ 1747920 h 1877401"/>
                <a:gd name="connsiteX14" fmla="*/ 1644160 w 1801900"/>
                <a:gd name="connsiteY14" fmla="*/ 1527786 h 1877401"/>
                <a:gd name="connsiteX15" fmla="*/ 1584894 w 1801900"/>
                <a:gd name="connsiteY15" fmla="*/ 1349986 h 1877401"/>
                <a:gd name="connsiteX16" fmla="*/ 1534094 w 1801900"/>
                <a:gd name="connsiteY16" fmla="*/ 1256853 h 1877401"/>
                <a:gd name="connsiteX17" fmla="*/ 1339360 w 1801900"/>
                <a:gd name="connsiteY17" fmla="*/ 841986 h 1877401"/>
                <a:gd name="connsiteX18" fmla="*/ 958360 w 1801900"/>
                <a:gd name="connsiteY18" fmla="*/ 664186 h 1877401"/>
                <a:gd name="connsiteX19" fmla="*/ 594294 w 1801900"/>
                <a:gd name="connsiteY19" fmla="*/ 638786 h 1877401"/>
                <a:gd name="connsiteX20" fmla="*/ 255627 w 1801900"/>
                <a:gd name="connsiteY20" fmla="*/ 596453 h 1877401"/>
                <a:gd name="connsiteX21" fmla="*/ 10094 w 1801900"/>
                <a:gd name="connsiteY21" fmla="*/ 579520 h 187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01900" h="1877401">
                  <a:moveTo>
                    <a:pt x="10094" y="579520"/>
                  </a:moveTo>
                  <a:cubicBezTo>
                    <a:pt x="-22361" y="551298"/>
                    <a:pt x="31261" y="480742"/>
                    <a:pt x="60894" y="427120"/>
                  </a:cubicBezTo>
                  <a:cubicBezTo>
                    <a:pt x="90527" y="373498"/>
                    <a:pt x="139916" y="307175"/>
                    <a:pt x="187894" y="257786"/>
                  </a:cubicBezTo>
                  <a:cubicBezTo>
                    <a:pt x="235872" y="208397"/>
                    <a:pt x="290905" y="167475"/>
                    <a:pt x="348760" y="130786"/>
                  </a:cubicBezTo>
                  <a:cubicBezTo>
                    <a:pt x="406615" y="94097"/>
                    <a:pt x="460238" y="58820"/>
                    <a:pt x="535027" y="37653"/>
                  </a:cubicBezTo>
                  <a:cubicBezTo>
                    <a:pt x="609816" y="16486"/>
                    <a:pt x="718472" y="8019"/>
                    <a:pt x="797494" y="3786"/>
                  </a:cubicBezTo>
                  <a:cubicBezTo>
                    <a:pt x="876516" y="-447"/>
                    <a:pt x="928727" y="-4680"/>
                    <a:pt x="1009160" y="12253"/>
                  </a:cubicBezTo>
                  <a:cubicBezTo>
                    <a:pt x="1089593" y="29186"/>
                    <a:pt x="1189783" y="53175"/>
                    <a:pt x="1280094" y="105386"/>
                  </a:cubicBezTo>
                  <a:cubicBezTo>
                    <a:pt x="1370405" y="157597"/>
                    <a:pt x="1479060" y="235209"/>
                    <a:pt x="1551027" y="325520"/>
                  </a:cubicBezTo>
                  <a:cubicBezTo>
                    <a:pt x="1622994" y="415831"/>
                    <a:pt x="1670972" y="524486"/>
                    <a:pt x="1711894" y="647253"/>
                  </a:cubicBezTo>
                  <a:cubicBezTo>
                    <a:pt x="1752816" y="770020"/>
                    <a:pt x="1785271" y="897020"/>
                    <a:pt x="1796560" y="1062120"/>
                  </a:cubicBezTo>
                  <a:cubicBezTo>
                    <a:pt x="1807849" y="1227220"/>
                    <a:pt x="1800794" y="1502386"/>
                    <a:pt x="1779627" y="1637853"/>
                  </a:cubicBezTo>
                  <a:cubicBezTo>
                    <a:pt x="1758460" y="1773320"/>
                    <a:pt x="1687904" y="1856576"/>
                    <a:pt x="1669560" y="1874920"/>
                  </a:cubicBezTo>
                  <a:cubicBezTo>
                    <a:pt x="1651216" y="1893264"/>
                    <a:pt x="1673793" y="1805776"/>
                    <a:pt x="1669560" y="1747920"/>
                  </a:cubicBezTo>
                  <a:cubicBezTo>
                    <a:pt x="1665327" y="1690064"/>
                    <a:pt x="1658271" y="1594108"/>
                    <a:pt x="1644160" y="1527786"/>
                  </a:cubicBezTo>
                  <a:cubicBezTo>
                    <a:pt x="1630049" y="1461464"/>
                    <a:pt x="1603238" y="1395141"/>
                    <a:pt x="1584894" y="1349986"/>
                  </a:cubicBezTo>
                  <a:cubicBezTo>
                    <a:pt x="1566550" y="1304831"/>
                    <a:pt x="1575016" y="1341520"/>
                    <a:pt x="1534094" y="1256853"/>
                  </a:cubicBezTo>
                  <a:cubicBezTo>
                    <a:pt x="1493172" y="1172186"/>
                    <a:pt x="1435316" y="940764"/>
                    <a:pt x="1339360" y="841986"/>
                  </a:cubicBezTo>
                  <a:cubicBezTo>
                    <a:pt x="1243404" y="743208"/>
                    <a:pt x="1082538" y="698053"/>
                    <a:pt x="958360" y="664186"/>
                  </a:cubicBezTo>
                  <a:cubicBezTo>
                    <a:pt x="834182" y="630319"/>
                    <a:pt x="711416" y="650075"/>
                    <a:pt x="594294" y="638786"/>
                  </a:cubicBezTo>
                  <a:cubicBezTo>
                    <a:pt x="477172" y="627497"/>
                    <a:pt x="355816" y="607742"/>
                    <a:pt x="255627" y="596453"/>
                  </a:cubicBezTo>
                  <a:cubicBezTo>
                    <a:pt x="155438" y="585164"/>
                    <a:pt x="42549" y="607742"/>
                    <a:pt x="10094" y="579520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8650500" y="3939250"/>
              <a:ext cx="1708204" cy="1222082"/>
            </a:xfrm>
            <a:custGeom>
              <a:avLst/>
              <a:gdLst>
                <a:gd name="connsiteX0" fmla="*/ 69639 w 1708204"/>
                <a:gd name="connsiteY0" fmla="*/ 595499 h 1222082"/>
                <a:gd name="connsiteX1" fmla="*/ 230506 w 1708204"/>
                <a:gd name="connsiteY1" fmla="*/ 578565 h 1222082"/>
                <a:gd name="connsiteX2" fmla="*/ 340572 w 1708204"/>
                <a:gd name="connsiteY2" fmla="*/ 578565 h 1222082"/>
                <a:gd name="connsiteX3" fmla="*/ 509906 w 1708204"/>
                <a:gd name="connsiteY3" fmla="*/ 612432 h 1222082"/>
                <a:gd name="connsiteX4" fmla="*/ 670772 w 1708204"/>
                <a:gd name="connsiteY4" fmla="*/ 781765 h 1222082"/>
                <a:gd name="connsiteX5" fmla="*/ 780839 w 1708204"/>
                <a:gd name="connsiteY5" fmla="*/ 968032 h 1222082"/>
                <a:gd name="connsiteX6" fmla="*/ 950172 w 1708204"/>
                <a:gd name="connsiteY6" fmla="*/ 1154299 h 1222082"/>
                <a:gd name="connsiteX7" fmla="*/ 1212639 w 1708204"/>
                <a:gd name="connsiteY7" fmla="*/ 1222032 h 1222082"/>
                <a:gd name="connsiteX8" fmla="*/ 1432772 w 1708204"/>
                <a:gd name="connsiteY8" fmla="*/ 1162765 h 1222082"/>
                <a:gd name="connsiteX9" fmla="*/ 1602106 w 1708204"/>
                <a:gd name="connsiteY9" fmla="*/ 1027299 h 1222082"/>
                <a:gd name="connsiteX10" fmla="*/ 1652906 w 1708204"/>
                <a:gd name="connsiteY10" fmla="*/ 866432 h 1222082"/>
                <a:gd name="connsiteX11" fmla="*/ 1669839 w 1708204"/>
                <a:gd name="connsiteY11" fmla="*/ 570099 h 1222082"/>
                <a:gd name="connsiteX12" fmla="*/ 1111039 w 1708204"/>
                <a:gd name="connsiteY12" fmla="*/ 45165 h 1222082"/>
                <a:gd name="connsiteX13" fmla="*/ 509906 w 1708204"/>
                <a:gd name="connsiteY13" fmla="*/ 45165 h 1222082"/>
                <a:gd name="connsiteX14" fmla="*/ 120439 w 1708204"/>
                <a:gd name="connsiteY14" fmla="*/ 197565 h 1222082"/>
                <a:gd name="connsiteX15" fmla="*/ 1906 w 1708204"/>
                <a:gd name="connsiteY15" fmla="*/ 333032 h 1222082"/>
                <a:gd name="connsiteX16" fmla="*/ 69639 w 1708204"/>
                <a:gd name="connsiteY16" fmla="*/ 595499 h 122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8204" h="1222082">
                  <a:moveTo>
                    <a:pt x="69639" y="595499"/>
                  </a:moveTo>
                  <a:cubicBezTo>
                    <a:pt x="107739" y="636421"/>
                    <a:pt x="185351" y="581387"/>
                    <a:pt x="230506" y="578565"/>
                  </a:cubicBezTo>
                  <a:cubicBezTo>
                    <a:pt x="275661" y="575743"/>
                    <a:pt x="294005" y="572921"/>
                    <a:pt x="340572" y="578565"/>
                  </a:cubicBezTo>
                  <a:cubicBezTo>
                    <a:pt x="387139" y="584209"/>
                    <a:pt x="454873" y="578565"/>
                    <a:pt x="509906" y="612432"/>
                  </a:cubicBezTo>
                  <a:cubicBezTo>
                    <a:pt x="564939" y="646299"/>
                    <a:pt x="625616" y="722498"/>
                    <a:pt x="670772" y="781765"/>
                  </a:cubicBezTo>
                  <a:cubicBezTo>
                    <a:pt x="715928" y="841032"/>
                    <a:pt x="734272" y="905943"/>
                    <a:pt x="780839" y="968032"/>
                  </a:cubicBezTo>
                  <a:cubicBezTo>
                    <a:pt x="827406" y="1030121"/>
                    <a:pt x="878205" y="1111966"/>
                    <a:pt x="950172" y="1154299"/>
                  </a:cubicBezTo>
                  <a:cubicBezTo>
                    <a:pt x="1022139" y="1196632"/>
                    <a:pt x="1132206" y="1220621"/>
                    <a:pt x="1212639" y="1222032"/>
                  </a:cubicBezTo>
                  <a:cubicBezTo>
                    <a:pt x="1293072" y="1223443"/>
                    <a:pt x="1367861" y="1195220"/>
                    <a:pt x="1432772" y="1162765"/>
                  </a:cubicBezTo>
                  <a:cubicBezTo>
                    <a:pt x="1497683" y="1130310"/>
                    <a:pt x="1565417" y="1076688"/>
                    <a:pt x="1602106" y="1027299"/>
                  </a:cubicBezTo>
                  <a:cubicBezTo>
                    <a:pt x="1638795" y="977910"/>
                    <a:pt x="1641617" y="942632"/>
                    <a:pt x="1652906" y="866432"/>
                  </a:cubicBezTo>
                  <a:cubicBezTo>
                    <a:pt x="1664195" y="790232"/>
                    <a:pt x="1760150" y="706977"/>
                    <a:pt x="1669839" y="570099"/>
                  </a:cubicBezTo>
                  <a:cubicBezTo>
                    <a:pt x="1579528" y="433221"/>
                    <a:pt x="1304361" y="132654"/>
                    <a:pt x="1111039" y="45165"/>
                  </a:cubicBezTo>
                  <a:cubicBezTo>
                    <a:pt x="917717" y="-42324"/>
                    <a:pt x="675006" y="19765"/>
                    <a:pt x="509906" y="45165"/>
                  </a:cubicBezTo>
                  <a:cubicBezTo>
                    <a:pt x="344806" y="70565"/>
                    <a:pt x="205106" y="149587"/>
                    <a:pt x="120439" y="197565"/>
                  </a:cubicBezTo>
                  <a:cubicBezTo>
                    <a:pt x="35772" y="245543"/>
                    <a:pt x="13195" y="272354"/>
                    <a:pt x="1906" y="333032"/>
                  </a:cubicBezTo>
                  <a:cubicBezTo>
                    <a:pt x="-9383" y="393710"/>
                    <a:pt x="31539" y="554577"/>
                    <a:pt x="69639" y="595499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8275587" y="3330514"/>
              <a:ext cx="1075408" cy="2136914"/>
            </a:xfrm>
            <a:custGeom>
              <a:avLst/>
              <a:gdLst>
                <a:gd name="connsiteX0" fmla="*/ 1650 w 1075408"/>
                <a:gd name="connsiteY0" fmla="*/ 17275 h 2136914"/>
                <a:gd name="connsiteX1" fmla="*/ 153041 w 1075408"/>
                <a:gd name="connsiteY1" fmla="*/ 108110 h 2136914"/>
                <a:gd name="connsiteX2" fmla="*/ 334710 w 1075408"/>
                <a:gd name="connsiteY2" fmla="*/ 217111 h 2136914"/>
                <a:gd name="connsiteX3" fmla="*/ 455822 w 1075408"/>
                <a:gd name="connsiteY3" fmla="*/ 338224 h 2136914"/>
                <a:gd name="connsiteX4" fmla="*/ 552712 w 1075408"/>
                <a:gd name="connsiteY4" fmla="*/ 459336 h 2136914"/>
                <a:gd name="connsiteX5" fmla="*/ 637491 w 1075408"/>
                <a:gd name="connsiteY5" fmla="*/ 665228 h 2136914"/>
                <a:gd name="connsiteX6" fmla="*/ 764659 w 1075408"/>
                <a:gd name="connsiteY6" fmla="*/ 961953 h 2136914"/>
                <a:gd name="connsiteX7" fmla="*/ 746492 w 1075408"/>
                <a:gd name="connsiteY7" fmla="*/ 1143622 h 2136914"/>
                <a:gd name="connsiteX8" fmla="*/ 752548 w 1075408"/>
                <a:gd name="connsiteY8" fmla="*/ 1246568 h 2136914"/>
                <a:gd name="connsiteX9" fmla="*/ 794937 w 1075408"/>
                <a:gd name="connsiteY9" fmla="*/ 1404014 h 2136914"/>
                <a:gd name="connsiteX10" fmla="*/ 794937 w 1075408"/>
                <a:gd name="connsiteY10" fmla="*/ 1658351 h 2136914"/>
                <a:gd name="connsiteX11" fmla="*/ 698047 w 1075408"/>
                <a:gd name="connsiteY11" fmla="*/ 1930854 h 2136914"/>
                <a:gd name="connsiteX12" fmla="*/ 613269 w 1075408"/>
                <a:gd name="connsiteY12" fmla="*/ 2130690 h 2136914"/>
                <a:gd name="connsiteX13" fmla="*/ 691992 w 1075408"/>
                <a:gd name="connsiteY13" fmla="*/ 2076189 h 2136914"/>
                <a:gd name="connsiteX14" fmla="*/ 825216 w 1075408"/>
                <a:gd name="connsiteY14" fmla="*/ 1973243 h 2136914"/>
                <a:gd name="connsiteX15" fmla="*/ 952384 w 1075408"/>
                <a:gd name="connsiteY15" fmla="*/ 1779463 h 2136914"/>
                <a:gd name="connsiteX16" fmla="*/ 1043218 w 1075408"/>
                <a:gd name="connsiteY16" fmla="*/ 1494849 h 2136914"/>
                <a:gd name="connsiteX17" fmla="*/ 1049274 w 1075408"/>
                <a:gd name="connsiteY17" fmla="*/ 1228401 h 2136914"/>
                <a:gd name="connsiteX18" fmla="*/ 1067441 w 1075408"/>
                <a:gd name="connsiteY18" fmla="*/ 828730 h 2136914"/>
                <a:gd name="connsiteX19" fmla="*/ 903939 w 1075408"/>
                <a:gd name="connsiteY19" fmla="*/ 483559 h 2136914"/>
                <a:gd name="connsiteX20" fmla="*/ 782826 w 1075408"/>
                <a:gd name="connsiteY20" fmla="*/ 326112 h 2136914"/>
                <a:gd name="connsiteX21" fmla="*/ 619324 w 1075408"/>
                <a:gd name="connsiteY21" fmla="*/ 174722 h 2136914"/>
                <a:gd name="connsiteX22" fmla="*/ 437655 w 1075408"/>
                <a:gd name="connsiteY22" fmla="*/ 65720 h 2136914"/>
                <a:gd name="connsiteX23" fmla="*/ 274153 w 1075408"/>
                <a:gd name="connsiteY23" fmla="*/ 5164 h 2136914"/>
                <a:gd name="connsiteX24" fmla="*/ 1650 w 1075408"/>
                <a:gd name="connsiteY24" fmla="*/ 17275 h 21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75408" h="2136914">
                  <a:moveTo>
                    <a:pt x="1650" y="17275"/>
                  </a:moveTo>
                  <a:cubicBezTo>
                    <a:pt x="-18535" y="34433"/>
                    <a:pt x="153041" y="108110"/>
                    <a:pt x="153041" y="108110"/>
                  </a:cubicBezTo>
                  <a:cubicBezTo>
                    <a:pt x="208551" y="141416"/>
                    <a:pt x="284247" y="178759"/>
                    <a:pt x="334710" y="217111"/>
                  </a:cubicBezTo>
                  <a:cubicBezTo>
                    <a:pt x="385173" y="255463"/>
                    <a:pt x="419488" y="297853"/>
                    <a:pt x="455822" y="338224"/>
                  </a:cubicBezTo>
                  <a:cubicBezTo>
                    <a:pt x="492156" y="378595"/>
                    <a:pt x="522434" y="404835"/>
                    <a:pt x="552712" y="459336"/>
                  </a:cubicBezTo>
                  <a:cubicBezTo>
                    <a:pt x="582990" y="513837"/>
                    <a:pt x="602167" y="581459"/>
                    <a:pt x="637491" y="665228"/>
                  </a:cubicBezTo>
                  <a:cubicBezTo>
                    <a:pt x="672816" y="748998"/>
                    <a:pt x="746492" y="882221"/>
                    <a:pt x="764659" y="961953"/>
                  </a:cubicBezTo>
                  <a:cubicBezTo>
                    <a:pt x="782826" y="1041685"/>
                    <a:pt x="748510" y="1096186"/>
                    <a:pt x="746492" y="1143622"/>
                  </a:cubicBezTo>
                  <a:cubicBezTo>
                    <a:pt x="744474" y="1191058"/>
                    <a:pt x="744474" y="1203169"/>
                    <a:pt x="752548" y="1246568"/>
                  </a:cubicBezTo>
                  <a:cubicBezTo>
                    <a:pt x="760622" y="1289967"/>
                    <a:pt x="787872" y="1335384"/>
                    <a:pt x="794937" y="1404014"/>
                  </a:cubicBezTo>
                  <a:cubicBezTo>
                    <a:pt x="802002" y="1472644"/>
                    <a:pt x="811085" y="1570544"/>
                    <a:pt x="794937" y="1658351"/>
                  </a:cubicBezTo>
                  <a:cubicBezTo>
                    <a:pt x="778789" y="1746158"/>
                    <a:pt x="728325" y="1852131"/>
                    <a:pt x="698047" y="1930854"/>
                  </a:cubicBezTo>
                  <a:cubicBezTo>
                    <a:pt x="667769" y="2009577"/>
                    <a:pt x="614278" y="2106468"/>
                    <a:pt x="613269" y="2130690"/>
                  </a:cubicBezTo>
                  <a:cubicBezTo>
                    <a:pt x="612260" y="2154912"/>
                    <a:pt x="656668" y="2102430"/>
                    <a:pt x="691992" y="2076189"/>
                  </a:cubicBezTo>
                  <a:cubicBezTo>
                    <a:pt x="727317" y="2049948"/>
                    <a:pt x="781817" y="2022697"/>
                    <a:pt x="825216" y="1973243"/>
                  </a:cubicBezTo>
                  <a:cubicBezTo>
                    <a:pt x="868615" y="1923789"/>
                    <a:pt x="916050" y="1859195"/>
                    <a:pt x="952384" y="1779463"/>
                  </a:cubicBezTo>
                  <a:cubicBezTo>
                    <a:pt x="988718" y="1699731"/>
                    <a:pt x="1027070" y="1586693"/>
                    <a:pt x="1043218" y="1494849"/>
                  </a:cubicBezTo>
                  <a:cubicBezTo>
                    <a:pt x="1059366" y="1403005"/>
                    <a:pt x="1045237" y="1339421"/>
                    <a:pt x="1049274" y="1228401"/>
                  </a:cubicBezTo>
                  <a:cubicBezTo>
                    <a:pt x="1053311" y="1117381"/>
                    <a:pt x="1091663" y="952870"/>
                    <a:pt x="1067441" y="828730"/>
                  </a:cubicBezTo>
                  <a:cubicBezTo>
                    <a:pt x="1043219" y="704590"/>
                    <a:pt x="951375" y="567329"/>
                    <a:pt x="903939" y="483559"/>
                  </a:cubicBezTo>
                  <a:cubicBezTo>
                    <a:pt x="856503" y="399789"/>
                    <a:pt x="830262" y="377585"/>
                    <a:pt x="782826" y="326112"/>
                  </a:cubicBezTo>
                  <a:cubicBezTo>
                    <a:pt x="735390" y="274639"/>
                    <a:pt x="676852" y="218121"/>
                    <a:pt x="619324" y="174722"/>
                  </a:cubicBezTo>
                  <a:cubicBezTo>
                    <a:pt x="561796" y="131323"/>
                    <a:pt x="495184" y="93980"/>
                    <a:pt x="437655" y="65720"/>
                  </a:cubicBezTo>
                  <a:cubicBezTo>
                    <a:pt x="380126" y="37460"/>
                    <a:pt x="345811" y="15257"/>
                    <a:pt x="274153" y="5164"/>
                  </a:cubicBezTo>
                  <a:cubicBezTo>
                    <a:pt x="202495" y="-4929"/>
                    <a:pt x="21835" y="117"/>
                    <a:pt x="1650" y="17275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9364755" y="4666704"/>
              <a:ext cx="404960" cy="874288"/>
            </a:xfrm>
            <a:custGeom>
              <a:avLst/>
              <a:gdLst>
                <a:gd name="connsiteX0" fmla="*/ 69107 w 404960"/>
                <a:gd name="connsiteY0" fmla="*/ 43602 h 874288"/>
                <a:gd name="connsiteX1" fmla="*/ 129663 w 404960"/>
                <a:gd name="connsiteY1" fmla="*/ 376661 h 874288"/>
                <a:gd name="connsiteX2" fmla="*/ 165997 w 404960"/>
                <a:gd name="connsiteY2" fmla="*/ 485663 h 874288"/>
                <a:gd name="connsiteX3" fmla="*/ 147830 w 404960"/>
                <a:gd name="connsiteY3" fmla="*/ 637053 h 874288"/>
                <a:gd name="connsiteX4" fmla="*/ 38829 w 404960"/>
                <a:gd name="connsiteY4" fmla="*/ 836889 h 874288"/>
                <a:gd name="connsiteX5" fmla="*/ 2495 w 404960"/>
                <a:gd name="connsiteY5" fmla="*/ 867167 h 874288"/>
                <a:gd name="connsiteX6" fmla="*/ 99385 w 404960"/>
                <a:gd name="connsiteY6" fmla="*/ 867167 h 874288"/>
                <a:gd name="connsiteX7" fmla="*/ 232609 w 404960"/>
                <a:gd name="connsiteY7" fmla="*/ 788444 h 874288"/>
                <a:gd name="connsiteX8" fmla="*/ 347666 w 404960"/>
                <a:gd name="connsiteY8" fmla="*/ 624942 h 874288"/>
                <a:gd name="connsiteX9" fmla="*/ 390056 w 404960"/>
                <a:gd name="connsiteY9" fmla="*/ 509885 h 874288"/>
                <a:gd name="connsiteX10" fmla="*/ 402167 w 404960"/>
                <a:gd name="connsiteY10" fmla="*/ 279771 h 874288"/>
                <a:gd name="connsiteX11" fmla="*/ 341610 w 404960"/>
                <a:gd name="connsiteY11" fmla="*/ 31491 h 874288"/>
                <a:gd name="connsiteX12" fmla="*/ 69107 w 404960"/>
                <a:gd name="connsiteY12" fmla="*/ 43602 h 87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4960" h="874288">
                  <a:moveTo>
                    <a:pt x="69107" y="43602"/>
                  </a:moveTo>
                  <a:cubicBezTo>
                    <a:pt x="33783" y="101130"/>
                    <a:pt x="113515" y="302984"/>
                    <a:pt x="129663" y="376661"/>
                  </a:cubicBezTo>
                  <a:cubicBezTo>
                    <a:pt x="145811" y="450338"/>
                    <a:pt x="162969" y="442264"/>
                    <a:pt x="165997" y="485663"/>
                  </a:cubicBezTo>
                  <a:cubicBezTo>
                    <a:pt x="169025" y="529062"/>
                    <a:pt x="169025" y="578515"/>
                    <a:pt x="147830" y="637053"/>
                  </a:cubicBezTo>
                  <a:cubicBezTo>
                    <a:pt x="126635" y="695591"/>
                    <a:pt x="63051" y="798537"/>
                    <a:pt x="38829" y="836889"/>
                  </a:cubicBezTo>
                  <a:cubicBezTo>
                    <a:pt x="14607" y="875241"/>
                    <a:pt x="-7598" y="862121"/>
                    <a:pt x="2495" y="867167"/>
                  </a:cubicBezTo>
                  <a:cubicBezTo>
                    <a:pt x="12588" y="872213"/>
                    <a:pt x="61033" y="880287"/>
                    <a:pt x="99385" y="867167"/>
                  </a:cubicBezTo>
                  <a:cubicBezTo>
                    <a:pt x="137737" y="854047"/>
                    <a:pt x="191229" y="828815"/>
                    <a:pt x="232609" y="788444"/>
                  </a:cubicBezTo>
                  <a:cubicBezTo>
                    <a:pt x="273989" y="748073"/>
                    <a:pt x="321425" y="671368"/>
                    <a:pt x="347666" y="624942"/>
                  </a:cubicBezTo>
                  <a:cubicBezTo>
                    <a:pt x="373907" y="578516"/>
                    <a:pt x="380972" y="567414"/>
                    <a:pt x="390056" y="509885"/>
                  </a:cubicBezTo>
                  <a:cubicBezTo>
                    <a:pt x="399140" y="452356"/>
                    <a:pt x="410241" y="359503"/>
                    <a:pt x="402167" y="279771"/>
                  </a:cubicBezTo>
                  <a:cubicBezTo>
                    <a:pt x="394093" y="200039"/>
                    <a:pt x="398129" y="73880"/>
                    <a:pt x="341610" y="31491"/>
                  </a:cubicBezTo>
                  <a:cubicBezTo>
                    <a:pt x="285091" y="-10898"/>
                    <a:pt x="104431" y="-13926"/>
                    <a:pt x="69107" y="43602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8672633" y="3897890"/>
              <a:ext cx="1505511" cy="955644"/>
            </a:xfrm>
            <a:custGeom>
              <a:avLst/>
              <a:gdLst>
                <a:gd name="connsiteX0" fmla="*/ 14167 w 1505511"/>
                <a:gd name="connsiteY0" fmla="*/ 422064 h 955644"/>
                <a:gd name="connsiteX1" fmla="*/ 148982 w 1505511"/>
                <a:gd name="connsiteY1" fmla="*/ 234495 h 955644"/>
                <a:gd name="connsiteX2" fmla="*/ 377582 w 1505511"/>
                <a:gd name="connsiteY2" fmla="*/ 70372 h 955644"/>
                <a:gd name="connsiteX3" fmla="*/ 705829 w 1505511"/>
                <a:gd name="connsiteY3" fmla="*/ 33 h 955644"/>
                <a:gd name="connsiteX4" fmla="*/ 1110275 w 1505511"/>
                <a:gd name="connsiteY4" fmla="*/ 64510 h 955644"/>
                <a:gd name="connsiteX5" fmla="*/ 1379905 w 1505511"/>
                <a:gd name="connsiteY5" fmla="*/ 269664 h 955644"/>
                <a:gd name="connsiteX6" fmla="*/ 1502998 w 1505511"/>
                <a:gd name="connsiteY6" fmla="*/ 545156 h 955644"/>
                <a:gd name="connsiteX7" fmla="*/ 1450244 w 1505511"/>
                <a:gd name="connsiteY7" fmla="*/ 750310 h 955644"/>
                <a:gd name="connsiteX8" fmla="*/ 1303705 w 1505511"/>
                <a:gd name="connsiteY8" fmla="*/ 890987 h 955644"/>
                <a:gd name="connsiteX9" fmla="*/ 1110275 w 1505511"/>
                <a:gd name="connsiteY9" fmla="*/ 955464 h 955644"/>
                <a:gd name="connsiteX10" fmla="*/ 963736 w 1505511"/>
                <a:gd name="connsiteY10" fmla="*/ 873402 h 955644"/>
                <a:gd name="connsiteX11" fmla="*/ 823059 w 1505511"/>
                <a:gd name="connsiteY11" fmla="*/ 679972 h 955644"/>
                <a:gd name="connsiteX12" fmla="*/ 758582 w 1505511"/>
                <a:gd name="connsiteY12" fmla="*/ 574464 h 955644"/>
                <a:gd name="connsiteX13" fmla="*/ 647213 w 1505511"/>
                <a:gd name="connsiteY13" fmla="*/ 509987 h 955644"/>
                <a:gd name="connsiteX14" fmla="*/ 459644 w 1505511"/>
                <a:gd name="connsiteY14" fmla="*/ 474818 h 955644"/>
                <a:gd name="connsiteX15" fmla="*/ 190013 w 1505511"/>
                <a:gd name="connsiteY15" fmla="*/ 527572 h 955644"/>
                <a:gd name="connsiteX16" fmla="*/ 25890 w 1505511"/>
                <a:gd name="connsiteY16" fmla="*/ 539295 h 955644"/>
                <a:gd name="connsiteX17" fmla="*/ 14167 w 1505511"/>
                <a:gd name="connsiteY17" fmla="*/ 422064 h 955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05511" h="955644">
                  <a:moveTo>
                    <a:pt x="14167" y="422064"/>
                  </a:moveTo>
                  <a:cubicBezTo>
                    <a:pt x="34682" y="371264"/>
                    <a:pt x="88413" y="293110"/>
                    <a:pt x="148982" y="234495"/>
                  </a:cubicBezTo>
                  <a:cubicBezTo>
                    <a:pt x="209551" y="175880"/>
                    <a:pt x="284774" y="109449"/>
                    <a:pt x="377582" y="70372"/>
                  </a:cubicBezTo>
                  <a:cubicBezTo>
                    <a:pt x="470390" y="31295"/>
                    <a:pt x="583714" y="1010"/>
                    <a:pt x="705829" y="33"/>
                  </a:cubicBezTo>
                  <a:cubicBezTo>
                    <a:pt x="827944" y="-944"/>
                    <a:pt x="997929" y="19571"/>
                    <a:pt x="1110275" y="64510"/>
                  </a:cubicBezTo>
                  <a:cubicBezTo>
                    <a:pt x="1222621" y="109449"/>
                    <a:pt x="1314451" y="189556"/>
                    <a:pt x="1379905" y="269664"/>
                  </a:cubicBezTo>
                  <a:cubicBezTo>
                    <a:pt x="1445359" y="349772"/>
                    <a:pt x="1491275" y="465048"/>
                    <a:pt x="1502998" y="545156"/>
                  </a:cubicBezTo>
                  <a:cubicBezTo>
                    <a:pt x="1514721" y="625264"/>
                    <a:pt x="1483459" y="692672"/>
                    <a:pt x="1450244" y="750310"/>
                  </a:cubicBezTo>
                  <a:cubicBezTo>
                    <a:pt x="1417029" y="807948"/>
                    <a:pt x="1360366" y="856795"/>
                    <a:pt x="1303705" y="890987"/>
                  </a:cubicBezTo>
                  <a:cubicBezTo>
                    <a:pt x="1247044" y="925179"/>
                    <a:pt x="1166937" y="958395"/>
                    <a:pt x="1110275" y="955464"/>
                  </a:cubicBezTo>
                  <a:cubicBezTo>
                    <a:pt x="1053614" y="952533"/>
                    <a:pt x="1011605" y="919317"/>
                    <a:pt x="963736" y="873402"/>
                  </a:cubicBezTo>
                  <a:cubicBezTo>
                    <a:pt x="915867" y="827487"/>
                    <a:pt x="857251" y="729795"/>
                    <a:pt x="823059" y="679972"/>
                  </a:cubicBezTo>
                  <a:cubicBezTo>
                    <a:pt x="788867" y="630149"/>
                    <a:pt x="787890" y="602795"/>
                    <a:pt x="758582" y="574464"/>
                  </a:cubicBezTo>
                  <a:cubicBezTo>
                    <a:pt x="729274" y="546133"/>
                    <a:pt x="697036" y="526595"/>
                    <a:pt x="647213" y="509987"/>
                  </a:cubicBezTo>
                  <a:cubicBezTo>
                    <a:pt x="597390" y="493379"/>
                    <a:pt x="535844" y="471887"/>
                    <a:pt x="459644" y="474818"/>
                  </a:cubicBezTo>
                  <a:cubicBezTo>
                    <a:pt x="383444" y="477749"/>
                    <a:pt x="262305" y="516826"/>
                    <a:pt x="190013" y="527572"/>
                  </a:cubicBezTo>
                  <a:cubicBezTo>
                    <a:pt x="117721" y="538318"/>
                    <a:pt x="58128" y="550041"/>
                    <a:pt x="25890" y="539295"/>
                  </a:cubicBezTo>
                  <a:cubicBezTo>
                    <a:pt x="-6348" y="528549"/>
                    <a:pt x="-6348" y="472864"/>
                    <a:pt x="14167" y="422064"/>
                  </a:cubicBezTo>
                  <a:close/>
                </a:path>
              </a:pathLst>
            </a:custGeom>
            <a:solidFill>
              <a:srgbClr val="FB82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 rot="20535420">
              <a:off x="8148006" y="4009013"/>
              <a:ext cx="717752" cy="865135"/>
            </a:xfrm>
            <a:prstGeom prst="ellipse">
              <a:avLst/>
            </a:pr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8056065" y="4364839"/>
              <a:ext cx="199981" cy="292277"/>
            </a:xfrm>
            <a:custGeom>
              <a:avLst/>
              <a:gdLst>
                <a:gd name="connsiteX0" fmla="*/ 123964 w 199981"/>
                <a:gd name="connsiteY0" fmla="*/ 4626 h 292277"/>
                <a:gd name="connsiteX1" fmla="*/ 84208 w 199981"/>
                <a:gd name="connsiteY1" fmla="*/ 115060 h 292277"/>
                <a:gd name="connsiteX2" fmla="*/ 44451 w 199981"/>
                <a:gd name="connsiteY2" fmla="*/ 194573 h 292277"/>
                <a:gd name="connsiteX3" fmla="*/ 277 w 199981"/>
                <a:gd name="connsiteY3" fmla="*/ 229913 h 292277"/>
                <a:gd name="connsiteX4" fmla="*/ 66538 w 199981"/>
                <a:gd name="connsiteY4" fmla="*/ 216660 h 292277"/>
                <a:gd name="connsiteX5" fmla="*/ 128382 w 199981"/>
                <a:gd name="connsiteY5" fmla="*/ 194573 h 292277"/>
                <a:gd name="connsiteX6" fmla="*/ 154886 w 199981"/>
                <a:gd name="connsiteY6" fmla="*/ 172486 h 292277"/>
                <a:gd name="connsiteX7" fmla="*/ 84208 w 199981"/>
                <a:gd name="connsiteY7" fmla="*/ 225495 h 292277"/>
                <a:gd name="connsiteX8" fmla="*/ 35617 w 199981"/>
                <a:gd name="connsiteY8" fmla="*/ 282921 h 292277"/>
                <a:gd name="connsiteX9" fmla="*/ 13530 w 199981"/>
                <a:gd name="connsiteY9" fmla="*/ 287339 h 292277"/>
                <a:gd name="connsiteX10" fmla="*/ 88625 w 199981"/>
                <a:gd name="connsiteY10" fmla="*/ 282921 h 292277"/>
                <a:gd name="connsiteX11" fmla="*/ 132799 w 199981"/>
                <a:gd name="connsiteY11" fmla="*/ 252000 h 292277"/>
                <a:gd name="connsiteX12" fmla="*/ 163721 w 199981"/>
                <a:gd name="connsiteY12" fmla="*/ 234330 h 292277"/>
                <a:gd name="connsiteX13" fmla="*/ 199060 w 199981"/>
                <a:gd name="connsiteY13" fmla="*/ 282921 h 292277"/>
                <a:gd name="connsiteX14" fmla="*/ 123964 w 199981"/>
                <a:gd name="connsiteY14" fmla="*/ 4626 h 2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9981" h="292277">
                  <a:moveTo>
                    <a:pt x="123964" y="4626"/>
                  </a:moveTo>
                  <a:cubicBezTo>
                    <a:pt x="104822" y="-23351"/>
                    <a:pt x="97460" y="83402"/>
                    <a:pt x="84208" y="115060"/>
                  </a:cubicBezTo>
                  <a:cubicBezTo>
                    <a:pt x="70956" y="146718"/>
                    <a:pt x="58439" y="175431"/>
                    <a:pt x="44451" y="194573"/>
                  </a:cubicBezTo>
                  <a:cubicBezTo>
                    <a:pt x="30463" y="213715"/>
                    <a:pt x="-3404" y="226232"/>
                    <a:pt x="277" y="229913"/>
                  </a:cubicBezTo>
                  <a:cubicBezTo>
                    <a:pt x="3958" y="233594"/>
                    <a:pt x="45187" y="222550"/>
                    <a:pt x="66538" y="216660"/>
                  </a:cubicBezTo>
                  <a:cubicBezTo>
                    <a:pt x="87889" y="210770"/>
                    <a:pt x="113657" y="201935"/>
                    <a:pt x="128382" y="194573"/>
                  </a:cubicBezTo>
                  <a:cubicBezTo>
                    <a:pt x="143107" y="187211"/>
                    <a:pt x="162248" y="167332"/>
                    <a:pt x="154886" y="172486"/>
                  </a:cubicBezTo>
                  <a:cubicBezTo>
                    <a:pt x="147524" y="177640"/>
                    <a:pt x="104086" y="207089"/>
                    <a:pt x="84208" y="225495"/>
                  </a:cubicBezTo>
                  <a:cubicBezTo>
                    <a:pt x="64330" y="243901"/>
                    <a:pt x="47396" y="272614"/>
                    <a:pt x="35617" y="282921"/>
                  </a:cubicBezTo>
                  <a:cubicBezTo>
                    <a:pt x="23838" y="293228"/>
                    <a:pt x="4695" y="287339"/>
                    <a:pt x="13530" y="287339"/>
                  </a:cubicBezTo>
                  <a:cubicBezTo>
                    <a:pt x="22365" y="287339"/>
                    <a:pt x="68747" y="288811"/>
                    <a:pt x="88625" y="282921"/>
                  </a:cubicBezTo>
                  <a:cubicBezTo>
                    <a:pt x="108503" y="277031"/>
                    <a:pt x="120283" y="260099"/>
                    <a:pt x="132799" y="252000"/>
                  </a:cubicBezTo>
                  <a:cubicBezTo>
                    <a:pt x="145315" y="243902"/>
                    <a:pt x="152678" y="229177"/>
                    <a:pt x="163721" y="234330"/>
                  </a:cubicBezTo>
                  <a:cubicBezTo>
                    <a:pt x="174765" y="239484"/>
                    <a:pt x="205686" y="318996"/>
                    <a:pt x="199060" y="282921"/>
                  </a:cubicBezTo>
                  <a:cubicBezTo>
                    <a:pt x="192434" y="246846"/>
                    <a:pt x="143106" y="32603"/>
                    <a:pt x="123964" y="4626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 rot="20535420">
              <a:off x="8208216" y="4056672"/>
              <a:ext cx="590236" cy="778180"/>
            </a:xfrm>
            <a:prstGeom prst="ellipse">
              <a:avLst/>
            </a:prstGeom>
            <a:solidFill>
              <a:srgbClr val="FF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8257570" y="4031994"/>
              <a:ext cx="200011" cy="393737"/>
            </a:xfrm>
            <a:custGeom>
              <a:avLst/>
              <a:gdLst>
                <a:gd name="connsiteX0" fmla="*/ 177113 w 200011"/>
                <a:gd name="connsiteY0" fmla="*/ 81 h 393737"/>
                <a:gd name="connsiteX1" fmla="*/ 62056 w 200011"/>
                <a:gd name="connsiteY1" fmla="*/ 42471 h 393737"/>
                <a:gd name="connsiteX2" fmla="*/ 1500 w 200011"/>
                <a:gd name="connsiteY2" fmla="*/ 212028 h 393737"/>
                <a:gd name="connsiteX3" fmla="*/ 25723 w 200011"/>
                <a:gd name="connsiteY3" fmla="*/ 345252 h 393737"/>
                <a:gd name="connsiteX4" fmla="*/ 104446 w 200011"/>
                <a:gd name="connsiteY4" fmla="*/ 393697 h 393737"/>
                <a:gd name="connsiteX5" fmla="*/ 165002 w 200011"/>
                <a:gd name="connsiteY5" fmla="*/ 351308 h 393737"/>
                <a:gd name="connsiteX6" fmla="*/ 152891 w 200011"/>
                <a:gd name="connsiteY6" fmla="*/ 242307 h 393737"/>
                <a:gd name="connsiteX7" fmla="*/ 158946 w 200011"/>
                <a:gd name="connsiteY7" fmla="*/ 133305 h 393737"/>
                <a:gd name="connsiteX8" fmla="*/ 195280 w 200011"/>
                <a:gd name="connsiteY8" fmla="*/ 48526 h 393737"/>
                <a:gd name="connsiteX9" fmla="*/ 177113 w 200011"/>
                <a:gd name="connsiteY9" fmla="*/ 81 h 39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11" h="393737">
                  <a:moveTo>
                    <a:pt x="177113" y="81"/>
                  </a:moveTo>
                  <a:cubicBezTo>
                    <a:pt x="154909" y="-928"/>
                    <a:pt x="91325" y="7147"/>
                    <a:pt x="62056" y="42471"/>
                  </a:cubicBezTo>
                  <a:cubicBezTo>
                    <a:pt x="32787" y="77795"/>
                    <a:pt x="7556" y="161564"/>
                    <a:pt x="1500" y="212028"/>
                  </a:cubicBezTo>
                  <a:cubicBezTo>
                    <a:pt x="-4556" y="262492"/>
                    <a:pt x="8565" y="314974"/>
                    <a:pt x="25723" y="345252"/>
                  </a:cubicBezTo>
                  <a:cubicBezTo>
                    <a:pt x="42881" y="375530"/>
                    <a:pt x="81233" y="392688"/>
                    <a:pt x="104446" y="393697"/>
                  </a:cubicBezTo>
                  <a:cubicBezTo>
                    <a:pt x="127659" y="394706"/>
                    <a:pt x="156928" y="376540"/>
                    <a:pt x="165002" y="351308"/>
                  </a:cubicBezTo>
                  <a:cubicBezTo>
                    <a:pt x="173076" y="326076"/>
                    <a:pt x="153900" y="278641"/>
                    <a:pt x="152891" y="242307"/>
                  </a:cubicBezTo>
                  <a:cubicBezTo>
                    <a:pt x="151882" y="205973"/>
                    <a:pt x="151881" y="165602"/>
                    <a:pt x="158946" y="133305"/>
                  </a:cubicBezTo>
                  <a:cubicBezTo>
                    <a:pt x="166011" y="101008"/>
                    <a:pt x="185187" y="68711"/>
                    <a:pt x="195280" y="48526"/>
                  </a:cubicBezTo>
                  <a:cubicBezTo>
                    <a:pt x="205373" y="28341"/>
                    <a:pt x="199317" y="1090"/>
                    <a:pt x="177113" y="81"/>
                  </a:cubicBezTo>
                  <a:close/>
                </a:path>
              </a:pathLst>
            </a:cu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 rot="18982674" flipV="1">
              <a:off x="8454035" y="4497669"/>
              <a:ext cx="200011" cy="393737"/>
            </a:xfrm>
            <a:custGeom>
              <a:avLst/>
              <a:gdLst>
                <a:gd name="connsiteX0" fmla="*/ 177113 w 200011"/>
                <a:gd name="connsiteY0" fmla="*/ 81 h 393737"/>
                <a:gd name="connsiteX1" fmla="*/ 62056 w 200011"/>
                <a:gd name="connsiteY1" fmla="*/ 42471 h 393737"/>
                <a:gd name="connsiteX2" fmla="*/ 1500 w 200011"/>
                <a:gd name="connsiteY2" fmla="*/ 212028 h 393737"/>
                <a:gd name="connsiteX3" fmla="*/ 25723 w 200011"/>
                <a:gd name="connsiteY3" fmla="*/ 345252 h 393737"/>
                <a:gd name="connsiteX4" fmla="*/ 104446 w 200011"/>
                <a:gd name="connsiteY4" fmla="*/ 393697 h 393737"/>
                <a:gd name="connsiteX5" fmla="*/ 165002 w 200011"/>
                <a:gd name="connsiteY5" fmla="*/ 351308 h 393737"/>
                <a:gd name="connsiteX6" fmla="*/ 152891 w 200011"/>
                <a:gd name="connsiteY6" fmla="*/ 242307 h 393737"/>
                <a:gd name="connsiteX7" fmla="*/ 158946 w 200011"/>
                <a:gd name="connsiteY7" fmla="*/ 133305 h 393737"/>
                <a:gd name="connsiteX8" fmla="*/ 195280 w 200011"/>
                <a:gd name="connsiteY8" fmla="*/ 48526 h 393737"/>
                <a:gd name="connsiteX9" fmla="*/ 177113 w 200011"/>
                <a:gd name="connsiteY9" fmla="*/ 81 h 39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11" h="393737">
                  <a:moveTo>
                    <a:pt x="177113" y="81"/>
                  </a:moveTo>
                  <a:cubicBezTo>
                    <a:pt x="154909" y="-928"/>
                    <a:pt x="91325" y="7147"/>
                    <a:pt x="62056" y="42471"/>
                  </a:cubicBezTo>
                  <a:cubicBezTo>
                    <a:pt x="32787" y="77795"/>
                    <a:pt x="7556" y="161564"/>
                    <a:pt x="1500" y="212028"/>
                  </a:cubicBezTo>
                  <a:cubicBezTo>
                    <a:pt x="-4556" y="262492"/>
                    <a:pt x="8565" y="314974"/>
                    <a:pt x="25723" y="345252"/>
                  </a:cubicBezTo>
                  <a:cubicBezTo>
                    <a:pt x="42881" y="375530"/>
                    <a:pt x="81233" y="392688"/>
                    <a:pt x="104446" y="393697"/>
                  </a:cubicBezTo>
                  <a:cubicBezTo>
                    <a:pt x="127659" y="394706"/>
                    <a:pt x="156928" y="376540"/>
                    <a:pt x="165002" y="351308"/>
                  </a:cubicBezTo>
                  <a:cubicBezTo>
                    <a:pt x="173076" y="326076"/>
                    <a:pt x="153900" y="278641"/>
                    <a:pt x="152891" y="242307"/>
                  </a:cubicBezTo>
                  <a:cubicBezTo>
                    <a:pt x="151882" y="205973"/>
                    <a:pt x="151881" y="165602"/>
                    <a:pt x="158946" y="133305"/>
                  </a:cubicBezTo>
                  <a:cubicBezTo>
                    <a:pt x="166011" y="101008"/>
                    <a:pt x="185187" y="68711"/>
                    <a:pt x="195280" y="48526"/>
                  </a:cubicBezTo>
                  <a:cubicBezTo>
                    <a:pt x="205373" y="28341"/>
                    <a:pt x="199317" y="1090"/>
                    <a:pt x="177113" y="81"/>
                  </a:cubicBezTo>
                  <a:close/>
                </a:path>
              </a:pathLst>
            </a:cu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8533504" y="4219273"/>
              <a:ext cx="141724" cy="194366"/>
            </a:xfrm>
            <a:custGeom>
              <a:avLst/>
              <a:gdLst>
                <a:gd name="connsiteX0" fmla="*/ 44174 w 141724"/>
                <a:gd name="connsiteY0" fmla="*/ 194366 h 194366"/>
                <a:gd name="connsiteX1" fmla="*/ 97183 w 141724"/>
                <a:gd name="connsiteY1" fmla="*/ 163444 h 194366"/>
                <a:gd name="connsiteX2" fmla="*/ 132522 w 141724"/>
                <a:gd name="connsiteY2" fmla="*/ 119270 h 194366"/>
                <a:gd name="connsiteX3" fmla="*/ 141357 w 141724"/>
                <a:gd name="connsiteY3" fmla="*/ 83931 h 194366"/>
                <a:gd name="connsiteX4" fmla="*/ 123687 w 141724"/>
                <a:gd name="connsiteY4" fmla="*/ 57426 h 194366"/>
                <a:gd name="connsiteX5" fmla="*/ 88348 w 141724"/>
                <a:gd name="connsiteY5" fmla="*/ 26505 h 194366"/>
                <a:gd name="connsiteX6" fmla="*/ 44174 w 141724"/>
                <a:gd name="connsiteY6" fmla="*/ 4418 h 194366"/>
                <a:gd name="connsiteX7" fmla="*/ 0 w 141724"/>
                <a:gd name="connsiteY7" fmla="*/ 0 h 1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724" h="194366">
                  <a:moveTo>
                    <a:pt x="44174" y="194366"/>
                  </a:moveTo>
                  <a:cubicBezTo>
                    <a:pt x="63316" y="185163"/>
                    <a:pt x="82458" y="175960"/>
                    <a:pt x="97183" y="163444"/>
                  </a:cubicBezTo>
                  <a:cubicBezTo>
                    <a:pt x="111908" y="150928"/>
                    <a:pt x="125160" y="132522"/>
                    <a:pt x="132522" y="119270"/>
                  </a:cubicBezTo>
                  <a:cubicBezTo>
                    <a:pt x="139884" y="106018"/>
                    <a:pt x="142829" y="94238"/>
                    <a:pt x="141357" y="83931"/>
                  </a:cubicBezTo>
                  <a:cubicBezTo>
                    <a:pt x="139885" y="73624"/>
                    <a:pt x="132522" y="66997"/>
                    <a:pt x="123687" y="57426"/>
                  </a:cubicBezTo>
                  <a:cubicBezTo>
                    <a:pt x="114852" y="47855"/>
                    <a:pt x="101600" y="35340"/>
                    <a:pt x="88348" y="26505"/>
                  </a:cubicBezTo>
                  <a:cubicBezTo>
                    <a:pt x="75096" y="17670"/>
                    <a:pt x="58899" y="8835"/>
                    <a:pt x="44174" y="4418"/>
                  </a:cubicBezTo>
                  <a:cubicBezTo>
                    <a:pt x="29449" y="1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 rot="19438321" flipV="1">
              <a:off x="8575591" y="4397071"/>
              <a:ext cx="141724" cy="194366"/>
            </a:xfrm>
            <a:custGeom>
              <a:avLst/>
              <a:gdLst>
                <a:gd name="connsiteX0" fmla="*/ 44174 w 141724"/>
                <a:gd name="connsiteY0" fmla="*/ 194366 h 194366"/>
                <a:gd name="connsiteX1" fmla="*/ 97183 w 141724"/>
                <a:gd name="connsiteY1" fmla="*/ 163444 h 194366"/>
                <a:gd name="connsiteX2" fmla="*/ 132522 w 141724"/>
                <a:gd name="connsiteY2" fmla="*/ 119270 h 194366"/>
                <a:gd name="connsiteX3" fmla="*/ 141357 w 141724"/>
                <a:gd name="connsiteY3" fmla="*/ 83931 h 194366"/>
                <a:gd name="connsiteX4" fmla="*/ 123687 w 141724"/>
                <a:gd name="connsiteY4" fmla="*/ 57426 h 194366"/>
                <a:gd name="connsiteX5" fmla="*/ 88348 w 141724"/>
                <a:gd name="connsiteY5" fmla="*/ 26505 h 194366"/>
                <a:gd name="connsiteX6" fmla="*/ 44174 w 141724"/>
                <a:gd name="connsiteY6" fmla="*/ 4418 h 194366"/>
                <a:gd name="connsiteX7" fmla="*/ 0 w 141724"/>
                <a:gd name="connsiteY7" fmla="*/ 0 h 1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724" h="194366">
                  <a:moveTo>
                    <a:pt x="44174" y="194366"/>
                  </a:moveTo>
                  <a:cubicBezTo>
                    <a:pt x="63316" y="185163"/>
                    <a:pt x="82458" y="175960"/>
                    <a:pt x="97183" y="163444"/>
                  </a:cubicBezTo>
                  <a:cubicBezTo>
                    <a:pt x="111908" y="150928"/>
                    <a:pt x="125160" y="132522"/>
                    <a:pt x="132522" y="119270"/>
                  </a:cubicBezTo>
                  <a:cubicBezTo>
                    <a:pt x="139884" y="106018"/>
                    <a:pt x="142829" y="94238"/>
                    <a:pt x="141357" y="83931"/>
                  </a:cubicBezTo>
                  <a:cubicBezTo>
                    <a:pt x="139885" y="73624"/>
                    <a:pt x="132522" y="66997"/>
                    <a:pt x="123687" y="57426"/>
                  </a:cubicBezTo>
                  <a:cubicBezTo>
                    <a:pt x="114852" y="47855"/>
                    <a:pt x="101600" y="35340"/>
                    <a:pt x="88348" y="26505"/>
                  </a:cubicBezTo>
                  <a:cubicBezTo>
                    <a:pt x="75096" y="17670"/>
                    <a:pt x="58899" y="8835"/>
                    <a:pt x="44174" y="4418"/>
                  </a:cubicBezTo>
                  <a:cubicBezTo>
                    <a:pt x="29449" y="1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 rot="20956221">
              <a:off x="8517024" y="4369316"/>
              <a:ext cx="70739" cy="10525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8297872" y="4274655"/>
              <a:ext cx="99324" cy="993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8431379" y="4577598"/>
              <a:ext cx="99324" cy="993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8334699" y="4315455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8461860" y="4616786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 103"/>
          <p:cNvSpPr/>
          <p:nvPr/>
        </p:nvSpPr>
        <p:spPr>
          <a:xfrm>
            <a:off x="2679053" y="2944880"/>
            <a:ext cx="6824506" cy="2925828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5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34771" y="0"/>
            <a:ext cx="5154421" cy="6858000"/>
          </a:xfrm>
          <a:prstGeom prst="rect">
            <a:avLst/>
          </a:prstGeom>
          <a:solidFill>
            <a:srgbClr val="C4F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234770" y="12046"/>
            <a:ext cx="5154421" cy="3042739"/>
          </a:xfrm>
          <a:prstGeom prst="rect">
            <a:avLst/>
          </a:prstGeom>
          <a:solidFill>
            <a:srgbClr val="71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flipV="1">
            <a:off x="3234769" y="2718619"/>
            <a:ext cx="5154422" cy="619214"/>
          </a:xfrm>
          <a:prstGeom prst="ellipse">
            <a:avLst/>
          </a:prstGeom>
          <a:solidFill>
            <a:srgbClr val="C4F2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600531" y="2441560"/>
            <a:ext cx="2683448" cy="4416440"/>
            <a:chOff x="7556382" y="646592"/>
            <a:chExt cx="3349743" cy="5513034"/>
          </a:xfrm>
        </p:grpSpPr>
        <p:sp>
          <p:nvSpPr>
            <p:cNvPr id="7" name="Freeform 6"/>
            <p:cNvSpPr/>
            <p:nvPr/>
          </p:nvSpPr>
          <p:spPr>
            <a:xfrm>
              <a:off x="7577270" y="4099983"/>
              <a:ext cx="492333" cy="1051590"/>
            </a:xfrm>
            <a:custGeom>
              <a:avLst/>
              <a:gdLst>
                <a:gd name="connsiteX0" fmla="*/ 190113 w 492333"/>
                <a:gd name="connsiteY0" fmla="*/ 420 h 1051590"/>
                <a:gd name="connsiteX1" fmla="*/ 259915 w 492333"/>
                <a:gd name="connsiteY1" fmla="*/ 126063 h 1051590"/>
                <a:gd name="connsiteX2" fmla="*/ 259915 w 492333"/>
                <a:gd name="connsiteY2" fmla="*/ 237746 h 1051590"/>
                <a:gd name="connsiteX3" fmla="*/ 176153 w 492333"/>
                <a:gd name="connsiteY3" fmla="*/ 391309 h 1051590"/>
                <a:gd name="connsiteX4" fmla="*/ 92391 w 492333"/>
                <a:gd name="connsiteY4" fmla="*/ 530912 h 1051590"/>
                <a:gd name="connsiteX5" fmla="*/ 15609 w 492333"/>
                <a:gd name="connsiteY5" fmla="*/ 705416 h 1051590"/>
                <a:gd name="connsiteX6" fmla="*/ 8629 w 492333"/>
                <a:gd name="connsiteY6" fmla="*/ 893880 h 1051590"/>
                <a:gd name="connsiteX7" fmla="*/ 113331 w 492333"/>
                <a:gd name="connsiteY7" fmla="*/ 1019523 h 1051590"/>
                <a:gd name="connsiteX8" fmla="*/ 294815 w 492333"/>
                <a:gd name="connsiteY8" fmla="*/ 1047443 h 1051590"/>
                <a:gd name="connsiteX9" fmla="*/ 441399 w 492333"/>
                <a:gd name="connsiteY9" fmla="*/ 949721 h 1051590"/>
                <a:gd name="connsiteX10" fmla="*/ 490260 w 492333"/>
                <a:gd name="connsiteY10" fmla="*/ 768237 h 1051590"/>
                <a:gd name="connsiteX11" fmla="*/ 476299 w 492333"/>
                <a:gd name="connsiteY11" fmla="*/ 502991 h 1051590"/>
                <a:gd name="connsiteX12" fmla="*/ 413478 w 492333"/>
                <a:gd name="connsiteY12" fmla="*/ 258686 h 1051590"/>
                <a:gd name="connsiteX13" fmla="*/ 301795 w 492333"/>
                <a:gd name="connsiteY13" fmla="*/ 91162 h 1051590"/>
                <a:gd name="connsiteX14" fmla="*/ 190113 w 492333"/>
                <a:gd name="connsiteY14" fmla="*/ 420 h 105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2333" h="1051590">
                  <a:moveTo>
                    <a:pt x="190113" y="420"/>
                  </a:moveTo>
                  <a:cubicBezTo>
                    <a:pt x="183133" y="6237"/>
                    <a:pt x="248281" y="86509"/>
                    <a:pt x="259915" y="126063"/>
                  </a:cubicBezTo>
                  <a:cubicBezTo>
                    <a:pt x="271549" y="165617"/>
                    <a:pt x="273875" y="193538"/>
                    <a:pt x="259915" y="237746"/>
                  </a:cubicBezTo>
                  <a:cubicBezTo>
                    <a:pt x="245955" y="281954"/>
                    <a:pt x="204074" y="342448"/>
                    <a:pt x="176153" y="391309"/>
                  </a:cubicBezTo>
                  <a:cubicBezTo>
                    <a:pt x="148232" y="440170"/>
                    <a:pt x="119148" y="478561"/>
                    <a:pt x="92391" y="530912"/>
                  </a:cubicBezTo>
                  <a:cubicBezTo>
                    <a:pt x="65634" y="583263"/>
                    <a:pt x="29569" y="644921"/>
                    <a:pt x="15609" y="705416"/>
                  </a:cubicBezTo>
                  <a:cubicBezTo>
                    <a:pt x="1649" y="765911"/>
                    <a:pt x="-7658" y="841529"/>
                    <a:pt x="8629" y="893880"/>
                  </a:cubicBezTo>
                  <a:cubicBezTo>
                    <a:pt x="24916" y="946231"/>
                    <a:pt x="65633" y="993929"/>
                    <a:pt x="113331" y="1019523"/>
                  </a:cubicBezTo>
                  <a:cubicBezTo>
                    <a:pt x="161029" y="1045117"/>
                    <a:pt x="240137" y="1059077"/>
                    <a:pt x="294815" y="1047443"/>
                  </a:cubicBezTo>
                  <a:cubicBezTo>
                    <a:pt x="349493" y="1035809"/>
                    <a:pt x="408825" y="996255"/>
                    <a:pt x="441399" y="949721"/>
                  </a:cubicBezTo>
                  <a:cubicBezTo>
                    <a:pt x="473973" y="903187"/>
                    <a:pt x="484443" y="842692"/>
                    <a:pt x="490260" y="768237"/>
                  </a:cubicBezTo>
                  <a:cubicBezTo>
                    <a:pt x="496077" y="693782"/>
                    <a:pt x="489096" y="587916"/>
                    <a:pt x="476299" y="502991"/>
                  </a:cubicBezTo>
                  <a:cubicBezTo>
                    <a:pt x="463502" y="418066"/>
                    <a:pt x="442562" y="327324"/>
                    <a:pt x="413478" y="258686"/>
                  </a:cubicBezTo>
                  <a:cubicBezTo>
                    <a:pt x="384394" y="190048"/>
                    <a:pt x="337859" y="131880"/>
                    <a:pt x="301795" y="91162"/>
                  </a:cubicBezTo>
                  <a:cubicBezTo>
                    <a:pt x="265731" y="50444"/>
                    <a:pt x="197093" y="-5397"/>
                    <a:pt x="190113" y="420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7668511" y="4775241"/>
              <a:ext cx="737212" cy="977950"/>
            </a:xfrm>
            <a:custGeom>
              <a:avLst/>
              <a:gdLst>
                <a:gd name="connsiteX0" fmla="*/ 699165 w 737212"/>
                <a:gd name="connsiteY0" fmla="*/ 818915 h 977950"/>
                <a:gd name="connsiteX1" fmla="*/ 371098 w 737212"/>
                <a:gd name="connsiteY1" fmla="*/ 811935 h 977950"/>
                <a:gd name="connsiteX2" fmla="*/ 259416 w 737212"/>
                <a:gd name="connsiteY2" fmla="*/ 742133 h 977950"/>
                <a:gd name="connsiteX3" fmla="*/ 182634 w 737212"/>
                <a:gd name="connsiteY3" fmla="*/ 651391 h 977950"/>
                <a:gd name="connsiteX4" fmla="*/ 126793 w 737212"/>
                <a:gd name="connsiteY4" fmla="*/ 546689 h 977950"/>
                <a:gd name="connsiteX5" fmla="*/ 98872 w 737212"/>
                <a:gd name="connsiteY5" fmla="*/ 372185 h 977950"/>
                <a:gd name="connsiteX6" fmla="*/ 112832 w 737212"/>
                <a:gd name="connsiteY6" fmla="*/ 134860 h 977950"/>
                <a:gd name="connsiteX7" fmla="*/ 154713 w 737212"/>
                <a:gd name="connsiteY7" fmla="*/ 2237 h 977950"/>
                <a:gd name="connsiteX8" fmla="*/ 36051 w 737212"/>
                <a:gd name="connsiteY8" fmla="*/ 239562 h 977950"/>
                <a:gd name="connsiteX9" fmla="*/ 1150 w 737212"/>
                <a:gd name="connsiteY9" fmla="*/ 428027 h 977950"/>
                <a:gd name="connsiteX10" fmla="*/ 22090 w 737212"/>
                <a:gd name="connsiteY10" fmla="*/ 672332 h 977950"/>
                <a:gd name="connsiteX11" fmla="*/ 147733 w 737212"/>
                <a:gd name="connsiteY11" fmla="*/ 853816 h 977950"/>
                <a:gd name="connsiteX12" fmla="*/ 392038 w 737212"/>
                <a:gd name="connsiteY12" fmla="*/ 958518 h 977950"/>
                <a:gd name="connsiteX13" fmla="*/ 692185 w 737212"/>
                <a:gd name="connsiteY13" fmla="*/ 965498 h 977950"/>
                <a:gd name="connsiteX14" fmla="*/ 699165 w 737212"/>
                <a:gd name="connsiteY14" fmla="*/ 818915 h 97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37212" h="977950">
                  <a:moveTo>
                    <a:pt x="699165" y="818915"/>
                  </a:moveTo>
                  <a:cubicBezTo>
                    <a:pt x="645651" y="793321"/>
                    <a:pt x="444389" y="824732"/>
                    <a:pt x="371098" y="811935"/>
                  </a:cubicBezTo>
                  <a:cubicBezTo>
                    <a:pt x="297807" y="799138"/>
                    <a:pt x="290827" y="768890"/>
                    <a:pt x="259416" y="742133"/>
                  </a:cubicBezTo>
                  <a:cubicBezTo>
                    <a:pt x="228005" y="715376"/>
                    <a:pt x="204738" y="683965"/>
                    <a:pt x="182634" y="651391"/>
                  </a:cubicBezTo>
                  <a:cubicBezTo>
                    <a:pt x="160530" y="618817"/>
                    <a:pt x="140753" y="593223"/>
                    <a:pt x="126793" y="546689"/>
                  </a:cubicBezTo>
                  <a:cubicBezTo>
                    <a:pt x="112833" y="500155"/>
                    <a:pt x="101199" y="440823"/>
                    <a:pt x="98872" y="372185"/>
                  </a:cubicBezTo>
                  <a:cubicBezTo>
                    <a:pt x="96545" y="303547"/>
                    <a:pt x="103525" y="196518"/>
                    <a:pt x="112832" y="134860"/>
                  </a:cubicBezTo>
                  <a:cubicBezTo>
                    <a:pt x="122139" y="73202"/>
                    <a:pt x="167510" y="-15213"/>
                    <a:pt x="154713" y="2237"/>
                  </a:cubicBezTo>
                  <a:cubicBezTo>
                    <a:pt x="141916" y="19687"/>
                    <a:pt x="61645" y="168597"/>
                    <a:pt x="36051" y="239562"/>
                  </a:cubicBezTo>
                  <a:cubicBezTo>
                    <a:pt x="10457" y="310527"/>
                    <a:pt x="3477" y="355899"/>
                    <a:pt x="1150" y="428027"/>
                  </a:cubicBezTo>
                  <a:cubicBezTo>
                    <a:pt x="-1177" y="500155"/>
                    <a:pt x="-2340" y="601367"/>
                    <a:pt x="22090" y="672332"/>
                  </a:cubicBezTo>
                  <a:cubicBezTo>
                    <a:pt x="46520" y="743297"/>
                    <a:pt x="86075" y="806118"/>
                    <a:pt x="147733" y="853816"/>
                  </a:cubicBezTo>
                  <a:cubicBezTo>
                    <a:pt x="209391" y="901514"/>
                    <a:pt x="301296" y="939904"/>
                    <a:pt x="392038" y="958518"/>
                  </a:cubicBezTo>
                  <a:cubicBezTo>
                    <a:pt x="482780" y="977132"/>
                    <a:pt x="635180" y="987602"/>
                    <a:pt x="692185" y="965498"/>
                  </a:cubicBezTo>
                  <a:cubicBezTo>
                    <a:pt x="749190" y="943394"/>
                    <a:pt x="752679" y="844509"/>
                    <a:pt x="699165" y="818915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8377226" y="3444164"/>
              <a:ext cx="842619" cy="2656216"/>
            </a:xfrm>
            <a:custGeom>
              <a:avLst/>
              <a:gdLst>
                <a:gd name="connsiteX0" fmla="*/ 164954 w 842619"/>
                <a:gd name="connsiteY0" fmla="*/ 105 h 2656216"/>
                <a:gd name="connsiteX1" fmla="*/ 11391 w 842619"/>
                <a:gd name="connsiteY1" fmla="*/ 642279 h 2656216"/>
                <a:gd name="connsiteX2" fmla="*/ 25351 w 842619"/>
                <a:gd name="connsiteY2" fmla="*/ 1102969 h 2656216"/>
                <a:gd name="connsiteX3" fmla="*/ 137033 w 842619"/>
                <a:gd name="connsiteY3" fmla="*/ 1514798 h 2656216"/>
                <a:gd name="connsiteX4" fmla="*/ 290597 w 842619"/>
                <a:gd name="connsiteY4" fmla="*/ 1800984 h 2656216"/>
                <a:gd name="connsiteX5" fmla="*/ 402279 w 842619"/>
                <a:gd name="connsiteY5" fmla="*/ 2115091 h 2656216"/>
                <a:gd name="connsiteX6" fmla="*/ 486041 w 842619"/>
                <a:gd name="connsiteY6" fmla="*/ 2478059 h 2656216"/>
                <a:gd name="connsiteX7" fmla="*/ 493021 w 842619"/>
                <a:gd name="connsiteY7" fmla="*/ 2540881 h 2656216"/>
                <a:gd name="connsiteX8" fmla="*/ 465101 w 842619"/>
                <a:gd name="connsiteY8" fmla="*/ 2533901 h 2656216"/>
                <a:gd name="connsiteX9" fmla="*/ 430200 w 842619"/>
                <a:gd name="connsiteY9" fmla="*/ 2582762 h 2656216"/>
                <a:gd name="connsiteX10" fmla="*/ 465101 w 842619"/>
                <a:gd name="connsiteY10" fmla="*/ 2652563 h 2656216"/>
                <a:gd name="connsiteX11" fmla="*/ 597723 w 842619"/>
                <a:gd name="connsiteY11" fmla="*/ 2645583 h 2656216"/>
                <a:gd name="connsiteX12" fmla="*/ 667525 w 842619"/>
                <a:gd name="connsiteY12" fmla="*/ 2638603 h 2656216"/>
                <a:gd name="connsiteX13" fmla="*/ 702426 w 842619"/>
                <a:gd name="connsiteY13" fmla="*/ 2582762 h 2656216"/>
                <a:gd name="connsiteX14" fmla="*/ 730346 w 842619"/>
                <a:gd name="connsiteY14" fmla="*/ 2547861 h 2656216"/>
                <a:gd name="connsiteX15" fmla="*/ 793168 w 842619"/>
                <a:gd name="connsiteY15" fmla="*/ 2387317 h 2656216"/>
                <a:gd name="connsiteX16" fmla="*/ 835049 w 842619"/>
                <a:gd name="connsiteY16" fmla="*/ 2149992 h 2656216"/>
                <a:gd name="connsiteX17" fmla="*/ 835049 w 842619"/>
                <a:gd name="connsiteY17" fmla="*/ 1905687 h 2656216"/>
                <a:gd name="connsiteX18" fmla="*/ 758267 w 842619"/>
                <a:gd name="connsiteY18" fmla="*/ 1563659 h 2656216"/>
                <a:gd name="connsiteX19" fmla="*/ 730346 w 842619"/>
                <a:gd name="connsiteY19" fmla="*/ 1507818 h 2656216"/>
                <a:gd name="connsiteX20" fmla="*/ 688465 w 842619"/>
                <a:gd name="connsiteY20" fmla="*/ 1270493 h 2656216"/>
                <a:gd name="connsiteX21" fmla="*/ 744307 w 842619"/>
                <a:gd name="connsiteY21" fmla="*/ 691140 h 2656216"/>
                <a:gd name="connsiteX22" fmla="*/ 164954 w 842619"/>
                <a:gd name="connsiteY22" fmla="*/ 105 h 265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42619" h="2656216">
                  <a:moveTo>
                    <a:pt x="164954" y="105"/>
                  </a:moveTo>
                  <a:cubicBezTo>
                    <a:pt x="42801" y="-8039"/>
                    <a:pt x="34658" y="458468"/>
                    <a:pt x="11391" y="642279"/>
                  </a:cubicBezTo>
                  <a:cubicBezTo>
                    <a:pt x="-11876" y="826090"/>
                    <a:pt x="4411" y="957549"/>
                    <a:pt x="25351" y="1102969"/>
                  </a:cubicBezTo>
                  <a:cubicBezTo>
                    <a:pt x="46291" y="1248389"/>
                    <a:pt x="92825" y="1398462"/>
                    <a:pt x="137033" y="1514798"/>
                  </a:cubicBezTo>
                  <a:cubicBezTo>
                    <a:pt x="181241" y="1631134"/>
                    <a:pt x="246389" y="1700935"/>
                    <a:pt x="290597" y="1800984"/>
                  </a:cubicBezTo>
                  <a:cubicBezTo>
                    <a:pt x="334805" y="1901033"/>
                    <a:pt x="369705" y="2002245"/>
                    <a:pt x="402279" y="2115091"/>
                  </a:cubicBezTo>
                  <a:cubicBezTo>
                    <a:pt x="434853" y="2227937"/>
                    <a:pt x="470917" y="2407094"/>
                    <a:pt x="486041" y="2478059"/>
                  </a:cubicBezTo>
                  <a:cubicBezTo>
                    <a:pt x="501165" y="2549024"/>
                    <a:pt x="496511" y="2531574"/>
                    <a:pt x="493021" y="2540881"/>
                  </a:cubicBezTo>
                  <a:cubicBezTo>
                    <a:pt x="489531" y="2550188"/>
                    <a:pt x="475571" y="2526921"/>
                    <a:pt x="465101" y="2533901"/>
                  </a:cubicBezTo>
                  <a:cubicBezTo>
                    <a:pt x="454631" y="2540881"/>
                    <a:pt x="430200" y="2562985"/>
                    <a:pt x="430200" y="2582762"/>
                  </a:cubicBezTo>
                  <a:cubicBezTo>
                    <a:pt x="430200" y="2602539"/>
                    <a:pt x="437181" y="2642093"/>
                    <a:pt x="465101" y="2652563"/>
                  </a:cubicBezTo>
                  <a:cubicBezTo>
                    <a:pt x="493021" y="2663033"/>
                    <a:pt x="563986" y="2647910"/>
                    <a:pt x="597723" y="2645583"/>
                  </a:cubicBezTo>
                  <a:cubicBezTo>
                    <a:pt x="631460" y="2643256"/>
                    <a:pt x="650075" y="2649073"/>
                    <a:pt x="667525" y="2638603"/>
                  </a:cubicBezTo>
                  <a:cubicBezTo>
                    <a:pt x="684976" y="2628133"/>
                    <a:pt x="691956" y="2597886"/>
                    <a:pt x="702426" y="2582762"/>
                  </a:cubicBezTo>
                  <a:cubicBezTo>
                    <a:pt x="712896" y="2567638"/>
                    <a:pt x="715222" y="2580435"/>
                    <a:pt x="730346" y="2547861"/>
                  </a:cubicBezTo>
                  <a:cubicBezTo>
                    <a:pt x="745470" y="2515287"/>
                    <a:pt x="775718" y="2453628"/>
                    <a:pt x="793168" y="2387317"/>
                  </a:cubicBezTo>
                  <a:cubicBezTo>
                    <a:pt x="810618" y="2321006"/>
                    <a:pt x="828069" y="2230264"/>
                    <a:pt x="835049" y="2149992"/>
                  </a:cubicBezTo>
                  <a:cubicBezTo>
                    <a:pt x="842029" y="2069720"/>
                    <a:pt x="847846" y="2003409"/>
                    <a:pt x="835049" y="1905687"/>
                  </a:cubicBezTo>
                  <a:cubicBezTo>
                    <a:pt x="822252" y="1807965"/>
                    <a:pt x="775717" y="1629970"/>
                    <a:pt x="758267" y="1563659"/>
                  </a:cubicBezTo>
                  <a:cubicBezTo>
                    <a:pt x="740817" y="1497348"/>
                    <a:pt x="741980" y="1556679"/>
                    <a:pt x="730346" y="1507818"/>
                  </a:cubicBezTo>
                  <a:cubicBezTo>
                    <a:pt x="718712" y="1458957"/>
                    <a:pt x="686138" y="1406606"/>
                    <a:pt x="688465" y="1270493"/>
                  </a:cubicBezTo>
                  <a:cubicBezTo>
                    <a:pt x="690792" y="1134380"/>
                    <a:pt x="831559" y="904035"/>
                    <a:pt x="744307" y="691140"/>
                  </a:cubicBezTo>
                  <a:cubicBezTo>
                    <a:pt x="657055" y="478245"/>
                    <a:pt x="287107" y="8249"/>
                    <a:pt x="164954" y="105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8016958" y="4350381"/>
              <a:ext cx="1938045" cy="1610113"/>
            </a:xfrm>
            <a:custGeom>
              <a:avLst/>
              <a:gdLst>
                <a:gd name="connsiteX0" fmla="*/ 440039 w 1938045"/>
                <a:gd name="connsiteY0" fmla="*/ 43189 h 1610113"/>
                <a:gd name="connsiteX1" fmla="*/ 405138 w 1938045"/>
                <a:gd name="connsiteY1" fmla="*/ 315415 h 1610113"/>
                <a:gd name="connsiteX2" fmla="*/ 412119 w 1938045"/>
                <a:gd name="connsiteY2" fmla="*/ 650462 h 1610113"/>
                <a:gd name="connsiteX3" fmla="*/ 405138 w 1938045"/>
                <a:gd name="connsiteY3" fmla="*/ 880807 h 1610113"/>
                <a:gd name="connsiteX4" fmla="*/ 405138 w 1938045"/>
                <a:gd name="connsiteY4" fmla="*/ 915708 h 1610113"/>
                <a:gd name="connsiteX5" fmla="*/ 377218 w 1938045"/>
                <a:gd name="connsiteY5" fmla="*/ 852887 h 1610113"/>
                <a:gd name="connsiteX6" fmla="*/ 265535 w 1938045"/>
                <a:gd name="connsiteY6" fmla="*/ 790065 h 1610113"/>
                <a:gd name="connsiteX7" fmla="*/ 104992 w 1938045"/>
                <a:gd name="connsiteY7" fmla="*/ 783085 h 1610113"/>
                <a:gd name="connsiteX8" fmla="*/ 14250 w 1938045"/>
                <a:gd name="connsiteY8" fmla="*/ 866847 h 1610113"/>
                <a:gd name="connsiteX9" fmla="*/ 7270 w 1938045"/>
                <a:gd name="connsiteY9" fmla="*/ 1076251 h 1610113"/>
                <a:gd name="connsiteX10" fmla="*/ 84051 w 1938045"/>
                <a:gd name="connsiteY10" fmla="*/ 1243775 h 1610113"/>
                <a:gd name="connsiteX11" fmla="*/ 251575 w 1938045"/>
                <a:gd name="connsiteY11" fmla="*/ 1404319 h 1610113"/>
                <a:gd name="connsiteX12" fmla="*/ 251575 w 1938045"/>
                <a:gd name="connsiteY12" fmla="*/ 1411299 h 1610113"/>
                <a:gd name="connsiteX13" fmla="*/ 209694 w 1938045"/>
                <a:gd name="connsiteY13" fmla="*/ 1446200 h 1610113"/>
                <a:gd name="connsiteX14" fmla="*/ 181774 w 1938045"/>
                <a:gd name="connsiteY14" fmla="*/ 1550902 h 1610113"/>
                <a:gd name="connsiteX15" fmla="*/ 195734 w 1938045"/>
                <a:gd name="connsiteY15" fmla="*/ 1606743 h 1610113"/>
                <a:gd name="connsiteX16" fmla="*/ 307416 w 1938045"/>
                <a:gd name="connsiteY16" fmla="*/ 1592783 h 1610113"/>
                <a:gd name="connsiteX17" fmla="*/ 565682 w 1938045"/>
                <a:gd name="connsiteY17" fmla="*/ 1502041 h 1610113"/>
                <a:gd name="connsiteX18" fmla="*/ 705285 w 1938045"/>
                <a:gd name="connsiteY18" fmla="*/ 1404319 h 1610113"/>
                <a:gd name="connsiteX19" fmla="*/ 789047 w 1938045"/>
                <a:gd name="connsiteY19" fmla="*/ 1397338 h 1610113"/>
                <a:gd name="connsiteX20" fmla="*/ 1026372 w 1938045"/>
                <a:gd name="connsiteY20" fmla="*/ 1390358 h 1610113"/>
                <a:gd name="connsiteX21" fmla="*/ 1256717 w 1938045"/>
                <a:gd name="connsiteY21" fmla="*/ 1404319 h 1610113"/>
                <a:gd name="connsiteX22" fmla="*/ 1340479 w 1938045"/>
                <a:gd name="connsiteY22" fmla="*/ 1432239 h 1610113"/>
                <a:gd name="connsiteX23" fmla="*/ 1480082 w 1938045"/>
                <a:gd name="connsiteY23" fmla="*/ 1460160 h 1610113"/>
                <a:gd name="connsiteX24" fmla="*/ 1654586 w 1938045"/>
                <a:gd name="connsiteY24" fmla="*/ 1529961 h 1610113"/>
                <a:gd name="connsiteX25" fmla="*/ 1759288 w 1938045"/>
                <a:gd name="connsiteY25" fmla="*/ 1592783 h 1610113"/>
                <a:gd name="connsiteX26" fmla="*/ 1857010 w 1938045"/>
                <a:gd name="connsiteY26" fmla="*/ 1557882 h 1610113"/>
                <a:gd name="connsiteX27" fmla="*/ 1933792 w 1938045"/>
                <a:gd name="connsiteY27" fmla="*/ 1543922 h 1610113"/>
                <a:gd name="connsiteX28" fmla="*/ 1919832 w 1938045"/>
                <a:gd name="connsiteY28" fmla="*/ 1453180 h 1610113"/>
                <a:gd name="connsiteX29" fmla="*/ 1850030 w 1938045"/>
                <a:gd name="connsiteY29" fmla="*/ 1334517 h 1610113"/>
                <a:gd name="connsiteX30" fmla="*/ 1780229 w 1938045"/>
                <a:gd name="connsiteY30" fmla="*/ 1292636 h 1610113"/>
                <a:gd name="connsiteX31" fmla="*/ 1710427 w 1938045"/>
                <a:gd name="connsiteY31" fmla="*/ 1313577 h 1610113"/>
                <a:gd name="connsiteX32" fmla="*/ 1647606 w 1938045"/>
                <a:gd name="connsiteY32" fmla="*/ 1271696 h 1610113"/>
                <a:gd name="connsiteX33" fmla="*/ 1682506 w 1938045"/>
                <a:gd name="connsiteY33" fmla="*/ 1208874 h 1610113"/>
                <a:gd name="connsiteX34" fmla="*/ 1745328 w 1938045"/>
                <a:gd name="connsiteY34" fmla="*/ 1076251 h 1610113"/>
                <a:gd name="connsiteX35" fmla="*/ 1689487 w 1938045"/>
                <a:gd name="connsiteY35" fmla="*/ 441058 h 1610113"/>
                <a:gd name="connsiteX36" fmla="*/ 1103154 w 1938045"/>
                <a:gd name="connsiteY36" fmla="*/ 43189 h 1610113"/>
                <a:gd name="connsiteX37" fmla="*/ 440039 w 1938045"/>
                <a:gd name="connsiteY37" fmla="*/ 43189 h 1610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38045" h="1610113">
                  <a:moveTo>
                    <a:pt x="440039" y="43189"/>
                  </a:moveTo>
                  <a:cubicBezTo>
                    <a:pt x="323703" y="88560"/>
                    <a:pt x="409791" y="214203"/>
                    <a:pt x="405138" y="315415"/>
                  </a:cubicBezTo>
                  <a:cubicBezTo>
                    <a:pt x="400485" y="416627"/>
                    <a:pt x="412119" y="556230"/>
                    <a:pt x="412119" y="650462"/>
                  </a:cubicBezTo>
                  <a:cubicBezTo>
                    <a:pt x="412119" y="744694"/>
                    <a:pt x="406302" y="836599"/>
                    <a:pt x="405138" y="880807"/>
                  </a:cubicBezTo>
                  <a:cubicBezTo>
                    <a:pt x="403974" y="925015"/>
                    <a:pt x="409791" y="920361"/>
                    <a:pt x="405138" y="915708"/>
                  </a:cubicBezTo>
                  <a:cubicBezTo>
                    <a:pt x="400485" y="911055"/>
                    <a:pt x="400485" y="873828"/>
                    <a:pt x="377218" y="852887"/>
                  </a:cubicBezTo>
                  <a:cubicBezTo>
                    <a:pt x="353951" y="831947"/>
                    <a:pt x="310906" y="801699"/>
                    <a:pt x="265535" y="790065"/>
                  </a:cubicBezTo>
                  <a:cubicBezTo>
                    <a:pt x="220164" y="778431"/>
                    <a:pt x="146873" y="770288"/>
                    <a:pt x="104992" y="783085"/>
                  </a:cubicBezTo>
                  <a:cubicBezTo>
                    <a:pt x="63111" y="795882"/>
                    <a:pt x="30537" y="817986"/>
                    <a:pt x="14250" y="866847"/>
                  </a:cubicBezTo>
                  <a:cubicBezTo>
                    <a:pt x="-2037" y="915708"/>
                    <a:pt x="-4363" y="1013430"/>
                    <a:pt x="7270" y="1076251"/>
                  </a:cubicBezTo>
                  <a:cubicBezTo>
                    <a:pt x="18903" y="1139072"/>
                    <a:pt x="43334" y="1189097"/>
                    <a:pt x="84051" y="1243775"/>
                  </a:cubicBezTo>
                  <a:cubicBezTo>
                    <a:pt x="124768" y="1298453"/>
                    <a:pt x="223654" y="1376398"/>
                    <a:pt x="251575" y="1404319"/>
                  </a:cubicBezTo>
                  <a:cubicBezTo>
                    <a:pt x="279496" y="1432240"/>
                    <a:pt x="258555" y="1404319"/>
                    <a:pt x="251575" y="1411299"/>
                  </a:cubicBezTo>
                  <a:cubicBezTo>
                    <a:pt x="244595" y="1418279"/>
                    <a:pt x="221327" y="1422933"/>
                    <a:pt x="209694" y="1446200"/>
                  </a:cubicBezTo>
                  <a:cubicBezTo>
                    <a:pt x="198061" y="1469467"/>
                    <a:pt x="184101" y="1524145"/>
                    <a:pt x="181774" y="1550902"/>
                  </a:cubicBezTo>
                  <a:cubicBezTo>
                    <a:pt x="179447" y="1577659"/>
                    <a:pt x="174794" y="1599763"/>
                    <a:pt x="195734" y="1606743"/>
                  </a:cubicBezTo>
                  <a:cubicBezTo>
                    <a:pt x="216674" y="1613723"/>
                    <a:pt x="245758" y="1610233"/>
                    <a:pt x="307416" y="1592783"/>
                  </a:cubicBezTo>
                  <a:cubicBezTo>
                    <a:pt x="369074" y="1575333"/>
                    <a:pt x="499371" y="1533452"/>
                    <a:pt x="565682" y="1502041"/>
                  </a:cubicBezTo>
                  <a:cubicBezTo>
                    <a:pt x="631993" y="1470630"/>
                    <a:pt x="668058" y="1421770"/>
                    <a:pt x="705285" y="1404319"/>
                  </a:cubicBezTo>
                  <a:cubicBezTo>
                    <a:pt x="742513" y="1386869"/>
                    <a:pt x="735533" y="1399665"/>
                    <a:pt x="789047" y="1397338"/>
                  </a:cubicBezTo>
                  <a:cubicBezTo>
                    <a:pt x="842561" y="1395011"/>
                    <a:pt x="948427" y="1389195"/>
                    <a:pt x="1026372" y="1390358"/>
                  </a:cubicBezTo>
                  <a:cubicBezTo>
                    <a:pt x="1104317" y="1391522"/>
                    <a:pt x="1204366" y="1397339"/>
                    <a:pt x="1256717" y="1404319"/>
                  </a:cubicBezTo>
                  <a:cubicBezTo>
                    <a:pt x="1309068" y="1411299"/>
                    <a:pt x="1303252" y="1422932"/>
                    <a:pt x="1340479" y="1432239"/>
                  </a:cubicBezTo>
                  <a:cubicBezTo>
                    <a:pt x="1377706" y="1441546"/>
                    <a:pt x="1427731" y="1443873"/>
                    <a:pt x="1480082" y="1460160"/>
                  </a:cubicBezTo>
                  <a:cubicBezTo>
                    <a:pt x="1532433" y="1476447"/>
                    <a:pt x="1608052" y="1507857"/>
                    <a:pt x="1654586" y="1529961"/>
                  </a:cubicBezTo>
                  <a:cubicBezTo>
                    <a:pt x="1701120" y="1552065"/>
                    <a:pt x="1725551" y="1588130"/>
                    <a:pt x="1759288" y="1592783"/>
                  </a:cubicBezTo>
                  <a:cubicBezTo>
                    <a:pt x="1793025" y="1597436"/>
                    <a:pt x="1827926" y="1566026"/>
                    <a:pt x="1857010" y="1557882"/>
                  </a:cubicBezTo>
                  <a:cubicBezTo>
                    <a:pt x="1886094" y="1549739"/>
                    <a:pt x="1923322" y="1561372"/>
                    <a:pt x="1933792" y="1543922"/>
                  </a:cubicBezTo>
                  <a:cubicBezTo>
                    <a:pt x="1944262" y="1526472"/>
                    <a:pt x="1933792" y="1488081"/>
                    <a:pt x="1919832" y="1453180"/>
                  </a:cubicBezTo>
                  <a:cubicBezTo>
                    <a:pt x="1905872" y="1418279"/>
                    <a:pt x="1873297" y="1361274"/>
                    <a:pt x="1850030" y="1334517"/>
                  </a:cubicBezTo>
                  <a:cubicBezTo>
                    <a:pt x="1826763" y="1307760"/>
                    <a:pt x="1803496" y="1296126"/>
                    <a:pt x="1780229" y="1292636"/>
                  </a:cubicBezTo>
                  <a:cubicBezTo>
                    <a:pt x="1756962" y="1289146"/>
                    <a:pt x="1732531" y="1317067"/>
                    <a:pt x="1710427" y="1313577"/>
                  </a:cubicBezTo>
                  <a:cubicBezTo>
                    <a:pt x="1688323" y="1310087"/>
                    <a:pt x="1652259" y="1289146"/>
                    <a:pt x="1647606" y="1271696"/>
                  </a:cubicBezTo>
                  <a:cubicBezTo>
                    <a:pt x="1642953" y="1254246"/>
                    <a:pt x="1666219" y="1241448"/>
                    <a:pt x="1682506" y="1208874"/>
                  </a:cubicBezTo>
                  <a:cubicBezTo>
                    <a:pt x="1698793" y="1176300"/>
                    <a:pt x="1744165" y="1204220"/>
                    <a:pt x="1745328" y="1076251"/>
                  </a:cubicBezTo>
                  <a:cubicBezTo>
                    <a:pt x="1746491" y="948282"/>
                    <a:pt x="1796516" y="613235"/>
                    <a:pt x="1689487" y="441058"/>
                  </a:cubicBezTo>
                  <a:cubicBezTo>
                    <a:pt x="1582458" y="268881"/>
                    <a:pt x="1311395" y="111827"/>
                    <a:pt x="1103154" y="43189"/>
                  </a:cubicBezTo>
                  <a:cubicBezTo>
                    <a:pt x="894913" y="-25449"/>
                    <a:pt x="556375" y="-2182"/>
                    <a:pt x="440039" y="43189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9315552" y="3687269"/>
              <a:ext cx="1204859" cy="2472357"/>
            </a:xfrm>
            <a:custGeom>
              <a:avLst/>
              <a:gdLst>
                <a:gd name="connsiteX0" fmla="*/ 797162 w 1204859"/>
                <a:gd name="connsiteY0" fmla="*/ 43186 h 2472357"/>
                <a:gd name="connsiteX1" fmla="*/ 832063 w 1204859"/>
                <a:gd name="connsiteY1" fmla="*/ 873825 h 2472357"/>
                <a:gd name="connsiteX2" fmla="*/ 859984 w 1204859"/>
                <a:gd name="connsiteY2" fmla="*/ 1369415 h 2472357"/>
                <a:gd name="connsiteX3" fmla="*/ 964686 w 1204859"/>
                <a:gd name="connsiteY3" fmla="*/ 1885947 h 2472357"/>
                <a:gd name="connsiteX4" fmla="*/ 1090329 w 1204859"/>
                <a:gd name="connsiteY4" fmla="*/ 2283815 h 2472357"/>
                <a:gd name="connsiteX5" fmla="*/ 1132210 w 1204859"/>
                <a:gd name="connsiteY5" fmla="*/ 2269855 h 2472357"/>
                <a:gd name="connsiteX6" fmla="*/ 1188051 w 1204859"/>
                <a:gd name="connsiteY6" fmla="*/ 2311736 h 2472357"/>
                <a:gd name="connsiteX7" fmla="*/ 1195031 w 1204859"/>
                <a:gd name="connsiteY7" fmla="*/ 2416438 h 2472357"/>
                <a:gd name="connsiteX8" fmla="*/ 1062408 w 1204859"/>
                <a:gd name="connsiteY8" fmla="*/ 2472279 h 2472357"/>
                <a:gd name="connsiteX9" fmla="*/ 950726 w 1204859"/>
                <a:gd name="connsiteY9" fmla="*/ 2423418 h 2472357"/>
                <a:gd name="connsiteX10" fmla="*/ 769242 w 1204859"/>
                <a:gd name="connsiteY10" fmla="*/ 2241934 h 2472357"/>
                <a:gd name="connsiteX11" fmla="*/ 517956 w 1204859"/>
                <a:gd name="connsiteY11" fmla="*/ 1948768 h 2472357"/>
                <a:gd name="connsiteX12" fmla="*/ 217810 w 1204859"/>
                <a:gd name="connsiteY12" fmla="*/ 1509018 h 2472357"/>
                <a:gd name="connsiteX13" fmla="*/ 78207 w 1204859"/>
                <a:gd name="connsiteY13" fmla="*/ 1194912 h 2472357"/>
                <a:gd name="connsiteX14" fmla="*/ 22365 w 1204859"/>
                <a:gd name="connsiteY14" fmla="*/ 538777 h 2472357"/>
                <a:gd name="connsiteX15" fmla="*/ 455135 w 1204859"/>
                <a:gd name="connsiteY15" fmla="*/ 161849 h 2472357"/>
                <a:gd name="connsiteX16" fmla="*/ 797162 w 1204859"/>
                <a:gd name="connsiteY16" fmla="*/ 43186 h 2472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04859" h="2472357">
                  <a:moveTo>
                    <a:pt x="797162" y="43186"/>
                  </a:moveTo>
                  <a:cubicBezTo>
                    <a:pt x="859983" y="161849"/>
                    <a:pt x="821593" y="652787"/>
                    <a:pt x="832063" y="873825"/>
                  </a:cubicBezTo>
                  <a:cubicBezTo>
                    <a:pt x="842533" y="1094863"/>
                    <a:pt x="837880" y="1200728"/>
                    <a:pt x="859984" y="1369415"/>
                  </a:cubicBezTo>
                  <a:cubicBezTo>
                    <a:pt x="882088" y="1538102"/>
                    <a:pt x="926295" y="1733547"/>
                    <a:pt x="964686" y="1885947"/>
                  </a:cubicBezTo>
                  <a:cubicBezTo>
                    <a:pt x="1003077" y="2038347"/>
                    <a:pt x="1062408" y="2219830"/>
                    <a:pt x="1090329" y="2283815"/>
                  </a:cubicBezTo>
                  <a:cubicBezTo>
                    <a:pt x="1118250" y="2347800"/>
                    <a:pt x="1115923" y="2265202"/>
                    <a:pt x="1132210" y="2269855"/>
                  </a:cubicBezTo>
                  <a:cubicBezTo>
                    <a:pt x="1148497" y="2274508"/>
                    <a:pt x="1177581" y="2287306"/>
                    <a:pt x="1188051" y="2311736"/>
                  </a:cubicBezTo>
                  <a:cubicBezTo>
                    <a:pt x="1198521" y="2336166"/>
                    <a:pt x="1215971" y="2389681"/>
                    <a:pt x="1195031" y="2416438"/>
                  </a:cubicBezTo>
                  <a:cubicBezTo>
                    <a:pt x="1174091" y="2443195"/>
                    <a:pt x="1103125" y="2471116"/>
                    <a:pt x="1062408" y="2472279"/>
                  </a:cubicBezTo>
                  <a:cubicBezTo>
                    <a:pt x="1021691" y="2473442"/>
                    <a:pt x="999587" y="2461809"/>
                    <a:pt x="950726" y="2423418"/>
                  </a:cubicBezTo>
                  <a:cubicBezTo>
                    <a:pt x="901865" y="2385027"/>
                    <a:pt x="841370" y="2321042"/>
                    <a:pt x="769242" y="2241934"/>
                  </a:cubicBezTo>
                  <a:cubicBezTo>
                    <a:pt x="697114" y="2162826"/>
                    <a:pt x="609861" y="2070921"/>
                    <a:pt x="517956" y="1948768"/>
                  </a:cubicBezTo>
                  <a:cubicBezTo>
                    <a:pt x="426051" y="1826615"/>
                    <a:pt x="291101" y="1634661"/>
                    <a:pt x="217810" y="1509018"/>
                  </a:cubicBezTo>
                  <a:cubicBezTo>
                    <a:pt x="144519" y="1383375"/>
                    <a:pt x="110781" y="1356619"/>
                    <a:pt x="78207" y="1194912"/>
                  </a:cubicBezTo>
                  <a:cubicBezTo>
                    <a:pt x="45633" y="1033205"/>
                    <a:pt x="-40456" y="710954"/>
                    <a:pt x="22365" y="538777"/>
                  </a:cubicBezTo>
                  <a:cubicBezTo>
                    <a:pt x="85186" y="366600"/>
                    <a:pt x="326002" y="244447"/>
                    <a:pt x="455135" y="161849"/>
                  </a:cubicBezTo>
                  <a:cubicBezTo>
                    <a:pt x="584268" y="79251"/>
                    <a:pt x="734341" y="-75477"/>
                    <a:pt x="797162" y="43186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8378677" y="3755994"/>
              <a:ext cx="1775045" cy="1791032"/>
            </a:xfrm>
            <a:custGeom>
              <a:avLst/>
              <a:gdLst>
                <a:gd name="connsiteX0" fmla="*/ 72761 w 1775045"/>
                <a:gd name="connsiteY0" fmla="*/ 2382 h 1791032"/>
                <a:gd name="connsiteX1" fmla="*/ 23900 w 1775045"/>
                <a:gd name="connsiteY1" fmla="*/ 218767 h 1791032"/>
                <a:gd name="connsiteX2" fmla="*/ 2959 w 1775045"/>
                <a:gd name="connsiteY2" fmla="*/ 428171 h 1791032"/>
                <a:gd name="connsiteX3" fmla="*/ 86721 w 1775045"/>
                <a:gd name="connsiteY3" fmla="*/ 525893 h 1791032"/>
                <a:gd name="connsiteX4" fmla="*/ 331027 w 1775045"/>
                <a:gd name="connsiteY4" fmla="*/ 728318 h 1791032"/>
                <a:gd name="connsiteX5" fmla="*/ 680034 w 1775045"/>
                <a:gd name="connsiteY5" fmla="*/ 1042425 h 1791032"/>
                <a:gd name="connsiteX6" fmla="*/ 847558 w 1775045"/>
                <a:gd name="connsiteY6" fmla="*/ 1384452 h 1791032"/>
                <a:gd name="connsiteX7" fmla="*/ 924340 w 1775045"/>
                <a:gd name="connsiteY7" fmla="*/ 1517075 h 1791032"/>
                <a:gd name="connsiteX8" fmla="*/ 1077903 w 1775045"/>
                <a:gd name="connsiteY8" fmla="*/ 1489154 h 1791032"/>
                <a:gd name="connsiteX9" fmla="*/ 1133744 w 1775045"/>
                <a:gd name="connsiteY9" fmla="*/ 1496135 h 1791032"/>
                <a:gd name="connsiteX10" fmla="*/ 1140724 w 1775045"/>
                <a:gd name="connsiteY10" fmla="*/ 1635738 h 1791032"/>
                <a:gd name="connsiteX11" fmla="*/ 1168645 w 1775045"/>
                <a:gd name="connsiteY11" fmla="*/ 1775341 h 1791032"/>
                <a:gd name="connsiteX12" fmla="*/ 1259387 w 1775045"/>
                <a:gd name="connsiteY12" fmla="*/ 1775341 h 1791032"/>
                <a:gd name="connsiteX13" fmla="*/ 1315228 w 1775045"/>
                <a:gd name="connsiteY13" fmla="*/ 1691579 h 1791032"/>
                <a:gd name="connsiteX14" fmla="*/ 1336169 w 1775045"/>
                <a:gd name="connsiteY14" fmla="*/ 1670638 h 1791032"/>
                <a:gd name="connsiteX15" fmla="*/ 1392010 w 1775045"/>
                <a:gd name="connsiteY15" fmla="*/ 1789301 h 1791032"/>
                <a:gd name="connsiteX16" fmla="*/ 1385030 w 1775045"/>
                <a:gd name="connsiteY16" fmla="*/ 1565936 h 1791032"/>
                <a:gd name="connsiteX17" fmla="*/ 1398990 w 1775045"/>
                <a:gd name="connsiteY17" fmla="*/ 1391432 h 1791032"/>
                <a:gd name="connsiteX18" fmla="*/ 1468792 w 1775045"/>
                <a:gd name="connsiteY18" fmla="*/ 1182028 h 1791032"/>
                <a:gd name="connsiteX19" fmla="*/ 1594434 w 1775045"/>
                <a:gd name="connsiteY19" fmla="*/ 1000544 h 1791032"/>
                <a:gd name="connsiteX20" fmla="*/ 1727057 w 1775045"/>
                <a:gd name="connsiteY20" fmla="*/ 860941 h 1791032"/>
                <a:gd name="connsiteX21" fmla="*/ 1768938 w 1775045"/>
                <a:gd name="connsiteY21" fmla="*/ 749258 h 1791032"/>
                <a:gd name="connsiteX22" fmla="*/ 1761958 w 1775045"/>
                <a:gd name="connsiteY22" fmla="*/ 567774 h 1791032"/>
                <a:gd name="connsiteX23" fmla="*/ 1650275 w 1775045"/>
                <a:gd name="connsiteY23" fmla="*/ 344409 h 1791032"/>
                <a:gd name="connsiteX24" fmla="*/ 1189585 w 1775045"/>
                <a:gd name="connsiteY24" fmla="*/ 686437 h 1791032"/>
                <a:gd name="connsiteX25" fmla="*/ 589292 w 1775045"/>
                <a:gd name="connsiteY25" fmla="*/ 365350 h 1791032"/>
                <a:gd name="connsiteX26" fmla="*/ 72761 w 1775045"/>
                <a:gd name="connsiteY26" fmla="*/ 2382 h 1791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775045" h="1791032">
                  <a:moveTo>
                    <a:pt x="72761" y="2382"/>
                  </a:moveTo>
                  <a:cubicBezTo>
                    <a:pt x="-21471" y="-22048"/>
                    <a:pt x="35534" y="147802"/>
                    <a:pt x="23900" y="218767"/>
                  </a:cubicBezTo>
                  <a:cubicBezTo>
                    <a:pt x="12266" y="289732"/>
                    <a:pt x="-7511" y="376983"/>
                    <a:pt x="2959" y="428171"/>
                  </a:cubicBezTo>
                  <a:cubicBezTo>
                    <a:pt x="13429" y="479359"/>
                    <a:pt x="32043" y="475869"/>
                    <a:pt x="86721" y="525893"/>
                  </a:cubicBezTo>
                  <a:cubicBezTo>
                    <a:pt x="141399" y="575917"/>
                    <a:pt x="232142" y="642229"/>
                    <a:pt x="331027" y="728318"/>
                  </a:cubicBezTo>
                  <a:cubicBezTo>
                    <a:pt x="429912" y="814407"/>
                    <a:pt x="593946" y="933069"/>
                    <a:pt x="680034" y="1042425"/>
                  </a:cubicBezTo>
                  <a:cubicBezTo>
                    <a:pt x="766122" y="1151781"/>
                    <a:pt x="806840" y="1305344"/>
                    <a:pt x="847558" y="1384452"/>
                  </a:cubicBezTo>
                  <a:cubicBezTo>
                    <a:pt x="888276" y="1463560"/>
                    <a:pt x="885949" y="1499625"/>
                    <a:pt x="924340" y="1517075"/>
                  </a:cubicBezTo>
                  <a:cubicBezTo>
                    <a:pt x="962731" y="1534525"/>
                    <a:pt x="1043002" y="1492644"/>
                    <a:pt x="1077903" y="1489154"/>
                  </a:cubicBezTo>
                  <a:cubicBezTo>
                    <a:pt x="1112804" y="1485664"/>
                    <a:pt x="1123274" y="1471704"/>
                    <a:pt x="1133744" y="1496135"/>
                  </a:cubicBezTo>
                  <a:cubicBezTo>
                    <a:pt x="1144214" y="1520566"/>
                    <a:pt x="1134907" y="1589204"/>
                    <a:pt x="1140724" y="1635738"/>
                  </a:cubicBezTo>
                  <a:cubicBezTo>
                    <a:pt x="1146541" y="1682272"/>
                    <a:pt x="1148868" y="1752074"/>
                    <a:pt x="1168645" y="1775341"/>
                  </a:cubicBezTo>
                  <a:cubicBezTo>
                    <a:pt x="1188422" y="1798608"/>
                    <a:pt x="1234957" y="1789301"/>
                    <a:pt x="1259387" y="1775341"/>
                  </a:cubicBezTo>
                  <a:cubicBezTo>
                    <a:pt x="1283817" y="1761381"/>
                    <a:pt x="1302431" y="1709029"/>
                    <a:pt x="1315228" y="1691579"/>
                  </a:cubicBezTo>
                  <a:cubicBezTo>
                    <a:pt x="1328025" y="1674129"/>
                    <a:pt x="1323372" y="1654351"/>
                    <a:pt x="1336169" y="1670638"/>
                  </a:cubicBezTo>
                  <a:cubicBezTo>
                    <a:pt x="1348966" y="1686925"/>
                    <a:pt x="1383867" y="1806751"/>
                    <a:pt x="1392010" y="1789301"/>
                  </a:cubicBezTo>
                  <a:cubicBezTo>
                    <a:pt x="1400153" y="1771851"/>
                    <a:pt x="1383867" y="1632247"/>
                    <a:pt x="1385030" y="1565936"/>
                  </a:cubicBezTo>
                  <a:cubicBezTo>
                    <a:pt x="1386193" y="1499625"/>
                    <a:pt x="1385030" y="1455417"/>
                    <a:pt x="1398990" y="1391432"/>
                  </a:cubicBezTo>
                  <a:cubicBezTo>
                    <a:pt x="1412950" y="1327447"/>
                    <a:pt x="1436218" y="1247176"/>
                    <a:pt x="1468792" y="1182028"/>
                  </a:cubicBezTo>
                  <a:cubicBezTo>
                    <a:pt x="1501366" y="1116880"/>
                    <a:pt x="1551390" y="1054058"/>
                    <a:pt x="1594434" y="1000544"/>
                  </a:cubicBezTo>
                  <a:cubicBezTo>
                    <a:pt x="1637478" y="947030"/>
                    <a:pt x="1697973" y="902822"/>
                    <a:pt x="1727057" y="860941"/>
                  </a:cubicBezTo>
                  <a:cubicBezTo>
                    <a:pt x="1756141" y="819060"/>
                    <a:pt x="1763121" y="798119"/>
                    <a:pt x="1768938" y="749258"/>
                  </a:cubicBezTo>
                  <a:cubicBezTo>
                    <a:pt x="1774755" y="700397"/>
                    <a:pt x="1781735" y="635249"/>
                    <a:pt x="1761958" y="567774"/>
                  </a:cubicBezTo>
                  <a:cubicBezTo>
                    <a:pt x="1742181" y="500299"/>
                    <a:pt x="1745670" y="324632"/>
                    <a:pt x="1650275" y="344409"/>
                  </a:cubicBezTo>
                  <a:cubicBezTo>
                    <a:pt x="1554880" y="364186"/>
                    <a:pt x="1366415" y="682947"/>
                    <a:pt x="1189585" y="686437"/>
                  </a:cubicBezTo>
                  <a:cubicBezTo>
                    <a:pt x="1012755" y="689927"/>
                    <a:pt x="775429" y="480522"/>
                    <a:pt x="589292" y="365350"/>
                  </a:cubicBezTo>
                  <a:cubicBezTo>
                    <a:pt x="403155" y="250178"/>
                    <a:pt x="166993" y="26812"/>
                    <a:pt x="72761" y="2382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0048772" y="1515880"/>
              <a:ext cx="329221" cy="417426"/>
            </a:xfrm>
            <a:custGeom>
              <a:avLst/>
              <a:gdLst>
                <a:gd name="connsiteX0" fmla="*/ 15081 w 329221"/>
                <a:gd name="connsiteY0" fmla="*/ 176371 h 417426"/>
                <a:gd name="connsiteX1" fmla="*/ 189585 w 329221"/>
                <a:gd name="connsiteY1" fmla="*/ 64688 h 417426"/>
                <a:gd name="connsiteX2" fmla="*/ 280327 w 329221"/>
                <a:gd name="connsiteY2" fmla="*/ 1867 h 417426"/>
                <a:gd name="connsiteX3" fmla="*/ 329188 w 329221"/>
                <a:gd name="connsiteY3" fmla="*/ 134490 h 417426"/>
                <a:gd name="connsiteX4" fmla="*/ 287307 w 329221"/>
                <a:gd name="connsiteY4" fmla="*/ 343894 h 417426"/>
                <a:gd name="connsiteX5" fmla="*/ 245426 w 329221"/>
                <a:gd name="connsiteY5" fmla="*/ 413696 h 417426"/>
                <a:gd name="connsiteX6" fmla="*/ 36022 w 329221"/>
                <a:gd name="connsiteY6" fmla="*/ 246172 h 417426"/>
                <a:gd name="connsiteX7" fmla="*/ 15081 w 329221"/>
                <a:gd name="connsiteY7" fmla="*/ 176371 h 41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9221" h="417426">
                  <a:moveTo>
                    <a:pt x="15081" y="176371"/>
                  </a:moveTo>
                  <a:cubicBezTo>
                    <a:pt x="40675" y="146124"/>
                    <a:pt x="145377" y="93772"/>
                    <a:pt x="189585" y="64688"/>
                  </a:cubicBezTo>
                  <a:cubicBezTo>
                    <a:pt x="233793" y="35604"/>
                    <a:pt x="257060" y="-9767"/>
                    <a:pt x="280327" y="1867"/>
                  </a:cubicBezTo>
                  <a:cubicBezTo>
                    <a:pt x="303594" y="13501"/>
                    <a:pt x="328025" y="77486"/>
                    <a:pt x="329188" y="134490"/>
                  </a:cubicBezTo>
                  <a:cubicBezTo>
                    <a:pt x="330351" y="191494"/>
                    <a:pt x="301267" y="297360"/>
                    <a:pt x="287307" y="343894"/>
                  </a:cubicBezTo>
                  <a:cubicBezTo>
                    <a:pt x="273347" y="390428"/>
                    <a:pt x="287307" y="429983"/>
                    <a:pt x="245426" y="413696"/>
                  </a:cubicBezTo>
                  <a:cubicBezTo>
                    <a:pt x="203545" y="397409"/>
                    <a:pt x="75576" y="286890"/>
                    <a:pt x="36022" y="246172"/>
                  </a:cubicBezTo>
                  <a:cubicBezTo>
                    <a:pt x="-3532" y="205455"/>
                    <a:pt x="-10513" y="206618"/>
                    <a:pt x="15081" y="176371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8546352" y="646592"/>
              <a:ext cx="2270774" cy="2495313"/>
            </a:xfrm>
            <a:custGeom>
              <a:avLst/>
              <a:gdLst>
                <a:gd name="connsiteX0" fmla="*/ 3435 w 2270774"/>
                <a:gd name="connsiteY0" fmla="*/ 788020 h 2495313"/>
                <a:gd name="connsiteX1" fmla="*/ 179281 w 2270774"/>
                <a:gd name="connsiteY1" fmla="*/ 354266 h 2495313"/>
                <a:gd name="connsiteX2" fmla="*/ 484081 w 2270774"/>
                <a:gd name="connsiteY2" fmla="*/ 119804 h 2495313"/>
                <a:gd name="connsiteX3" fmla="*/ 870942 w 2270774"/>
                <a:gd name="connsiteY3" fmla="*/ 2573 h 2495313"/>
                <a:gd name="connsiteX4" fmla="*/ 1421927 w 2270774"/>
                <a:gd name="connsiteY4" fmla="*/ 225312 h 2495313"/>
                <a:gd name="connsiteX5" fmla="*/ 1644665 w 2270774"/>
                <a:gd name="connsiteY5" fmla="*/ 659066 h 2495313"/>
                <a:gd name="connsiteX6" fmla="*/ 1644665 w 2270774"/>
                <a:gd name="connsiteY6" fmla="*/ 1022481 h 2495313"/>
                <a:gd name="connsiteX7" fmla="*/ 1703281 w 2270774"/>
                <a:gd name="connsiteY7" fmla="*/ 1034204 h 2495313"/>
                <a:gd name="connsiteX8" fmla="*/ 1879127 w 2270774"/>
                <a:gd name="connsiteY8" fmla="*/ 1010758 h 2495313"/>
                <a:gd name="connsiteX9" fmla="*/ 2090142 w 2270774"/>
                <a:gd name="connsiteY9" fmla="*/ 1092820 h 2495313"/>
                <a:gd name="connsiteX10" fmla="*/ 2254265 w 2270774"/>
                <a:gd name="connsiteY10" fmla="*/ 1315558 h 2495313"/>
                <a:gd name="connsiteX11" fmla="*/ 2242542 w 2270774"/>
                <a:gd name="connsiteY11" fmla="*/ 1667250 h 2495313"/>
                <a:gd name="connsiteX12" fmla="*/ 2054973 w 2270774"/>
                <a:gd name="connsiteY12" fmla="*/ 2065835 h 2495313"/>
                <a:gd name="connsiteX13" fmla="*/ 1164019 w 2270774"/>
                <a:gd name="connsiteY13" fmla="*/ 2487866 h 2495313"/>
                <a:gd name="connsiteX14" fmla="*/ 331681 w 2270774"/>
                <a:gd name="connsiteY14" fmla="*/ 1690696 h 2495313"/>
                <a:gd name="connsiteX15" fmla="*/ 3435 w 2270774"/>
                <a:gd name="connsiteY15" fmla="*/ 788020 h 249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70774" h="2495313">
                  <a:moveTo>
                    <a:pt x="3435" y="788020"/>
                  </a:moveTo>
                  <a:cubicBezTo>
                    <a:pt x="-21965" y="565282"/>
                    <a:pt x="99173" y="465635"/>
                    <a:pt x="179281" y="354266"/>
                  </a:cubicBezTo>
                  <a:cubicBezTo>
                    <a:pt x="259389" y="242897"/>
                    <a:pt x="368804" y="178419"/>
                    <a:pt x="484081" y="119804"/>
                  </a:cubicBezTo>
                  <a:cubicBezTo>
                    <a:pt x="599358" y="61189"/>
                    <a:pt x="714634" y="-15012"/>
                    <a:pt x="870942" y="2573"/>
                  </a:cubicBezTo>
                  <a:cubicBezTo>
                    <a:pt x="1027250" y="20158"/>
                    <a:pt x="1292973" y="115896"/>
                    <a:pt x="1421927" y="225312"/>
                  </a:cubicBezTo>
                  <a:cubicBezTo>
                    <a:pt x="1550881" y="334727"/>
                    <a:pt x="1607542" y="526205"/>
                    <a:pt x="1644665" y="659066"/>
                  </a:cubicBezTo>
                  <a:cubicBezTo>
                    <a:pt x="1681788" y="791927"/>
                    <a:pt x="1634896" y="959958"/>
                    <a:pt x="1644665" y="1022481"/>
                  </a:cubicBezTo>
                  <a:cubicBezTo>
                    <a:pt x="1654434" y="1085004"/>
                    <a:pt x="1664204" y="1036158"/>
                    <a:pt x="1703281" y="1034204"/>
                  </a:cubicBezTo>
                  <a:cubicBezTo>
                    <a:pt x="1742358" y="1032250"/>
                    <a:pt x="1814650" y="1000989"/>
                    <a:pt x="1879127" y="1010758"/>
                  </a:cubicBezTo>
                  <a:cubicBezTo>
                    <a:pt x="1943604" y="1020527"/>
                    <a:pt x="2027619" y="1042020"/>
                    <a:pt x="2090142" y="1092820"/>
                  </a:cubicBezTo>
                  <a:cubicBezTo>
                    <a:pt x="2152665" y="1143620"/>
                    <a:pt x="2228865" y="1219820"/>
                    <a:pt x="2254265" y="1315558"/>
                  </a:cubicBezTo>
                  <a:cubicBezTo>
                    <a:pt x="2279665" y="1411296"/>
                    <a:pt x="2275757" y="1542204"/>
                    <a:pt x="2242542" y="1667250"/>
                  </a:cubicBezTo>
                  <a:cubicBezTo>
                    <a:pt x="2209327" y="1792296"/>
                    <a:pt x="2234727" y="1929066"/>
                    <a:pt x="2054973" y="2065835"/>
                  </a:cubicBezTo>
                  <a:cubicBezTo>
                    <a:pt x="1875219" y="2202604"/>
                    <a:pt x="1451234" y="2550389"/>
                    <a:pt x="1164019" y="2487866"/>
                  </a:cubicBezTo>
                  <a:cubicBezTo>
                    <a:pt x="876804" y="2425343"/>
                    <a:pt x="523158" y="1974004"/>
                    <a:pt x="331681" y="1690696"/>
                  </a:cubicBezTo>
                  <a:cubicBezTo>
                    <a:pt x="140204" y="1407388"/>
                    <a:pt x="28835" y="1010758"/>
                    <a:pt x="3435" y="788020"/>
                  </a:cubicBezTo>
                  <a:close/>
                </a:path>
              </a:pathLst>
            </a:custGeom>
            <a:solidFill>
              <a:srgbClr val="A747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7556382" y="1059908"/>
              <a:ext cx="3331314" cy="4268083"/>
            </a:xfrm>
            <a:custGeom>
              <a:avLst/>
              <a:gdLst>
                <a:gd name="connsiteX0" fmla="*/ 2130543 w 3331314"/>
                <a:gd name="connsiteY0" fmla="*/ 726396 h 4268083"/>
                <a:gd name="connsiteX1" fmla="*/ 2036758 w 3331314"/>
                <a:gd name="connsiteY1" fmla="*/ 409873 h 4268083"/>
                <a:gd name="connsiteX2" fmla="*/ 1872635 w 3331314"/>
                <a:gd name="connsiteY2" fmla="*/ 198857 h 4268083"/>
                <a:gd name="connsiteX3" fmla="*/ 1520943 w 3331314"/>
                <a:gd name="connsiteY3" fmla="*/ 34734 h 4268083"/>
                <a:gd name="connsiteX4" fmla="*/ 981681 w 3331314"/>
                <a:gd name="connsiteY4" fmla="*/ 11288 h 4268083"/>
                <a:gd name="connsiteX5" fmla="*/ 489312 w 3331314"/>
                <a:gd name="connsiteY5" fmla="*/ 175411 h 4268083"/>
                <a:gd name="connsiteX6" fmla="*/ 184512 w 3331314"/>
                <a:gd name="connsiteY6" fmla="*/ 515380 h 4268083"/>
                <a:gd name="connsiteX7" fmla="*/ 8666 w 3331314"/>
                <a:gd name="connsiteY7" fmla="*/ 1148427 h 4268083"/>
                <a:gd name="connsiteX8" fmla="*/ 55558 w 3331314"/>
                <a:gd name="connsiteY8" fmla="*/ 1793196 h 4268083"/>
                <a:gd name="connsiteX9" fmla="*/ 301743 w 3331314"/>
                <a:gd name="connsiteY9" fmla="*/ 2344180 h 4268083"/>
                <a:gd name="connsiteX10" fmla="*/ 594820 w 3331314"/>
                <a:gd name="connsiteY10" fmla="*/ 2695873 h 4268083"/>
                <a:gd name="connsiteX11" fmla="*/ 981681 w 3331314"/>
                <a:gd name="connsiteY11" fmla="*/ 3059288 h 4268083"/>
                <a:gd name="connsiteX12" fmla="*/ 1415435 w 3331314"/>
                <a:gd name="connsiteY12" fmla="*/ 3504765 h 4268083"/>
                <a:gd name="connsiteX13" fmla="*/ 1649897 w 3331314"/>
                <a:gd name="connsiteY13" fmla="*/ 3891627 h 4268083"/>
                <a:gd name="connsiteX14" fmla="*/ 1767128 w 3331314"/>
                <a:gd name="connsiteY14" fmla="*/ 4255042 h 4268083"/>
                <a:gd name="connsiteX15" fmla="*/ 1837466 w 3331314"/>
                <a:gd name="connsiteY15" fmla="*/ 4172980 h 4268083"/>
                <a:gd name="connsiteX16" fmla="*/ 1989866 w 3331314"/>
                <a:gd name="connsiteY16" fmla="*/ 4032304 h 4268083"/>
                <a:gd name="connsiteX17" fmla="*/ 2212605 w 3331314"/>
                <a:gd name="connsiteY17" fmla="*/ 3821288 h 4268083"/>
                <a:gd name="connsiteX18" fmla="*/ 2529128 w 3331314"/>
                <a:gd name="connsiteY18" fmla="*/ 3469596 h 4268083"/>
                <a:gd name="connsiteX19" fmla="*/ 2845651 w 3331314"/>
                <a:gd name="connsiteY19" fmla="*/ 3000673 h 4268083"/>
                <a:gd name="connsiteX20" fmla="*/ 3197343 w 3331314"/>
                <a:gd name="connsiteY20" fmla="*/ 2344180 h 4268083"/>
                <a:gd name="connsiteX21" fmla="*/ 3326297 w 3331314"/>
                <a:gd name="connsiteY21" fmla="*/ 1804919 h 4268083"/>
                <a:gd name="connsiteX22" fmla="*/ 3291128 w 3331314"/>
                <a:gd name="connsiteY22" fmla="*/ 1406334 h 4268083"/>
                <a:gd name="connsiteX23" fmla="*/ 3162174 w 3331314"/>
                <a:gd name="connsiteY23" fmla="*/ 1160150 h 4268083"/>
                <a:gd name="connsiteX24" fmla="*/ 2962881 w 3331314"/>
                <a:gd name="connsiteY24" fmla="*/ 972580 h 4268083"/>
                <a:gd name="connsiteX25" fmla="*/ 2716697 w 3331314"/>
                <a:gd name="connsiteY25" fmla="*/ 843627 h 4268083"/>
                <a:gd name="connsiteX26" fmla="*/ 2329835 w 3331314"/>
                <a:gd name="connsiteY26" fmla="*/ 808457 h 4268083"/>
                <a:gd name="connsiteX27" fmla="*/ 2130543 w 3331314"/>
                <a:gd name="connsiteY27" fmla="*/ 902242 h 4268083"/>
                <a:gd name="connsiteX28" fmla="*/ 2130543 w 3331314"/>
                <a:gd name="connsiteY28" fmla="*/ 726396 h 4268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331314" h="4268083">
                  <a:moveTo>
                    <a:pt x="2130543" y="726396"/>
                  </a:moveTo>
                  <a:cubicBezTo>
                    <a:pt x="2114912" y="644334"/>
                    <a:pt x="2079743" y="497796"/>
                    <a:pt x="2036758" y="409873"/>
                  </a:cubicBezTo>
                  <a:cubicBezTo>
                    <a:pt x="1993773" y="321950"/>
                    <a:pt x="1958604" y="261380"/>
                    <a:pt x="1872635" y="198857"/>
                  </a:cubicBezTo>
                  <a:cubicBezTo>
                    <a:pt x="1786666" y="136334"/>
                    <a:pt x="1669435" y="65995"/>
                    <a:pt x="1520943" y="34734"/>
                  </a:cubicBezTo>
                  <a:cubicBezTo>
                    <a:pt x="1372451" y="3472"/>
                    <a:pt x="1153619" y="-12158"/>
                    <a:pt x="981681" y="11288"/>
                  </a:cubicBezTo>
                  <a:cubicBezTo>
                    <a:pt x="809743" y="34734"/>
                    <a:pt x="622173" y="91396"/>
                    <a:pt x="489312" y="175411"/>
                  </a:cubicBezTo>
                  <a:cubicBezTo>
                    <a:pt x="356451" y="259426"/>
                    <a:pt x="264620" y="353211"/>
                    <a:pt x="184512" y="515380"/>
                  </a:cubicBezTo>
                  <a:cubicBezTo>
                    <a:pt x="104404" y="677549"/>
                    <a:pt x="30158" y="935458"/>
                    <a:pt x="8666" y="1148427"/>
                  </a:cubicBezTo>
                  <a:cubicBezTo>
                    <a:pt x="-12826" y="1361396"/>
                    <a:pt x="6712" y="1593904"/>
                    <a:pt x="55558" y="1793196"/>
                  </a:cubicBezTo>
                  <a:cubicBezTo>
                    <a:pt x="104404" y="1992488"/>
                    <a:pt x="211866" y="2193734"/>
                    <a:pt x="301743" y="2344180"/>
                  </a:cubicBezTo>
                  <a:cubicBezTo>
                    <a:pt x="391620" y="2494626"/>
                    <a:pt x="481497" y="2576688"/>
                    <a:pt x="594820" y="2695873"/>
                  </a:cubicBezTo>
                  <a:cubicBezTo>
                    <a:pt x="708143" y="2815058"/>
                    <a:pt x="844912" y="2924473"/>
                    <a:pt x="981681" y="3059288"/>
                  </a:cubicBezTo>
                  <a:cubicBezTo>
                    <a:pt x="1118450" y="3194103"/>
                    <a:pt x="1304066" y="3366042"/>
                    <a:pt x="1415435" y="3504765"/>
                  </a:cubicBezTo>
                  <a:cubicBezTo>
                    <a:pt x="1526804" y="3643488"/>
                    <a:pt x="1591281" y="3766581"/>
                    <a:pt x="1649897" y="3891627"/>
                  </a:cubicBezTo>
                  <a:cubicBezTo>
                    <a:pt x="1708512" y="4016673"/>
                    <a:pt x="1735867" y="4208150"/>
                    <a:pt x="1767128" y="4255042"/>
                  </a:cubicBezTo>
                  <a:cubicBezTo>
                    <a:pt x="1798389" y="4301934"/>
                    <a:pt x="1800343" y="4210103"/>
                    <a:pt x="1837466" y="4172980"/>
                  </a:cubicBezTo>
                  <a:cubicBezTo>
                    <a:pt x="1874589" y="4135857"/>
                    <a:pt x="1989866" y="4032304"/>
                    <a:pt x="1989866" y="4032304"/>
                  </a:cubicBezTo>
                  <a:cubicBezTo>
                    <a:pt x="2052389" y="3973689"/>
                    <a:pt x="2122728" y="3915073"/>
                    <a:pt x="2212605" y="3821288"/>
                  </a:cubicBezTo>
                  <a:cubicBezTo>
                    <a:pt x="2302482" y="3727503"/>
                    <a:pt x="2423620" y="3606365"/>
                    <a:pt x="2529128" y="3469596"/>
                  </a:cubicBezTo>
                  <a:cubicBezTo>
                    <a:pt x="2634636" y="3332827"/>
                    <a:pt x="2734282" y="3188242"/>
                    <a:pt x="2845651" y="3000673"/>
                  </a:cubicBezTo>
                  <a:cubicBezTo>
                    <a:pt x="2957020" y="2813104"/>
                    <a:pt x="3117235" y="2543472"/>
                    <a:pt x="3197343" y="2344180"/>
                  </a:cubicBezTo>
                  <a:cubicBezTo>
                    <a:pt x="3277451" y="2144888"/>
                    <a:pt x="3310666" y="1961227"/>
                    <a:pt x="3326297" y="1804919"/>
                  </a:cubicBezTo>
                  <a:cubicBezTo>
                    <a:pt x="3341928" y="1648611"/>
                    <a:pt x="3318482" y="1513795"/>
                    <a:pt x="3291128" y="1406334"/>
                  </a:cubicBezTo>
                  <a:cubicBezTo>
                    <a:pt x="3263774" y="1298873"/>
                    <a:pt x="3216882" y="1232442"/>
                    <a:pt x="3162174" y="1160150"/>
                  </a:cubicBezTo>
                  <a:cubicBezTo>
                    <a:pt x="3107466" y="1087858"/>
                    <a:pt x="3037127" y="1025334"/>
                    <a:pt x="2962881" y="972580"/>
                  </a:cubicBezTo>
                  <a:cubicBezTo>
                    <a:pt x="2888635" y="919826"/>
                    <a:pt x="2822205" y="870981"/>
                    <a:pt x="2716697" y="843627"/>
                  </a:cubicBezTo>
                  <a:cubicBezTo>
                    <a:pt x="2611189" y="816273"/>
                    <a:pt x="2427527" y="798688"/>
                    <a:pt x="2329835" y="808457"/>
                  </a:cubicBezTo>
                  <a:cubicBezTo>
                    <a:pt x="2232143" y="818226"/>
                    <a:pt x="2161805" y="912011"/>
                    <a:pt x="2130543" y="902242"/>
                  </a:cubicBezTo>
                  <a:cubicBezTo>
                    <a:pt x="2099281" y="892473"/>
                    <a:pt x="2146174" y="808458"/>
                    <a:pt x="2130543" y="726396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8820966" y="1776013"/>
              <a:ext cx="1254003" cy="929439"/>
            </a:xfrm>
            <a:custGeom>
              <a:avLst/>
              <a:gdLst>
                <a:gd name="connsiteX0" fmla="*/ 754277 w 1254003"/>
                <a:gd name="connsiteY0" fmla="*/ 76781 h 929439"/>
                <a:gd name="connsiteX1" fmla="*/ 635614 w 1254003"/>
                <a:gd name="connsiteY1" fmla="*/ 48861 h 929439"/>
                <a:gd name="connsiteX2" fmla="*/ 509971 w 1254003"/>
                <a:gd name="connsiteY2" fmla="*/ 13960 h 929439"/>
                <a:gd name="connsiteX3" fmla="*/ 328487 w 1254003"/>
                <a:gd name="connsiteY3" fmla="*/ 27920 h 929439"/>
                <a:gd name="connsiteX4" fmla="*/ 160964 w 1254003"/>
                <a:gd name="connsiteY4" fmla="*/ 97722 h 929439"/>
                <a:gd name="connsiteX5" fmla="*/ 42301 w 1254003"/>
                <a:gd name="connsiteY5" fmla="*/ 216384 h 929439"/>
                <a:gd name="connsiteX6" fmla="*/ 420 w 1254003"/>
                <a:gd name="connsiteY6" fmla="*/ 376928 h 929439"/>
                <a:gd name="connsiteX7" fmla="*/ 63241 w 1254003"/>
                <a:gd name="connsiteY7" fmla="*/ 495590 h 929439"/>
                <a:gd name="connsiteX8" fmla="*/ 216805 w 1254003"/>
                <a:gd name="connsiteY8" fmla="*/ 551432 h 929439"/>
                <a:gd name="connsiteX9" fmla="*/ 335467 w 1254003"/>
                <a:gd name="connsiteY9" fmla="*/ 565392 h 929439"/>
                <a:gd name="connsiteX10" fmla="*/ 468090 w 1254003"/>
                <a:gd name="connsiteY10" fmla="*/ 628213 h 929439"/>
                <a:gd name="connsiteX11" fmla="*/ 600713 w 1254003"/>
                <a:gd name="connsiteY11" fmla="*/ 774797 h 929439"/>
                <a:gd name="connsiteX12" fmla="*/ 670515 w 1254003"/>
                <a:gd name="connsiteY12" fmla="*/ 893459 h 929439"/>
                <a:gd name="connsiteX13" fmla="*/ 831058 w 1254003"/>
                <a:gd name="connsiteY13" fmla="*/ 928360 h 929439"/>
                <a:gd name="connsiteX14" fmla="*/ 991602 w 1254003"/>
                <a:gd name="connsiteY14" fmla="*/ 900439 h 929439"/>
                <a:gd name="connsiteX15" fmla="*/ 1096304 w 1254003"/>
                <a:gd name="connsiteY15" fmla="*/ 718955 h 929439"/>
                <a:gd name="connsiteX16" fmla="*/ 1096304 w 1254003"/>
                <a:gd name="connsiteY16" fmla="*/ 572372 h 929439"/>
                <a:gd name="connsiteX17" fmla="*/ 1103284 w 1254003"/>
                <a:gd name="connsiteY17" fmla="*/ 474650 h 929439"/>
                <a:gd name="connsiteX18" fmla="*/ 1089324 w 1254003"/>
                <a:gd name="connsiteY18" fmla="*/ 453710 h 929439"/>
                <a:gd name="connsiteX19" fmla="*/ 1187046 w 1254003"/>
                <a:gd name="connsiteY19" fmla="*/ 383908 h 929439"/>
                <a:gd name="connsiteX20" fmla="*/ 1249867 w 1254003"/>
                <a:gd name="connsiteY20" fmla="*/ 307126 h 929439"/>
                <a:gd name="connsiteX21" fmla="*/ 1235907 w 1254003"/>
                <a:gd name="connsiteY21" fmla="*/ 188464 h 929439"/>
                <a:gd name="connsiteX22" fmla="*/ 1138185 w 1254003"/>
                <a:gd name="connsiteY22" fmla="*/ 55841 h 929439"/>
                <a:gd name="connsiteX23" fmla="*/ 1012542 w 1254003"/>
                <a:gd name="connsiteY23" fmla="*/ 0 h 929439"/>
                <a:gd name="connsiteX24" fmla="*/ 865959 w 1254003"/>
                <a:gd name="connsiteY24" fmla="*/ 55841 h 929439"/>
                <a:gd name="connsiteX25" fmla="*/ 754277 w 1254003"/>
                <a:gd name="connsiteY25" fmla="*/ 76781 h 929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54003" h="929439">
                  <a:moveTo>
                    <a:pt x="754277" y="76781"/>
                  </a:moveTo>
                  <a:cubicBezTo>
                    <a:pt x="715886" y="75618"/>
                    <a:pt x="676331" y="59331"/>
                    <a:pt x="635614" y="48861"/>
                  </a:cubicBezTo>
                  <a:cubicBezTo>
                    <a:pt x="594897" y="38391"/>
                    <a:pt x="561159" y="17450"/>
                    <a:pt x="509971" y="13960"/>
                  </a:cubicBezTo>
                  <a:cubicBezTo>
                    <a:pt x="458783" y="10470"/>
                    <a:pt x="386655" y="13960"/>
                    <a:pt x="328487" y="27920"/>
                  </a:cubicBezTo>
                  <a:cubicBezTo>
                    <a:pt x="270319" y="41880"/>
                    <a:pt x="208662" y="66311"/>
                    <a:pt x="160964" y="97722"/>
                  </a:cubicBezTo>
                  <a:cubicBezTo>
                    <a:pt x="113266" y="129133"/>
                    <a:pt x="69058" y="169850"/>
                    <a:pt x="42301" y="216384"/>
                  </a:cubicBezTo>
                  <a:cubicBezTo>
                    <a:pt x="15544" y="262918"/>
                    <a:pt x="-3070" y="330394"/>
                    <a:pt x="420" y="376928"/>
                  </a:cubicBezTo>
                  <a:cubicBezTo>
                    <a:pt x="3910" y="423462"/>
                    <a:pt x="27177" y="466506"/>
                    <a:pt x="63241" y="495590"/>
                  </a:cubicBezTo>
                  <a:cubicBezTo>
                    <a:pt x="99305" y="524674"/>
                    <a:pt x="171434" y="539798"/>
                    <a:pt x="216805" y="551432"/>
                  </a:cubicBezTo>
                  <a:cubicBezTo>
                    <a:pt x="262176" y="563066"/>
                    <a:pt x="293586" y="552595"/>
                    <a:pt x="335467" y="565392"/>
                  </a:cubicBezTo>
                  <a:cubicBezTo>
                    <a:pt x="377348" y="578189"/>
                    <a:pt x="423882" y="593312"/>
                    <a:pt x="468090" y="628213"/>
                  </a:cubicBezTo>
                  <a:cubicBezTo>
                    <a:pt x="512298" y="663114"/>
                    <a:pt x="566976" y="730589"/>
                    <a:pt x="600713" y="774797"/>
                  </a:cubicBezTo>
                  <a:cubicBezTo>
                    <a:pt x="634450" y="819005"/>
                    <a:pt x="632124" y="867865"/>
                    <a:pt x="670515" y="893459"/>
                  </a:cubicBezTo>
                  <a:cubicBezTo>
                    <a:pt x="708906" y="919053"/>
                    <a:pt x="777544" y="927197"/>
                    <a:pt x="831058" y="928360"/>
                  </a:cubicBezTo>
                  <a:cubicBezTo>
                    <a:pt x="884573" y="929523"/>
                    <a:pt x="947394" y="935340"/>
                    <a:pt x="991602" y="900439"/>
                  </a:cubicBezTo>
                  <a:cubicBezTo>
                    <a:pt x="1035810" y="865538"/>
                    <a:pt x="1078854" y="773633"/>
                    <a:pt x="1096304" y="718955"/>
                  </a:cubicBezTo>
                  <a:cubicBezTo>
                    <a:pt x="1113754" y="664277"/>
                    <a:pt x="1095141" y="613089"/>
                    <a:pt x="1096304" y="572372"/>
                  </a:cubicBezTo>
                  <a:cubicBezTo>
                    <a:pt x="1097467" y="531655"/>
                    <a:pt x="1104447" y="494427"/>
                    <a:pt x="1103284" y="474650"/>
                  </a:cubicBezTo>
                  <a:cubicBezTo>
                    <a:pt x="1102121" y="454873"/>
                    <a:pt x="1075364" y="468834"/>
                    <a:pt x="1089324" y="453710"/>
                  </a:cubicBezTo>
                  <a:cubicBezTo>
                    <a:pt x="1103284" y="438586"/>
                    <a:pt x="1160289" y="408339"/>
                    <a:pt x="1187046" y="383908"/>
                  </a:cubicBezTo>
                  <a:cubicBezTo>
                    <a:pt x="1213803" y="359477"/>
                    <a:pt x="1241724" y="339700"/>
                    <a:pt x="1249867" y="307126"/>
                  </a:cubicBezTo>
                  <a:cubicBezTo>
                    <a:pt x="1258010" y="274552"/>
                    <a:pt x="1254521" y="230345"/>
                    <a:pt x="1235907" y="188464"/>
                  </a:cubicBezTo>
                  <a:cubicBezTo>
                    <a:pt x="1217293" y="146583"/>
                    <a:pt x="1175412" y="87252"/>
                    <a:pt x="1138185" y="55841"/>
                  </a:cubicBezTo>
                  <a:cubicBezTo>
                    <a:pt x="1100958" y="24430"/>
                    <a:pt x="1057913" y="0"/>
                    <a:pt x="1012542" y="0"/>
                  </a:cubicBezTo>
                  <a:cubicBezTo>
                    <a:pt x="967171" y="0"/>
                    <a:pt x="904350" y="43044"/>
                    <a:pt x="865959" y="55841"/>
                  </a:cubicBezTo>
                  <a:cubicBezTo>
                    <a:pt x="827568" y="68638"/>
                    <a:pt x="792668" y="77944"/>
                    <a:pt x="754277" y="76781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8378013" y="1688943"/>
              <a:ext cx="243059" cy="370608"/>
            </a:xfrm>
            <a:custGeom>
              <a:avLst/>
              <a:gdLst>
                <a:gd name="connsiteX0" fmla="*/ 10604 w 243059"/>
                <a:gd name="connsiteY0" fmla="*/ 366276 h 370608"/>
                <a:gd name="connsiteX1" fmla="*/ 10604 w 243059"/>
                <a:gd name="connsiteY1" fmla="*/ 212712 h 370608"/>
                <a:gd name="connsiteX2" fmla="*/ 17584 w 243059"/>
                <a:gd name="connsiteY2" fmla="*/ 101030 h 370608"/>
                <a:gd name="connsiteX3" fmla="*/ 59465 w 243059"/>
                <a:gd name="connsiteY3" fmla="*/ 3308 h 370608"/>
                <a:gd name="connsiteX4" fmla="*/ 115306 w 243059"/>
                <a:gd name="connsiteY4" fmla="*/ 38209 h 370608"/>
                <a:gd name="connsiteX5" fmla="*/ 206048 w 243059"/>
                <a:gd name="connsiteY5" fmla="*/ 184792 h 370608"/>
                <a:gd name="connsiteX6" fmla="*/ 240949 w 243059"/>
                <a:gd name="connsiteY6" fmla="*/ 282514 h 370608"/>
                <a:gd name="connsiteX7" fmla="*/ 150207 w 243059"/>
                <a:gd name="connsiteY7" fmla="*/ 324395 h 370608"/>
                <a:gd name="connsiteX8" fmla="*/ 10604 w 243059"/>
                <a:gd name="connsiteY8" fmla="*/ 366276 h 37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059" h="370608">
                  <a:moveTo>
                    <a:pt x="10604" y="366276"/>
                  </a:moveTo>
                  <a:cubicBezTo>
                    <a:pt x="-12663" y="347662"/>
                    <a:pt x="9441" y="256920"/>
                    <a:pt x="10604" y="212712"/>
                  </a:cubicBezTo>
                  <a:cubicBezTo>
                    <a:pt x="11767" y="168504"/>
                    <a:pt x="9441" y="135931"/>
                    <a:pt x="17584" y="101030"/>
                  </a:cubicBezTo>
                  <a:cubicBezTo>
                    <a:pt x="25727" y="66129"/>
                    <a:pt x="43178" y="13778"/>
                    <a:pt x="59465" y="3308"/>
                  </a:cubicBezTo>
                  <a:cubicBezTo>
                    <a:pt x="75752" y="-7162"/>
                    <a:pt x="90876" y="7962"/>
                    <a:pt x="115306" y="38209"/>
                  </a:cubicBezTo>
                  <a:cubicBezTo>
                    <a:pt x="139736" y="68456"/>
                    <a:pt x="185108" y="144074"/>
                    <a:pt x="206048" y="184792"/>
                  </a:cubicBezTo>
                  <a:cubicBezTo>
                    <a:pt x="226989" y="225509"/>
                    <a:pt x="250256" y="259247"/>
                    <a:pt x="240949" y="282514"/>
                  </a:cubicBezTo>
                  <a:cubicBezTo>
                    <a:pt x="231642" y="305781"/>
                    <a:pt x="185108" y="310435"/>
                    <a:pt x="150207" y="324395"/>
                  </a:cubicBezTo>
                  <a:cubicBezTo>
                    <a:pt x="115306" y="338355"/>
                    <a:pt x="33871" y="384890"/>
                    <a:pt x="10604" y="366276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9135378" y="1975838"/>
              <a:ext cx="253356" cy="103212"/>
            </a:xfrm>
            <a:custGeom>
              <a:avLst/>
              <a:gdLst>
                <a:gd name="connsiteX0" fmla="*/ 115 w 253356"/>
                <a:gd name="connsiteY0" fmla="*/ 44480 h 103212"/>
                <a:gd name="connsiteX1" fmla="*/ 104817 w 253356"/>
                <a:gd name="connsiteY1" fmla="*/ 2599 h 103212"/>
                <a:gd name="connsiteX2" fmla="*/ 188579 w 253356"/>
                <a:gd name="connsiteY2" fmla="*/ 9579 h 103212"/>
                <a:gd name="connsiteX3" fmla="*/ 251400 w 253356"/>
                <a:gd name="connsiteY3" fmla="*/ 51460 h 103212"/>
                <a:gd name="connsiteX4" fmla="*/ 230460 w 253356"/>
                <a:gd name="connsiteY4" fmla="*/ 100321 h 103212"/>
                <a:gd name="connsiteX5" fmla="*/ 160658 w 253356"/>
                <a:gd name="connsiteY5" fmla="*/ 93341 h 103212"/>
                <a:gd name="connsiteX6" fmla="*/ 125758 w 253356"/>
                <a:gd name="connsiteY6" fmla="*/ 58440 h 103212"/>
                <a:gd name="connsiteX7" fmla="*/ 115 w 253356"/>
                <a:gd name="connsiteY7" fmla="*/ 44480 h 103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3356" h="103212">
                  <a:moveTo>
                    <a:pt x="115" y="44480"/>
                  </a:moveTo>
                  <a:cubicBezTo>
                    <a:pt x="-3375" y="35173"/>
                    <a:pt x="73406" y="8416"/>
                    <a:pt x="104817" y="2599"/>
                  </a:cubicBezTo>
                  <a:cubicBezTo>
                    <a:pt x="136228" y="-3218"/>
                    <a:pt x="164149" y="1436"/>
                    <a:pt x="188579" y="9579"/>
                  </a:cubicBezTo>
                  <a:cubicBezTo>
                    <a:pt x="213009" y="17722"/>
                    <a:pt x="244420" y="36336"/>
                    <a:pt x="251400" y="51460"/>
                  </a:cubicBezTo>
                  <a:cubicBezTo>
                    <a:pt x="258380" y="66584"/>
                    <a:pt x="245584" y="93341"/>
                    <a:pt x="230460" y="100321"/>
                  </a:cubicBezTo>
                  <a:cubicBezTo>
                    <a:pt x="215336" y="107301"/>
                    <a:pt x="178108" y="100321"/>
                    <a:pt x="160658" y="93341"/>
                  </a:cubicBezTo>
                  <a:cubicBezTo>
                    <a:pt x="143208" y="86361"/>
                    <a:pt x="147862" y="66583"/>
                    <a:pt x="125758" y="58440"/>
                  </a:cubicBezTo>
                  <a:cubicBezTo>
                    <a:pt x="103654" y="50297"/>
                    <a:pt x="3605" y="53787"/>
                    <a:pt x="115" y="44480"/>
                  </a:cubicBezTo>
                  <a:close/>
                </a:path>
              </a:pathLst>
            </a:cu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9736561" y="1947084"/>
              <a:ext cx="172922" cy="70643"/>
            </a:xfrm>
            <a:custGeom>
              <a:avLst/>
              <a:gdLst>
                <a:gd name="connsiteX0" fmla="*/ 172916 w 172922"/>
                <a:gd name="connsiteY0" fmla="*/ 29580 h 70643"/>
                <a:gd name="connsiteX1" fmla="*/ 80993 w 172922"/>
                <a:gd name="connsiteY1" fmla="*/ 552 h 70643"/>
                <a:gd name="connsiteX2" fmla="*/ 13259 w 172922"/>
                <a:gd name="connsiteY2" fmla="*/ 15066 h 70643"/>
                <a:gd name="connsiteX3" fmla="*/ 3583 w 172922"/>
                <a:gd name="connsiteY3" fmla="*/ 68285 h 70643"/>
                <a:gd name="connsiteX4" fmla="*/ 56802 w 172922"/>
                <a:gd name="connsiteY4" fmla="*/ 58609 h 70643"/>
                <a:gd name="connsiteX5" fmla="*/ 85831 w 172922"/>
                <a:gd name="connsiteY5" fmla="*/ 34418 h 70643"/>
                <a:gd name="connsiteX6" fmla="*/ 172916 w 172922"/>
                <a:gd name="connsiteY6" fmla="*/ 29580 h 70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922" h="70643">
                  <a:moveTo>
                    <a:pt x="172916" y="29580"/>
                  </a:moveTo>
                  <a:cubicBezTo>
                    <a:pt x="172110" y="23936"/>
                    <a:pt x="107602" y="2971"/>
                    <a:pt x="80993" y="552"/>
                  </a:cubicBezTo>
                  <a:cubicBezTo>
                    <a:pt x="54383" y="-1867"/>
                    <a:pt x="26161" y="3777"/>
                    <a:pt x="13259" y="15066"/>
                  </a:cubicBezTo>
                  <a:cubicBezTo>
                    <a:pt x="357" y="26355"/>
                    <a:pt x="-3674" y="61028"/>
                    <a:pt x="3583" y="68285"/>
                  </a:cubicBezTo>
                  <a:cubicBezTo>
                    <a:pt x="10840" y="75542"/>
                    <a:pt x="43094" y="64254"/>
                    <a:pt x="56802" y="58609"/>
                  </a:cubicBezTo>
                  <a:cubicBezTo>
                    <a:pt x="70510" y="52964"/>
                    <a:pt x="68091" y="38450"/>
                    <a:pt x="85831" y="34418"/>
                  </a:cubicBezTo>
                  <a:cubicBezTo>
                    <a:pt x="103571" y="30386"/>
                    <a:pt x="173722" y="35224"/>
                    <a:pt x="172916" y="29580"/>
                  </a:cubicBezTo>
                  <a:close/>
                </a:path>
              </a:pathLst>
            </a:cu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9454419" y="2049090"/>
              <a:ext cx="401951" cy="217921"/>
            </a:xfrm>
            <a:custGeom>
              <a:avLst/>
              <a:gdLst>
                <a:gd name="connsiteX0" fmla="*/ 277 w 401951"/>
                <a:gd name="connsiteY0" fmla="*/ 92070 h 217921"/>
                <a:gd name="connsiteX1" fmla="*/ 111554 w 401951"/>
                <a:gd name="connsiteY1" fmla="*/ 48527 h 217921"/>
                <a:gd name="connsiteX2" fmla="*/ 203477 w 401951"/>
                <a:gd name="connsiteY2" fmla="*/ 9822 h 217921"/>
                <a:gd name="connsiteX3" fmla="*/ 309916 w 401951"/>
                <a:gd name="connsiteY3" fmla="*/ 146 h 217921"/>
                <a:gd name="connsiteX4" fmla="*/ 382487 w 401951"/>
                <a:gd name="connsiteY4" fmla="*/ 14660 h 217921"/>
                <a:gd name="connsiteX5" fmla="*/ 397001 w 401951"/>
                <a:gd name="connsiteY5" fmla="*/ 87231 h 217921"/>
                <a:gd name="connsiteX6" fmla="*/ 309916 w 401951"/>
                <a:gd name="connsiteY6" fmla="*/ 179155 h 217921"/>
                <a:gd name="connsiteX7" fmla="*/ 266373 w 401951"/>
                <a:gd name="connsiteY7" fmla="*/ 217860 h 217921"/>
                <a:gd name="connsiteX8" fmla="*/ 188963 w 401951"/>
                <a:gd name="connsiteY8" fmla="*/ 188831 h 217921"/>
                <a:gd name="connsiteX9" fmla="*/ 82525 w 401951"/>
                <a:gd name="connsiteY9" fmla="*/ 150127 h 217921"/>
                <a:gd name="connsiteX10" fmla="*/ 277 w 401951"/>
                <a:gd name="connsiteY10" fmla="*/ 92070 h 21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1951" h="217921">
                  <a:moveTo>
                    <a:pt x="277" y="92070"/>
                  </a:moveTo>
                  <a:cubicBezTo>
                    <a:pt x="5115" y="75137"/>
                    <a:pt x="77687" y="62235"/>
                    <a:pt x="111554" y="48527"/>
                  </a:cubicBezTo>
                  <a:cubicBezTo>
                    <a:pt x="145421" y="34819"/>
                    <a:pt x="170417" y="17885"/>
                    <a:pt x="203477" y="9822"/>
                  </a:cubicBezTo>
                  <a:cubicBezTo>
                    <a:pt x="236537" y="1759"/>
                    <a:pt x="280081" y="-660"/>
                    <a:pt x="309916" y="146"/>
                  </a:cubicBezTo>
                  <a:cubicBezTo>
                    <a:pt x="339751" y="952"/>
                    <a:pt x="367973" y="146"/>
                    <a:pt x="382487" y="14660"/>
                  </a:cubicBezTo>
                  <a:cubicBezTo>
                    <a:pt x="397001" y="29174"/>
                    <a:pt x="409096" y="59815"/>
                    <a:pt x="397001" y="87231"/>
                  </a:cubicBezTo>
                  <a:cubicBezTo>
                    <a:pt x="384906" y="114647"/>
                    <a:pt x="331687" y="157384"/>
                    <a:pt x="309916" y="179155"/>
                  </a:cubicBezTo>
                  <a:cubicBezTo>
                    <a:pt x="288145" y="200926"/>
                    <a:pt x="286532" y="216247"/>
                    <a:pt x="266373" y="217860"/>
                  </a:cubicBezTo>
                  <a:cubicBezTo>
                    <a:pt x="246214" y="219473"/>
                    <a:pt x="188963" y="188831"/>
                    <a:pt x="188963" y="188831"/>
                  </a:cubicBezTo>
                  <a:lnTo>
                    <a:pt x="82525" y="150127"/>
                  </a:lnTo>
                  <a:cubicBezTo>
                    <a:pt x="55109" y="140451"/>
                    <a:pt x="-4561" y="109003"/>
                    <a:pt x="277" y="92070"/>
                  </a:cubicBezTo>
                  <a:close/>
                </a:path>
              </a:pathLst>
            </a:cu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9730468" y="2281464"/>
              <a:ext cx="183847" cy="122010"/>
            </a:xfrm>
            <a:custGeom>
              <a:avLst/>
              <a:gdLst>
                <a:gd name="connsiteX0" fmla="*/ 0 w 183847"/>
                <a:gd name="connsiteY0" fmla="*/ 0 h 122010"/>
                <a:gd name="connsiteX1" fmla="*/ 33867 w 183847"/>
                <a:gd name="connsiteY1" fmla="*/ 82248 h 122010"/>
                <a:gd name="connsiteX2" fmla="*/ 96762 w 183847"/>
                <a:gd name="connsiteY2" fmla="*/ 120953 h 122010"/>
                <a:gd name="connsiteX3" fmla="*/ 169333 w 183847"/>
                <a:gd name="connsiteY3" fmla="*/ 106438 h 122010"/>
                <a:gd name="connsiteX4" fmla="*/ 183847 w 183847"/>
                <a:gd name="connsiteY4" fmla="*/ 58057 h 122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847" h="122010">
                  <a:moveTo>
                    <a:pt x="0" y="0"/>
                  </a:moveTo>
                  <a:cubicBezTo>
                    <a:pt x="8870" y="31044"/>
                    <a:pt x="17740" y="62089"/>
                    <a:pt x="33867" y="82248"/>
                  </a:cubicBezTo>
                  <a:cubicBezTo>
                    <a:pt x="49994" y="102407"/>
                    <a:pt x="74184" y="116921"/>
                    <a:pt x="96762" y="120953"/>
                  </a:cubicBezTo>
                  <a:cubicBezTo>
                    <a:pt x="119340" y="124985"/>
                    <a:pt x="154819" y="116921"/>
                    <a:pt x="169333" y="106438"/>
                  </a:cubicBezTo>
                  <a:cubicBezTo>
                    <a:pt x="183847" y="95955"/>
                    <a:pt x="183847" y="58057"/>
                    <a:pt x="183847" y="58057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9309375" y="2271788"/>
              <a:ext cx="401740" cy="217258"/>
            </a:xfrm>
            <a:custGeom>
              <a:avLst/>
              <a:gdLst>
                <a:gd name="connsiteX0" fmla="*/ 401740 w 401740"/>
                <a:gd name="connsiteY0" fmla="*/ 0 h 217258"/>
                <a:gd name="connsiteX1" fmla="*/ 353360 w 401740"/>
                <a:gd name="connsiteY1" fmla="*/ 67733 h 217258"/>
                <a:gd name="connsiteX2" fmla="*/ 246921 w 401740"/>
                <a:gd name="connsiteY2" fmla="*/ 159657 h 217258"/>
                <a:gd name="connsiteX3" fmla="*/ 135645 w 401740"/>
                <a:gd name="connsiteY3" fmla="*/ 212876 h 217258"/>
                <a:gd name="connsiteX4" fmla="*/ 38883 w 401740"/>
                <a:gd name="connsiteY4" fmla="*/ 203200 h 217258"/>
                <a:gd name="connsiteX5" fmla="*/ 5017 w 401740"/>
                <a:gd name="connsiteY5" fmla="*/ 116114 h 217258"/>
                <a:gd name="connsiteX6" fmla="*/ 179 w 401740"/>
                <a:gd name="connsiteY6" fmla="*/ 43543 h 21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1740" h="217258">
                  <a:moveTo>
                    <a:pt x="401740" y="0"/>
                  </a:moveTo>
                  <a:cubicBezTo>
                    <a:pt x="390451" y="20562"/>
                    <a:pt x="379163" y="41124"/>
                    <a:pt x="353360" y="67733"/>
                  </a:cubicBezTo>
                  <a:cubicBezTo>
                    <a:pt x="327557" y="94342"/>
                    <a:pt x="283207" y="135467"/>
                    <a:pt x="246921" y="159657"/>
                  </a:cubicBezTo>
                  <a:cubicBezTo>
                    <a:pt x="210635" y="183847"/>
                    <a:pt x="170318" y="205619"/>
                    <a:pt x="135645" y="212876"/>
                  </a:cubicBezTo>
                  <a:cubicBezTo>
                    <a:pt x="100972" y="220133"/>
                    <a:pt x="60654" y="219327"/>
                    <a:pt x="38883" y="203200"/>
                  </a:cubicBezTo>
                  <a:cubicBezTo>
                    <a:pt x="17112" y="187073"/>
                    <a:pt x="11468" y="142723"/>
                    <a:pt x="5017" y="116114"/>
                  </a:cubicBezTo>
                  <a:cubicBezTo>
                    <a:pt x="-1434" y="89505"/>
                    <a:pt x="179" y="43543"/>
                    <a:pt x="179" y="43543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8443535" y="2245619"/>
              <a:ext cx="1059542" cy="166474"/>
            </a:xfrm>
            <a:custGeom>
              <a:avLst/>
              <a:gdLst>
                <a:gd name="connsiteX0" fmla="*/ 1059542 w 1059542"/>
                <a:gd name="connsiteY0" fmla="*/ 60036 h 166474"/>
                <a:gd name="connsiteX1" fmla="*/ 827314 w 1059542"/>
                <a:gd name="connsiteY1" fmla="*/ 16493 h 166474"/>
                <a:gd name="connsiteX2" fmla="*/ 483809 w 1059542"/>
                <a:gd name="connsiteY2" fmla="*/ 11655 h 166474"/>
                <a:gd name="connsiteX3" fmla="*/ 0 w 1059542"/>
                <a:gd name="connsiteY3" fmla="*/ 166474 h 166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9542" h="166474">
                  <a:moveTo>
                    <a:pt x="1059542" y="60036"/>
                  </a:moveTo>
                  <a:cubicBezTo>
                    <a:pt x="991405" y="42296"/>
                    <a:pt x="923269" y="24556"/>
                    <a:pt x="827314" y="16493"/>
                  </a:cubicBezTo>
                  <a:cubicBezTo>
                    <a:pt x="731359" y="8430"/>
                    <a:pt x="621695" y="-13342"/>
                    <a:pt x="483809" y="11655"/>
                  </a:cubicBezTo>
                  <a:cubicBezTo>
                    <a:pt x="345923" y="36652"/>
                    <a:pt x="0" y="166474"/>
                    <a:pt x="0" y="166474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7950049" y="2318588"/>
              <a:ext cx="1567543" cy="606343"/>
            </a:xfrm>
            <a:custGeom>
              <a:avLst/>
              <a:gdLst>
                <a:gd name="connsiteX0" fmla="*/ 1567543 w 1567543"/>
                <a:gd name="connsiteY0" fmla="*/ 6419 h 606343"/>
                <a:gd name="connsiteX1" fmla="*/ 1407886 w 1567543"/>
                <a:gd name="connsiteY1" fmla="*/ 1581 h 606343"/>
                <a:gd name="connsiteX2" fmla="*/ 1054705 w 1567543"/>
                <a:gd name="connsiteY2" fmla="*/ 30610 h 606343"/>
                <a:gd name="connsiteX3" fmla="*/ 619276 w 1567543"/>
                <a:gd name="connsiteY3" fmla="*/ 180591 h 606343"/>
                <a:gd name="connsiteX4" fmla="*/ 149981 w 1567543"/>
                <a:gd name="connsiteY4" fmla="*/ 485391 h 606343"/>
                <a:gd name="connsiteX5" fmla="*/ 0 w 1567543"/>
                <a:gd name="connsiteY5" fmla="*/ 606343 h 60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7543" h="606343">
                  <a:moveTo>
                    <a:pt x="1567543" y="6419"/>
                  </a:moveTo>
                  <a:cubicBezTo>
                    <a:pt x="1530451" y="1984"/>
                    <a:pt x="1493359" y="-2451"/>
                    <a:pt x="1407886" y="1581"/>
                  </a:cubicBezTo>
                  <a:cubicBezTo>
                    <a:pt x="1322413" y="5613"/>
                    <a:pt x="1186140" y="775"/>
                    <a:pt x="1054705" y="30610"/>
                  </a:cubicBezTo>
                  <a:cubicBezTo>
                    <a:pt x="923270" y="60445"/>
                    <a:pt x="770063" y="104794"/>
                    <a:pt x="619276" y="180591"/>
                  </a:cubicBezTo>
                  <a:cubicBezTo>
                    <a:pt x="468489" y="256388"/>
                    <a:pt x="253194" y="414432"/>
                    <a:pt x="149981" y="485391"/>
                  </a:cubicBezTo>
                  <a:cubicBezTo>
                    <a:pt x="46768" y="556350"/>
                    <a:pt x="0" y="606343"/>
                    <a:pt x="0" y="606343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8322582" y="2354036"/>
              <a:ext cx="1146629" cy="991809"/>
            </a:xfrm>
            <a:custGeom>
              <a:avLst/>
              <a:gdLst>
                <a:gd name="connsiteX0" fmla="*/ 1146629 w 1146629"/>
                <a:gd name="connsiteY0" fmla="*/ 0 h 991809"/>
                <a:gd name="connsiteX1" fmla="*/ 1006324 w 1146629"/>
                <a:gd name="connsiteY1" fmla="*/ 19352 h 991809"/>
                <a:gd name="connsiteX2" fmla="*/ 812800 w 1146629"/>
                <a:gd name="connsiteY2" fmla="*/ 111276 h 991809"/>
                <a:gd name="connsiteX3" fmla="*/ 474133 w 1146629"/>
                <a:gd name="connsiteY3" fmla="*/ 358019 h 991809"/>
                <a:gd name="connsiteX4" fmla="*/ 130629 w 1146629"/>
                <a:gd name="connsiteY4" fmla="*/ 754743 h 991809"/>
                <a:gd name="connsiteX5" fmla="*/ 0 w 1146629"/>
                <a:gd name="connsiteY5" fmla="*/ 991809 h 99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6629" h="991809">
                  <a:moveTo>
                    <a:pt x="1146629" y="0"/>
                  </a:moveTo>
                  <a:cubicBezTo>
                    <a:pt x="1104295" y="403"/>
                    <a:pt x="1061962" y="806"/>
                    <a:pt x="1006324" y="19352"/>
                  </a:cubicBezTo>
                  <a:cubicBezTo>
                    <a:pt x="950686" y="37898"/>
                    <a:pt x="901498" y="54832"/>
                    <a:pt x="812800" y="111276"/>
                  </a:cubicBezTo>
                  <a:cubicBezTo>
                    <a:pt x="724102" y="167720"/>
                    <a:pt x="587828" y="250775"/>
                    <a:pt x="474133" y="358019"/>
                  </a:cubicBezTo>
                  <a:cubicBezTo>
                    <a:pt x="360438" y="465263"/>
                    <a:pt x="209651" y="649111"/>
                    <a:pt x="130629" y="754743"/>
                  </a:cubicBezTo>
                  <a:cubicBezTo>
                    <a:pt x="51607" y="860375"/>
                    <a:pt x="0" y="991809"/>
                    <a:pt x="0" y="991809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8869287" y="2392740"/>
              <a:ext cx="556381" cy="803124"/>
            </a:xfrm>
            <a:custGeom>
              <a:avLst/>
              <a:gdLst>
                <a:gd name="connsiteX0" fmla="*/ 556381 w 556381"/>
                <a:gd name="connsiteY0" fmla="*/ 0 h 803124"/>
                <a:gd name="connsiteX1" fmla="*/ 406400 w 556381"/>
                <a:gd name="connsiteY1" fmla="*/ 82248 h 803124"/>
                <a:gd name="connsiteX2" fmla="*/ 237067 w 556381"/>
                <a:gd name="connsiteY2" fmla="*/ 285448 h 803124"/>
                <a:gd name="connsiteX3" fmla="*/ 77409 w 556381"/>
                <a:gd name="connsiteY3" fmla="*/ 551543 h 803124"/>
                <a:gd name="connsiteX4" fmla="*/ 0 w 556381"/>
                <a:gd name="connsiteY4" fmla="*/ 803124 h 803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381" h="803124">
                  <a:moveTo>
                    <a:pt x="556381" y="0"/>
                  </a:moveTo>
                  <a:cubicBezTo>
                    <a:pt x="508000" y="17336"/>
                    <a:pt x="459619" y="34673"/>
                    <a:pt x="406400" y="82248"/>
                  </a:cubicBezTo>
                  <a:cubicBezTo>
                    <a:pt x="353181" y="129823"/>
                    <a:pt x="291899" y="207232"/>
                    <a:pt x="237067" y="285448"/>
                  </a:cubicBezTo>
                  <a:cubicBezTo>
                    <a:pt x="182235" y="363664"/>
                    <a:pt x="116920" y="465264"/>
                    <a:pt x="77409" y="551543"/>
                  </a:cubicBezTo>
                  <a:cubicBezTo>
                    <a:pt x="37898" y="637822"/>
                    <a:pt x="0" y="803124"/>
                    <a:pt x="0" y="803124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9856258" y="1971710"/>
              <a:ext cx="1001486" cy="271050"/>
            </a:xfrm>
            <a:custGeom>
              <a:avLst/>
              <a:gdLst>
                <a:gd name="connsiteX0" fmla="*/ 0 w 1001486"/>
                <a:gd name="connsiteY0" fmla="*/ 271050 h 271050"/>
                <a:gd name="connsiteX1" fmla="*/ 285448 w 1001486"/>
                <a:gd name="connsiteY1" fmla="*/ 164611 h 271050"/>
                <a:gd name="connsiteX2" fmla="*/ 672496 w 1001486"/>
                <a:gd name="connsiteY2" fmla="*/ 24307 h 271050"/>
                <a:gd name="connsiteX3" fmla="*/ 1001486 w 1001486"/>
                <a:gd name="connsiteY3" fmla="*/ 116 h 27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486" h="271050">
                  <a:moveTo>
                    <a:pt x="0" y="271050"/>
                  </a:moveTo>
                  <a:lnTo>
                    <a:pt x="285448" y="164611"/>
                  </a:lnTo>
                  <a:cubicBezTo>
                    <a:pt x="397531" y="123487"/>
                    <a:pt x="553156" y="51723"/>
                    <a:pt x="672496" y="24307"/>
                  </a:cubicBezTo>
                  <a:cubicBezTo>
                    <a:pt x="791836" y="-3109"/>
                    <a:pt x="1001486" y="116"/>
                    <a:pt x="1001486" y="116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9861096" y="2213731"/>
              <a:ext cx="972458" cy="67733"/>
            </a:xfrm>
            <a:custGeom>
              <a:avLst/>
              <a:gdLst>
                <a:gd name="connsiteX0" fmla="*/ 0 w 972458"/>
                <a:gd name="connsiteY0" fmla="*/ 67733 h 67733"/>
                <a:gd name="connsiteX1" fmla="*/ 208039 w 972458"/>
                <a:gd name="connsiteY1" fmla="*/ 29029 h 67733"/>
                <a:gd name="connsiteX2" fmla="*/ 648305 w 972458"/>
                <a:gd name="connsiteY2" fmla="*/ 4838 h 67733"/>
                <a:gd name="connsiteX3" fmla="*/ 972458 w 972458"/>
                <a:gd name="connsiteY3" fmla="*/ 0 h 67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458" h="67733">
                  <a:moveTo>
                    <a:pt x="0" y="67733"/>
                  </a:moveTo>
                  <a:cubicBezTo>
                    <a:pt x="49994" y="53622"/>
                    <a:pt x="99988" y="39511"/>
                    <a:pt x="208039" y="29029"/>
                  </a:cubicBezTo>
                  <a:cubicBezTo>
                    <a:pt x="316090" y="18547"/>
                    <a:pt x="520902" y="9676"/>
                    <a:pt x="648305" y="4838"/>
                  </a:cubicBezTo>
                  <a:cubicBezTo>
                    <a:pt x="775708" y="0"/>
                    <a:pt x="972458" y="0"/>
                    <a:pt x="972458" y="0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9836906" y="2320169"/>
              <a:ext cx="1069219" cy="174171"/>
            </a:xfrm>
            <a:custGeom>
              <a:avLst/>
              <a:gdLst>
                <a:gd name="connsiteX0" fmla="*/ 0 w 1069219"/>
                <a:gd name="connsiteY0" fmla="*/ 0 h 174171"/>
                <a:gd name="connsiteX1" fmla="*/ 251581 w 1069219"/>
                <a:gd name="connsiteY1" fmla="*/ 9676 h 174171"/>
                <a:gd name="connsiteX2" fmla="*/ 604762 w 1069219"/>
                <a:gd name="connsiteY2" fmla="*/ 43543 h 174171"/>
                <a:gd name="connsiteX3" fmla="*/ 1069219 w 1069219"/>
                <a:gd name="connsiteY3" fmla="*/ 174171 h 17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9219" h="174171">
                  <a:moveTo>
                    <a:pt x="0" y="0"/>
                  </a:moveTo>
                  <a:cubicBezTo>
                    <a:pt x="75393" y="1209"/>
                    <a:pt x="150787" y="2419"/>
                    <a:pt x="251581" y="9676"/>
                  </a:cubicBezTo>
                  <a:cubicBezTo>
                    <a:pt x="352375" y="16933"/>
                    <a:pt x="468489" y="16127"/>
                    <a:pt x="604762" y="43543"/>
                  </a:cubicBezTo>
                  <a:cubicBezTo>
                    <a:pt x="741035" y="70959"/>
                    <a:pt x="1069219" y="174171"/>
                    <a:pt x="1069219" y="174171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9856258" y="2363712"/>
              <a:ext cx="508000" cy="687009"/>
            </a:xfrm>
            <a:custGeom>
              <a:avLst/>
              <a:gdLst>
                <a:gd name="connsiteX0" fmla="*/ 0 w 508000"/>
                <a:gd name="connsiteY0" fmla="*/ 0 h 687009"/>
                <a:gd name="connsiteX1" fmla="*/ 188686 w 508000"/>
                <a:gd name="connsiteY1" fmla="*/ 179009 h 687009"/>
                <a:gd name="connsiteX2" fmla="*/ 396724 w 508000"/>
                <a:gd name="connsiteY2" fmla="*/ 425752 h 687009"/>
                <a:gd name="connsiteX3" fmla="*/ 508000 w 508000"/>
                <a:gd name="connsiteY3" fmla="*/ 687009 h 68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0" h="687009">
                  <a:moveTo>
                    <a:pt x="0" y="0"/>
                  </a:moveTo>
                  <a:cubicBezTo>
                    <a:pt x="61282" y="54025"/>
                    <a:pt x="122565" y="108050"/>
                    <a:pt x="188686" y="179009"/>
                  </a:cubicBezTo>
                  <a:cubicBezTo>
                    <a:pt x="254807" y="249968"/>
                    <a:pt x="343505" y="341085"/>
                    <a:pt x="396724" y="425752"/>
                  </a:cubicBezTo>
                  <a:cubicBezTo>
                    <a:pt x="449943" y="510419"/>
                    <a:pt x="508000" y="687009"/>
                    <a:pt x="508000" y="687009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9449859" y="2242760"/>
              <a:ext cx="53219" cy="532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9534527" y="2269372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9459541" y="2339526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522435" y="2329850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9757081" y="2293568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9841749" y="2286314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9790953" y="2235518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668" y="5896792"/>
            <a:ext cx="2116266" cy="97299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776" y="5863247"/>
            <a:ext cx="2197671" cy="101042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514" y="5853566"/>
            <a:ext cx="2197671" cy="1010423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3690357" y="511719"/>
            <a:ext cx="1531473" cy="787926"/>
            <a:chOff x="3690357" y="511719"/>
            <a:chExt cx="1531473" cy="787926"/>
          </a:xfrm>
        </p:grpSpPr>
        <p:sp>
          <p:nvSpPr>
            <p:cNvPr id="45" name="Rounded Rectangle 44"/>
            <p:cNvSpPr/>
            <p:nvPr/>
          </p:nvSpPr>
          <p:spPr>
            <a:xfrm>
              <a:off x="3690357" y="1080655"/>
              <a:ext cx="1531473" cy="2189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3840408" y="731017"/>
              <a:ext cx="1164430" cy="34114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 flipV="1">
              <a:off x="3992808" y="511719"/>
              <a:ext cx="729860" cy="22625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534318" y="1603571"/>
            <a:ext cx="723661" cy="372316"/>
            <a:chOff x="3690357" y="511719"/>
            <a:chExt cx="1531473" cy="787926"/>
          </a:xfrm>
        </p:grpSpPr>
        <p:sp>
          <p:nvSpPr>
            <p:cNvPr id="50" name="Rounded Rectangle 49"/>
            <p:cNvSpPr/>
            <p:nvPr/>
          </p:nvSpPr>
          <p:spPr>
            <a:xfrm>
              <a:off x="3690357" y="1080655"/>
              <a:ext cx="1531473" cy="2189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3840408" y="731017"/>
              <a:ext cx="1164430" cy="34114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 flipV="1">
              <a:off x="3992808" y="511719"/>
              <a:ext cx="729860" cy="22625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601150" y="1798121"/>
            <a:ext cx="1342090" cy="453493"/>
            <a:chOff x="3690357" y="511719"/>
            <a:chExt cx="1531473" cy="787926"/>
          </a:xfrm>
        </p:grpSpPr>
        <p:sp>
          <p:nvSpPr>
            <p:cNvPr id="54" name="Rounded Rectangle 53"/>
            <p:cNvSpPr/>
            <p:nvPr/>
          </p:nvSpPr>
          <p:spPr>
            <a:xfrm>
              <a:off x="3690357" y="1080655"/>
              <a:ext cx="1531473" cy="2189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3840408" y="731017"/>
              <a:ext cx="1164430" cy="34114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 flipV="1">
              <a:off x="3992808" y="511719"/>
              <a:ext cx="729860" cy="22625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417" y="5625201"/>
            <a:ext cx="695892" cy="69589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402" y="6083681"/>
            <a:ext cx="695892" cy="695892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90" y="4774266"/>
            <a:ext cx="326603" cy="326603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959" y="4500748"/>
            <a:ext cx="326603" cy="326603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371" y="2735878"/>
            <a:ext cx="396191" cy="396191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266" y="5914008"/>
            <a:ext cx="396191" cy="396191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667" y="5093214"/>
            <a:ext cx="396191" cy="39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7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2F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00509" y="3118149"/>
            <a:ext cx="3712854" cy="3672379"/>
            <a:chOff x="7008385" y="2464016"/>
            <a:chExt cx="3289625" cy="3253764"/>
          </a:xfrm>
        </p:grpSpPr>
        <p:sp>
          <p:nvSpPr>
            <p:cNvPr id="142" name="Freeform 141"/>
            <p:cNvSpPr/>
            <p:nvPr/>
          </p:nvSpPr>
          <p:spPr>
            <a:xfrm>
              <a:off x="8733741" y="4893396"/>
              <a:ext cx="346524" cy="585040"/>
            </a:xfrm>
            <a:custGeom>
              <a:avLst/>
              <a:gdLst>
                <a:gd name="connsiteX0" fmla="*/ 22721 w 346524"/>
                <a:gd name="connsiteY0" fmla="*/ 98392 h 585040"/>
                <a:gd name="connsiteX1" fmla="*/ 33872 w 346524"/>
                <a:gd name="connsiteY1" fmla="*/ 477534 h 585040"/>
                <a:gd name="connsiteX2" fmla="*/ 33872 w 346524"/>
                <a:gd name="connsiteY2" fmla="*/ 566743 h 585040"/>
                <a:gd name="connsiteX3" fmla="*/ 189989 w 346524"/>
                <a:gd name="connsiteY3" fmla="*/ 566743 h 585040"/>
                <a:gd name="connsiteX4" fmla="*/ 323804 w 346524"/>
                <a:gd name="connsiteY4" fmla="*/ 577895 h 585040"/>
                <a:gd name="connsiteX5" fmla="*/ 312653 w 346524"/>
                <a:gd name="connsiteY5" fmla="*/ 444080 h 585040"/>
                <a:gd name="connsiteX6" fmla="*/ 323804 w 346524"/>
                <a:gd name="connsiteY6" fmla="*/ 154148 h 585040"/>
                <a:gd name="connsiteX7" fmla="*/ 323804 w 346524"/>
                <a:gd name="connsiteY7" fmla="*/ 9182 h 585040"/>
                <a:gd name="connsiteX8" fmla="*/ 22721 w 346524"/>
                <a:gd name="connsiteY8" fmla="*/ 20334 h 585040"/>
                <a:gd name="connsiteX9" fmla="*/ 22721 w 346524"/>
                <a:gd name="connsiteY9" fmla="*/ 98392 h 58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6524" h="585040">
                  <a:moveTo>
                    <a:pt x="22721" y="98392"/>
                  </a:moveTo>
                  <a:cubicBezTo>
                    <a:pt x="24580" y="174592"/>
                    <a:pt x="32014" y="399476"/>
                    <a:pt x="33872" y="477534"/>
                  </a:cubicBezTo>
                  <a:cubicBezTo>
                    <a:pt x="35730" y="555592"/>
                    <a:pt x="7852" y="551875"/>
                    <a:pt x="33872" y="566743"/>
                  </a:cubicBezTo>
                  <a:cubicBezTo>
                    <a:pt x="59892" y="581611"/>
                    <a:pt x="141667" y="564884"/>
                    <a:pt x="189989" y="566743"/>
                  </a:cubicBezTo>
                  <a:cubicBezTo>
                    <a:pt x="238311" y="568602"/>
                    <a:pt x="303360" y="598339"/>
                    <a:pt x="323804" y="577895"/>
                  </a:cubicBezTo>
                  <a:cubicBezTo>
                    <a:pt x="344248" y="557451"/>
                    <a:pt x="312653" y="514704"/>
                    <a:pt x="312653" y="444080"/>
                  </a:cubicBezTo>
                  <a:cubicBezTo>
                    <a:pt x="312653" y="373456"/>
                    <a:pt x="321946" y="226631"/>
                    <a:pt x="323804" y="154148"/>
                  </a:cubicBezTo>
                  <a:cubicBezTo>
                    <a:pt x="325662" y="81665"/>
                    <a:pt x="373984" y="31484"/>
                    <a:pt x="323804" y="9182"/>
                  </a:cubicBezTo>
                  <a:cubicBezTo>
                    <a:pt x="273624" y="-13120"/>
                    <a:pt x="72901" y="11041"/>
                    <a:pt x="22721" y="20334"/>
                  </a:cubicBezTo>
                  <a:cubicBezTo>
                    <a:pt x="-27459" y="29627"/>
                    <a:pt x="20862" y="22192"/>
                    <a:pt x="22721" y="98392"/>
                  </a:cubicBezTo>
                  <a:close/>
                </a:path>
              </a:pathLst>
            </a:custGeom>
            <a:solidFill>
              <a:srgbClr val="EDD1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 142"/>
            <p:cNvSpPr/>
            <p:nvPr/>
          </p:nvSpPr>
          <p:spPr>
            <a:xfrm>
              <a:off x="7897818" y="3751103"/>
              <a:ext cx="2300649" cy="1966677"/>
            </a:xfrm>
            <a:custGeom>
              <a:avLst/>
              <a:gdLst>
                <a:gd name="connsiteX0" fmla="*/ 301083 w 2300649"/>
                <a:gd name="connsiteY0" fmla="*/ 225924 h 1966677"/>
                <a:gd name="connsiteX1" fmla="*/ 133815 w 2300649"/>
                <a:gd name="connsiteY1" fmla="*/ 415495 h 1966677"/>
                <a:gd name="connsiteX2" fmla="*/ 33454 w 2300649"/>
                <a:gd name="connsiteY2" fmla="*/ 616217 h 1966677"/>
                <a:gd name="connsiteX3" fmla="*/ 0 w 2300649"/>
                <a:gd name="connsiteY3" fmla="*/ 973056 h 1966677"/>
                <a:gd name="connsiteX4" fmla="*/ 33454 w 2300649"/>
                <a:gd name="connsiteY4" fmla="*/ 1463710 h 1966677"/>
                <a:gd name="connsiteX5" fmla="*/ 111512 w 2300649"/>
                <a:gd name="connsiteY5" fmla="*/ 1920910 h 1966677"/>
                <a:gd name="connsiteX6" fmla="*/ 178419 w 2300649"/>
                <a:gd name="connsiteY6" fmla="*/ 1954363 h 1966677"/>
                <a:gd name="connsiteX7" fmla="*/ 267629 w 2300649"/>
                <a:gd name="connsiteY7" fmla="*/ 1954363 h 1966677"/>
                <a:gd name="connsiteX8" fmla="*/ 289932 w 2300649"/>
                <a:gd name="connsiteY8" fmla="*/ 1876305 h 1966677"/>
                <a:gd name="connsiteX9" fmla="*/ 301083 w 2300649"/>
                <a:gd name="connsiteY9" fmla="*/ 1697885 h 1966677"/>
                <a:gd name="connsiteX10" fmla="*/ 356839 w 2300649"/>
                <a:gd name="connsiteY10" fmla="*/ 1463710 h 1966677"/>
                <a:gd name="connsiteX11" fmla="*/ 613317 w 2300649"/>
                <a:gd name="connsiteY11" fmla="*/ 1318744 h 1966677"/>
                <a:gd name="connsiteX12" fmla="*/ 791737 w 2300649"/>
                <a:gd name="connsiteY12" fmla="*/ 1329895 h 1966677"/>
                <a:gd name="connsiteX13" fmla="*/ 981307 w 2300649"/>
                <a:gd name="connsiteY13" fmla="*/ 1329895 h 1966677"/>
                <a:gd name="connsiteX14" fmla="*/ 1159727 w 2300649"/>
                <a:gd name="connsiteY14" fmla="*/ 1318744 h 1966677"/>
                <a:gd name="connsiteX15" fmla="*/ 1237785 w 2300649"/>
                <a:gd name="connsiteY15" fmla="*/ 1452558 h 1966677"/>
                <a:gd name="connsiteX16" fmla="*/ 1338146 w 2300649"/>
                <a:gd name="connsiteY16" fmla="*/ 1831700 h 1966677"/>
                <a:gd name="connsiteX17" fmla="*/ 1338146 w 2300649"/>
                <a:gd name="connsiteY17" fmla="*/ 1932061 h 1966677"/>
                <a:gd name="connsiteX18" fmla="*/ 1438507 w 2300649"/>
                <a:gd name="connsiteY18" fmla="*/ 1932061 h 1966677"/>
                <a:gd name="connsiteX19" fmla="*/ 1494263 w 2300649"/>
                <a:gd name="connsiteY19" fmla="*/ 1920910 h 1966677"/>
                <a:gd name="connsiteX20" fmla="*/ 1494263 w 2300649"/>
                <a:gd name="connsiteY20" fmla="*/ 1842851 h 1966677"/>
                <a:gd name="connsiteX21" fmla="*/ 1550019 w 2300649"/>
                <a:gd name="connsiteY21" fmla="*/ 1686734 h 1966677"/>
                <a:gd name="connsiteX22" fmla="*/ 1583473 w 2300649"/>
                <a:gd name="connsiteY22" fmla="*/ 1452558 h 1966677"/>
                <a:gd name="connsiteX23" fmla="*/ 1605776 w 2300649"/>
                <a:gd name="connsiteY23" fmla="*/ 1285290 h 1966677"/>
                <a:gd name="connsiteX24" fmla="*/ 1717288 w 2300649"/>
                <a:gd name="connsiteY24" fmla="*/ 1274139 h 1966677"/>
                <a:gd name="connsiteX25" fmla="*/ 1839951 w 2300649"/>
                <a:gd name="connsiteY25" fmla="*/ 1262988 h 1966677"/>
                <a:gd name="connsiteX26" fmla="*/ 1873405 w 2300649"/>
                <a:gd name="connsiteY26" fmla="*/ 1385651 h 1966677"/>
                <a:gd name="connsiteX27" fmla="*/ 1929161 w 2300649"/>
                <a:gd name="connsiteY27" fmla="*/ 1619827 h 1966677"/>
                <a:gd name="connsiteX28" fmla="*/ 1929161 w 2300649"/>
                <a:gd name="connsiteY28" fmla="*/ 1753641 h 1966677"/>
                <a:gd name="connsiteX29" fmla="*/ 2040673 w 2300649"/>
                <a:gd name="connsiteY29" fmla="*/ 1753641 h 1966677"/>
                <a:gd name="connsiteX30" fmla="*/ 2196790 w 2300649"/>
                <a:gd name="connsiteY30" fmla="*/ 1742490 h 1966677"/>
                <a:gd name="connsiteX31" fmla="*/ 2207941 w 2300649"/>
                <a:gd name="connsiteY31" fmla="*/ 1653280 h 1966677"/>
                <a:gd name="connsiteX32" fmla="*/ 2219093 w 2300649"/>
                <a:gd name="connsiteY32" fmla="*/ 1352197 h 1966677"/>
                <a:gd name="connsiteX33" fmla="*/ 2230244 w 2300649"/>
                <a:gd name="connsiteY33" fmla="*/ 1028812 h 1966677"/>
                <a:gd name="connsiteX34" fmla="*/ 2274849 w 2300649"/>
                <a:gd name="connsiteY34" fmla="*/ 894997 h 1966677"/>
                <a:gd name="connsiteX35" fmla="*/ 2297151 w 2300649"/>
                <a:gd name="connsiteY35" fmla="*/ 660822 h 1966677"/>
                <a:gd name="connsiteX36" fmla="*/ 2286000 w 2300649"/>
                <a:gd name="connsiteY36" fmla="*/ 471251 h 1966677"/>
                <a:gd name="connsiteX37" fmla="*/ 2163337 w 2300649"/>
                <a:gd name="connsiteY37" fmla="*/ 248227 h 1966677"/>
                <a:gd name="connsiteX38" fmla="*/ 2007219 w 2300649"/>
                <a:gd name="connsiteY38" fmla="*/ 114412 h 1966677"/>
                <a:gd name="connsiteX39" fmla="*/ 1639229 w 2300649"/>
                <a:gd name="connsiteY39" fmla="*/ 25202 h 1966677"/>
                <a:gd name="connsiteX40" fmla="*/ 1170878 w 2300649"/>
                <a:gd name="connsiteY40" fmla="*/ 14051 h 1966677"/>
                <a:gd name="connsiteX41" fmla="*/ 624468 w 2300649"/>
                <a:gd name="connsiteY41" fmla="*/ 203622 h 1966677"/>
                <a:gd name="connsiteX42" fmla="*/ 301083 w 2300649"/>
                <a:gd name="connsiteY42" fmla="*/ 225924 h 196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300649" h="1966677">
                  <a:moveTo>
                    <a:pt x="301083" y="225924"/>
                  </a:moveTo>
                  <a:cubicBezTo>
                    <a:pt x="219308" y="261236"/>
                    <a:pt x="178420" y="350446"/>
                    <a:pt x="133815" y="415495"/>
                  </a:cubicBezTo>
                  <a:cubicBezTo>
                    <a:pt x="89210" y="480544"/>
                    <a:pt x="55756" y="523290"/>
                    <a:pt x="33454" y="616217"/>
                  </a:cubicBezTo>
                  <a:cubicBezTo>
                    <a:pt x="11152" y="709144"/>
                    <a:pt x="0" y="831807"/>
                    <a:pt x="0" y="973056"/>
                  </a:cubicBezTo>
                  <a:cubicBezTo>
                    <a:pt x="0" y="1114305"/>
                    <a:pt x="14869" y="1305734"/>
                    <a:pt x="33454" y="1463710"/>
                  </a:cubicBezTo>
                  <a:cubicBezTo>
                    <a:pt x="52039" y="1621686"/>
                    <a:pt x="87351" y="1839135"/>
                    <a:pt x="111512" y="1920910"/>
                  </a:cubicBezTo>
                  <a:cubicBezTo>
                    <a:pt x="135673" y="2002685"/>
                    <a:pt x="152399" y="1948787"/>
                    <a:pt x="178419" y="1954363"/>
                  </a:cubicBezTo>
                  <a:cubicBezTo>
                    <a:pt x="204439" y="1959939"/>
                    <a:pt x="249043" y="1967373"/>
                    <a:pt x="267629" y="1954363"/>
                  </a:cubicBezTo>
                  <a:cubicBezTo>
                    <a:pt x="286215" y="1941353"/>
                    <a:pt x="284356" y="1919051"/>
                    <a:pt x="289932" y="1876305"/>
                  </a:cubicBezTo>
                  <a:cubicBezTo>
                    <a:pt x="295508" y="1833559"/>
                    <a:pt x="289932" y="1766651"/>
                    <a:pt x="301083" y="1697885"/>
                  </a:cubicBezTo>
                  <a:cubicBezTo>
                    <a:pt x="312234" y="1629119"/>
                    <a:pt x="304800" y="1526900"/>
                    <a:pt x="356839" y="1463710"/>
                  </a:cubicBezTo>
                  <a:cubicBezTo>
                    <a:pt x="408878" y="1400520"/>
                    <a:pt x="540834" y="1341046"/>
                    <a:pt x="613317" y="1318744"/>
                  </a:cubicBezTo>
                  <a:cubicBezTo>
                    <a:pt x="685800" y="1296442"/>
                    <a:pt x="730405" y="1328037"/>
                    <a:pt x="791737" y="1329895"/>
                  </a:cubicBezTo>
                  <a:cubicBezTo>
                    <a:pt x="853069" y="1331753"/>
                    <a:pt x="919975" y="1331753"/>
                    <a:pt x="981307" y="1329895"/>
                  </a:cubicBezTo>
                  <a:cubicBezTo>
                    <a:pt x="1042639" y="1328037"/>
                    <a:pt x="1116981" y="1298300"/>
                    <a:pt x="1159727" y="1318744"/>
                  </a:cubicBezTo>
                  <a:cubicBezTo>
                    <a:pt x="1202473" y="1339188"/>
                    <a:pt x="1208049" y="1367066"/>
                    <a:pt x="1237785" y="1452558"/>
                  </a:cubicBezTo>
                  <a:cubicBezTo>
                    <a:pt x="1267521" y="1538050"/>
                    <a:pt x="1321419" y="1751783"/>
                    <a:pt x="1338146" y="1831700"/>
                  </a:cubicBezTo>
                  <a:cubicBezTo>
                    <a:pt x="1354873" y="1911617"/>
                    <a:pt x="1321419" y="1915334"/>
                    <a:pt x="1338146" y="1932061"/>
                  </a:cubicBezTo>
                  <a:cubicBezTo>
                    <a:pt x="1354873" y="1948788"/>
                    <a:pt x="1412488" y="1933919"/>
                    <a:pt x="1438507" y="1932061"/>
                  </a:cubicBezTo>
                  <a:cubicBezTo>
                    <a:pt x="1464526" y="1930203"/>
                    <a:pt x="1484970" y="1935778"/>
                    <a:pt x="1494263" y="1920910"/>
                  </a:cubicBezTo>
                  <a:cubicBezTo>
                    <a:pt x="1503556" y="1906042"/>
                    <a:pt x="1484970" y="1881880"/>
                    <a:pt x="1494263" y="1842851"/>
                  </a:cubicBezTo>
                  <a:cubicBezTo>
                    <a:pt x="1503556" y="1803822"/>
                    <a:pt x="1535151" y="1751783"/>
                    <a:pt x="1550019" y="1686734"/>
                  </a:cubicBezTo>
                  <a:cubicBezTo>
                    <a:pt x="1564887" y="1621685"/>
                    <a:pt x="1574180" y="1519465"/>
                    <a:pt x="1583473" y="1452558"/>
                  </a:cubicBezTo>
                  <a:cubicBezTo>
                    <a:pt x="1592766" y="1385651"/>
                    <a:pt x="1583474" y="1315026"/>
                    <a:pt x="1605776" y="1285290"/>
                  </a:cubicBezTo>
                  <a:cubicBezTo>
                    <a:pt x="1628078" y="1255554"/>
                    <a:pt x="1717288" y="1274139"/>
                    <a:pt x="1717288" y="1274139"/>
                  </a:cubicBezTo>
                  <a:cubicBezTo>
                    <a:pt x="1756317" y="1270422"/>
                    <a:pt x="1813932" y="1244403"/>
                    <a:pt x="1839951" y="1262988"/>
                  </a:cubicBezTo>
                  <a:cubicBezTo>
                    <a:pt x="1865970" y="1281573"/>
                    <a:pt x="1858537" y="1326178"/>
                    <a:pt x="1873405" y="1385651"/>
                  </a:cubicBezTo>
                  <a:cubicBezTo>
                    <a:pt x="1888273" y="1445124"/>
                    <a:pt x="1919868" y="1558495"/>
                    <a:pt x="1929161" y="1619827"/>
                  </a:cubicBezTo>
                  <a:cubicBezTo>
                    <a:pt x="1938454" y="1681159"/>
                    <a:pt x="1910576" y="1731339"/>
                    <a:pt x="1929161" y="1753641"/>
                  </a:cubicBezTo>
                  <a:cubicBezTo>
                    <a:pt x="1947746" y="1775943"/>
                    <a:pt x="1996068" y="1755499"/>
                    <a:pt x="2040673" y="1753641"/>
                  </a:cubicBezTo>
                  <a:cubicBezTo>
                    <a:pt x="2085278" y="1751783"/>
                    <a:pt x="2168912" y="1759217"/>
                    <a:pt x="2196790" y="1742490"/>
                  </a:cubicBezTo>
                  <a:cubicBezTo>
                    <a:pt x="2224668" y="1725763"/>
                    <a:pt x="2204224" y="1718329"/>
                    <a:pt x="2207941" y="1653280"/>
                  </a:cubicBezTo>
                  <a:cubicBezTo>
                    <a:pt x="2211658" y="1588231"/>
                    <a:pt x="2215376" y="1456275"/>
                    <a:pt x="2219093" y="1352197"/>
                  </a:cubicBezTo>
                  <a:cubicBezTo>
                    <a:pt x="2222810" y="1248119"/>
                    <a:pt x="2220951" y="1105012"/>
                    <a:pt x="2230244" y="1028812"/>
                  </a:cubicBezTo>
                  <a:cubicBezTo>
                    <a:pt x="2239537" y="952612"/>
                    <a:pt x="2263698" y="956329"/>
                    <a:pt x="2274849" y="894997"/>
                  </a:cubicBezTo>
                  <a:cubicBezTo>
                    <a:pt x="2286000" y="833665"/>
                    <a:pt x="2295293" y="731446"/>
                    <a:pt x="2297151" y="660822"/>
                  </a:cubicBezTo>
                  <a:cubicBezTo>
                    <a:pt x="2299010" y="590198"/>
                    <a:pt x="2308302" y="540017"/>
                    <a:pt x="2286000" y="471251"/>
                  </a:cubicBezTo>
                  <a:cubicBezTo>
                    <a:pt x="2263698" y="402485"/>
                    <a:pt x="2209800" y="307700"/>
                    <a:pt x="2163337" y="248227"/>
                  </a:cubicBezTo>
                  <a:cubicBezTo>
                    <a:pt x="2116874" y="188754"/>
                    <a:pt x="2094570" y="151583"/>
                    <a:pt x="2007219" y="114412"/>
                  </a:cubicBezTo>
                  <a:cubicBezTo>
                    <a:pt x="1919868" y="77241"/>
                    <a:pt x="1778619" y="41929"/>
                    <a:pt x="1639229" y="25202"/>
                  </a:cubicBezTo>
                  <a:cubicBezTo>
                    <a:pt x="1499839" y="8475"/>
                    <a:pt x="1340005" y="-15686"/>
                    <a:pt x="1170878" y="14051"/>
                  </a:cubicBezTo>
                  <a:cubicBezTo>
                    <a:pt x="1001751" y="43788"/>
                    <a:pt x="773151" y="164593"/>
                    <a:pt x="624468" y="203622"/>
                  </a:cubicBezTo>
                  <a:cubicBezTo>
                    <a:pt x="475785" y="242651"/>
                    <a:pt x="382858" y="190612"/>
                    <a:pt x="301083" y="225924"/>
                  </a:cubicBezTo>
                  <a:close/>
                </a:path>
              </a:pathLst>
            </a:custGeom>
            <a:solidFill>
              <a:srgbClr val="F6D9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7008385" y="2467432"/>
              <a:ext cx="1457773" cy="1680769"/>
            </a:xfrm>
            <a:custGeom>
              <a:avLst/>
              <a:gdLst>
                <a:gd name="connsiteX0" fmla="*/ 1435843 w 1457773"/>
                <a:gd name="connsiteY0" fmla="*/ 349868 h 1680769"/>
                <a:gd name="connsiteX1" fmla="*/ 1101306 w 1457773"/>
                <a:gd name="connsiteY1" fmla="*/ 104542 h 1680769"/>
                <a:gd name="connsiteX2" fmla="*/ 844828 w 1457773"/>
                <a:gd name="connsiteY2" fmla="*/ 4181 h 1680769"/>
                <a:gd name="connsiteX3" fmla="*/ 487989 w 1457773"/>
                <a:gd name="connsiteY3" fmla="*/ 37634 h 1680769"/>
                <a:gd name="connsiteX4" fmla="*/ 209209 w 1457773"/>
                <a:gd name="connsiteY4" fmla="*/ 204902 h 1680769"/>
                <a:gd name="connsiteX5" fmla="*/ 30789 w 1457773"/>
                <a:gd name="connsiteY5" fmla="*/ 494834 h 1680769"/>
                <a:gd name="connsiteX6" fmla="*/ 19638 w 1457773"/>
                <a:gd name="connsiteY6" fmla="*/ 1063546 h 1680769"/>
                <a:gd name="connsiteX7" fmla="*/ 231511 w 1457773"/>
                <a:gd name="connsiteY7" fmla="*/ 1498444 h 1680769"/>
                <a:gd name="connsiteX8" fmla="*/ 510291 w 1457773"/>
                <a:gd name="connsiteY8" fmla="*/ 1676863 h 1680769"/>
                <a:gd name="connsiteX9" fmla="*/ 878282 w 1457773"/>
                <a:gd name="connsiteY9" fmla="*/ 1598805 h 1680769"/>
                <a:gd name="connsiteX10" fmla="*/ 1134760 w 1457773"/>
                <a:gd name="connsiteY10" fmla="*/ 1342327 h 1680769"/>
                <a:gd name="connsiteX11" fmla="*/ 1391238 w 1457773"/>
                <a:gd name="connsiteY11" fmla="*/ 572893 h 1680769"/>
                <a:gd name="connsiteX12" fmla="*/ 1435843 w 1457773"/>
                <a:gd name="connsiteY12" fmla="*/ 349868 h 168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7773" h="1680769">
                  <a:moveTo>
                    <a:pt x="1435843" y="349868"/>
                  </a:moveTo>
                  <a:cubicBezTo>
                    <a:pt x="1387521" y="271810"/>
                    <a:pt x="1199808" y="162156"/>
                    <a:pt x="1101306" y="104542"/>
                  </a:cubicBezTo>
                  <a:cubicBezTo>
                    <a:pt x="1002804" y="46928"/>
                    <a:pt x="947047" y="15332"/>
                    <a:pt x="844828" y="4181"/>
                  </a:cubicBezTo>
                  <a:cubicBezTo>
                    <a:pt x="742609" y="-6970"/>
                    <a:pt x="593925" y="4181"/>
                    <a:pt x="487989" y="37634"/>
                  </a:cubicBezTo>
                  <a:cubicBezTo>
                    <a:pt x="382053" y="71087"/>
                    <a:pt x="285409" y="128702"/>
                    <a:pt x="209209" y="204902"/>
                  </a:cubicBezTo>
                  <a:cubicBezTo>
                    <a:pt x="133009" y="281102"/>
                    <a:pt x="62384" y="351727"/>
                    <a:pt x="30789" y="494834"/>
                  </a:cubicBezTo>
                  <a:cubicBezTo>
                    <a:pt x="-806" y="637941"/>
                    <a:pt x="-13816" y="896278"/>
                    <a:pt x="19638" y="1063546"/>
                  </a:cubicBezTo>
                  <a:cubicBezTo>
                    <a:pt x="53092" y="1230814"/>
                    <a:pt x="149736" y="1396225"/>
                    <a:pt x="231511" y="1498444"/>
                  </a:cubicBezTo>
                  <a:cubicBezTo>
                    <a:pt x="313286" y="1600663"/>
                    <a:pt x="402496" y="1660136"/>
                    <a:pt x="510291" y="1676863"/>
                  </a:cubicBezTo>
                  <a:cubicBezTo>
                    <a:pt x="618086" y="1693590"/>
                    <a:pt x="774204" y="1654561"/>
                    <a:pt x="878282" y="1598805"/>
                  </a:cubicBezTo>
                  <a:cubicBezTo>
                    <a:pt x="982360" y="1543049"/>
                    <a:pt x="1049267" y="1513312"/>
                    <a:pt x="1134760" y="1342327"/>
                  </a:cubicBezTo>
                  <a:cubicBezTo>
                    <a:pt x="1220253" y="1171342"/>
                    <a:pt x="1337341" y="736444"/>
                    <a:pt x="1391238" y="572893"/>
                  </a:cubicBezTo>
                  <a:cubicBezTo>
                    <a:pt x="1445135" y="409342"/>
                    <a:pt x="1484165" y="427926"/>
                    <a:pt x="1435843" y="349868"/>
                  </a:cubicBezTo>
                  <a:close/>
                </a:path>
              </a:pathLst>
            </a:custGeom>
            <a:solidFill>
              <a:srgbClr val="EDD1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8897383" y="2464016"/>
              <a:ext cx="1400627" cy="1701605"/>
            </a:xfrm>
            <a:custGeom>
              <a:avLst/>
              <a:gdLst>
                <a:gd name="connsiteX0" fmla="*/ 4045 w 1400627"/>
                <a:gd name="connsiteY0" fmla="*/ 464797 h 1701605"/>
                <a:gd name="connsiteX1" fmla="*/ 293976 w 1400627"/>
                <a:gd name="connsiteY1" fmla="*/ 107958 h 1701605"/>
                <a:gd name="connsiteX2" fmla="*/ 561606 w 1400627"/>
                <a:gd name="connsiteY2" fmla="*/ 18748 h 1701605"/>
                <a:gd name="connsiteX3" fmla="*/ 851537 w 1400627"/>
                <a:gd name="connsiteY3" fmla="*/ 18748 h 1701605"/>
                <a:gd name="connsiteX4" fmla="*/ 1197225 w 1400627"/>
                <a:gd name="connsiteY4" fmla="*/ 219470 h 1701605"/>
                <a:gd name="connsiteX5" fmla="*/ 1397947 w 1400627"/>
                <a:gd name="connsiteY5" fmla="*/ 643216 h 1701605"/>
                <a:gd name="connsiteX6" fmla="*/ 1286435 w 1400627"/>
                <a:gd name="connsiteY6" fmla="*/ 1301138 h 1701605"/>
                <a:gd name="connsiteX7" fmla="*/ 929596 w 1400627"/>
                <a:gd name="connsiteY7" fmla="*/ 1669128 h 1701605"/>
                <a:gd name="connsiteX8" fmla="*/ 572757 w 1400627"/>
                <a:gd name="connsiteY8" fmla="*/ 1657977 h 1701605"/>
                <a:gd name="connsiteX9" fmla="*/ 316279 w 1400627"/>
                <a:gd name="connsiteY9" fmla="*/ 1446104 h 1701605"/>
                <a:gd name="connsiteX10" fmla="*/ 137859 w 1400627"/>
                <a:gd name="connsiteY10" fmla="*/ 888543 h 1701605"/>
                <a:gd name="connsiteX11" fmla="*/ 4045 w 1400627"/>
                <a:gd name="connsiteY11" fmla="*/ 464797 h 1701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00627" h="1701605">
                  <a:moveTo>
                    <a:pt x="4045" y="464797"/>
                  </a:moveTo>
                  <a:cubicBezTo>
                    <a:pt x="30064" y="334700"/>
                    <a:pt x="201049" y="182299"/>
                    <a:pt x="293976" y="107958"/>
                  </a:cubicBezTo>
                  <a:cubicBezTo>
                    <a:pt x="386903" y="33617"/>
                    <a:pt x="468679" y="33616"/>
                    <a:pt x="561606" y="18748"/>
                  </a:cubicBezTo>
                  <a:cubicBezTo>
                    <a:pt x="654533" y="3880"/>
                    <a:pt x="745601" y="-14706"/>
                    <a:pt x="851537" y="18748"/>
                  </a:cubicBezTo>
                  <a:cubicBezTo>
                    <a:pt x="957474" y="52202"/>
                    <a:pt x="1106157" y="115392"/>
                    <a:pt x="1197225" y="219470"/>
                  </a:cubicBezTo>
                  <a:cubicBezTo>
                    <a:pt x="1288293" y="323548"/>
                    <a:pt x="1383079" y="462938"/>
                    <a:pt x="1397947" y="643216"/>
                  </a:cubicBezTo>
                  <a:cubicBezTo>
                    <a:pt x="1412815" y="823494"/>
                    <a:pt x="1364493" y="1130153"/>
                    <a:pt x="1286435" y="1301138"/>
                  </a:cubicBezTo>
                  <a:cubicBezTo>
                    <a:pt x="1208377" y="1472123"/>
                    <a:pt x="1048542" y="1609655"/>
                    <a:pt x="929596" y="1669128"/>
                  </a:cubicBezTo>
                  <a:cubicBezTo>
                    <a:pt x="810650" y="1728601"/>
                    <a:pt x="674977" y="1695148"/>
                    <a:pt x="572757" y="1657977"/>
                  </a:cubicBezTo>
                  <a:cubicBezTo>
                    <a:pt x="470538" y="1620806"/>
                    <a:pt x="388762" y="1574343"/>
                    <a:pt x="316279" y="1446104"/>
                  </a:cubicBezTo>
                  <a:cubicBezTo>
                    <a:pt x="243796" y="1317865"/>
                    <a:pt x="191757" y="1046519"/>
                    <a:pt x="137859" y="888543"/>
                  </a:cubicBezTo>
                  <a:cubicBezTo>
                    <a:pt x="83961" y="730567"/>
                    <a:pt x="-21974" y="594894"/>
                    <a:pt x="4045" y="464797"/>
                  </a:cubicBezTo>
                  <a:close/>
                </a:path>
              </a:pathLst>
            </a:custGeom>
            <a:solidFill>
              <a:srgbClr val="EDD1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9388803" y="2793110"/>
              <a:ext cx="535943" cy="762993"/>
            </a:xfrm>
            <a:custGeom>
              <a:avLst/>
              <a:gdLst>
                <a:gd name="connsiteX0" fmla="*/ 25246 w 535943"/>
                <a:gd name="connsiteY0" fmla="*/ 153793 h 762993"/>
                <a:gd name="connsiteX1" fmla="*/ 99811 w 535943"/>
                <a:gd name="connsiteY1" fmla="*/ 75304 h 762993"/>
                <a:gd name="connsiteX2" fmla="*/ 190073 w 535943"/>
                <a:gd name="connsiteY2" fmla="*/ 12513 h 762993"/>
                <a:gd name="connsiteX3" fmla="*/ 307807 w 535943"/>
                <a:gd name="connsiteY3" fmla="*/ 739 h 762993"/>
                <a:gd name="connsiteX4" fmla="*/ 401994 w 535943"/>
                <a:gd name="connsiteY4" fmla="*/ 24286 h 762993"/>
                <a:gd name="connsiteX5" fmla="*/ 496181 w 535943"/>
                <a:gd name="connsiteY5" fmla="*/ 145944 h 762993"/>
                <a:gd name="connsiteX6" fmla="*/ 531502 w 535943"/>
                <a:gd name="connsiteY6" fmla="*/ 291150 h 762993"/>
                <a:gd name="connsiteX7" fmla="*/ 535426 w 535943"/>
                <a:gd name="connsiteY7" fmla="*/ 593333 h 762993"/>
                <a:gd name="connsiteX8" fmla="*/ 531502 w 535943"/>
                <a:gd name="connsiteY8" fmla="*/ 636502 h 762993"/>
                <a:gd name="connsiteX9" fmla="*/ 507955 w 535943"/>
                <a:gd name="connsiteY9" fmla="*/ 491297 h 762993"/>
                <a:gd name="connsiteX10" fmla="*/ 484408 w 535943"/>
                <a:gd name="connsiteY10" fmla="*/ 338243 h 762993"/>
                <a:gd name="connsiteX11" fmla="*/ 445163 w 535943"/>
                <a:gd name="connsiteY11" fmla="*/ 196962 h 762993"/>
                <a:gd name="connsiteX12" fmla="*/ 386296 w 535943"/>
                <a:gd name="connsiteY12" fmla="*/ 126322 h 762993"/>
                <a:gd name="connsiteX13" fmla="*/ 350976 w 535943"/>
                <a:gd name="connsiteY13" fmla="*/ 110624 h 762993"/>
                <a:gd name="connsiteX14" fmla="*/ 394145 w 535943"/>
                <a:gd name="connsiteY14" fmla="*/ 173416 h 762993"/>
                <a:gd name="connsiteX15" fmla="*/ 421617 w 535943"/>
                <a:gd name="connsiteY15" fmla="*/ 298999 h 762993"/>
                <a:gd name="connsiteX16" fmla="*/ 386296 w 535943"/>
                <a:gd name="connsiteY16" fmla="*/ 558013 h 762993"/>
                <a:gd name="connsiteX17" fmla="*/ 315656 w 535943"/>
                <a:gd name="connsiteY17" fmla="*/ 762085 h 762993"/>
                <a:gd name="connsiteX18" fmla="*/ 343127 w 535943"/>
                <a:gd name="connsiteY18" fmla="*/ 624729 h 762993"/>
                <a:gd name="connsiteX19" fmla="*/ 370599 w 535943"/>
                <a:gd name="connsiteY19" fmla="*/ 432430 h 762993"/>
                <a:gd name="connsiteX20" fmla="*/ 366674 w 535943"/>
                <a:gd name="connsiteY20" fmla="*/ 244056 h 762993"/>
                <a:gd name="connsiteX21" fmla="*/ 335278 w 535943"/>
                <a:gd name="connsiteY21" fmla="*/ 161642 h 762993"/>
                <a:gd name="connsiteX22" fmla="*/ 292109 w 535943"/>
                <a:gd name="connsiteY22" fmla="*/ 118473 h 762993"/>
                <a:gd name="connsiteX23" fmla="*/ 233242 w 535943"/>
                <a:gd name="connsiteY23" fmla="*/ 106700 h 762993"/>
                <a:gd name="connsiteX24" fmla="*/ 142980 w 535943"/>
                <a:gd name="connsiteY24" fmla="*/ 142020 h 762993"/>
                <a:gd name="connsiteX25" fmla="*/ 9548 w 535943"/>
                <a:gd name="connsiteY25" fmla="*/ 212660 h 762993"/>
                <a:gd name="connsiteX26" fmla="*/ 25246 w 535943"/>
                <a:gd name="connsiteY26" fmla="*/ 153793 h 7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5943" h="762993">
                  <a:moveTo>
                    <a:pt x="25246" y="153793"/>
                  </a:moveTo>
                  <a:cubicBezTo>
                    <a:pt x="40290" y="130900"/>
                    <a:pt x="72340" y="98851"/>
                    <a:pt x="99811" y="75304"/>
                  </a:cubicBezTo>
                  <a:cubicBezTo>
                    <a:pt x="127282" y="51757"/>
                    <a:pt x="155407" y="24940"/>
                    <a:pt x="190073" y="12513"/>
                  </a:cubicBezTo>
                  <a:cubicBezTo>
                    <a:pt x="224739" y="86"/>
                    <a:pt x="272487" y="-1223"/>
                    <a:pt x="307807" y="739"/>
                  </a:cubicBezTo>
                  <a:cubicBezTo>
                    <a:pt x="343127" y="2701"/>
                    <a:pt x="370598" y="85"/>
                    <a:pt x="401994" y="24286"/>
                  </a:cubicBezTo>
                  <a:cubicBezTo>
                    <a:pt x="433390" y="48487"/>
                    <a:pt x="474596" y="101467"/>
                    <a:pt x="496181" y="145944"/>
                  </a:cubicBezTo>
                  <a:cubicBezTo>
                    <a:pt x="517766" y="190421"/>
                    <a:pt x="524961" y="216585"/>
                    <a:pt x="531502" y="291150"/>
                  </a:cubicBezTo>
                  <a:cubicBezTo>
                    <a:pt x="538043" y="365715"/>
                    <a:pt x="535426" y="535774"/>
                    <a:pt x="535426" y="593333"/>
                  </a:cubicBezTo>
                  <a:cubicBezTo>
                    <a:pt x="535426" y="650892"/>
                    <a:pt x="536080" y="653508"/>
                    <a:pt x="531502" y="636502"/>
                  </a:cubicBezTo>
                  <a:cubicBezTo>
                    <a:pt x="526924" y="619496"/>
                    <a:pt x="515804" y="541007"/>
                    <a:pt x="507955" y="491297"/>
                  </a:cubicBezTo>
                  <a:cubicBezTo>
                    <a:pt x="500106" y="441587"/>
                    <a:pt x="494873" y="387299"/>
                    <a:pt x="484408" y="338243"/>
                  </a:cubicBezTo>
                  <a:cubicBezTo>
                    <a:pt x="473943" y="289187"/>
                    <a:pt x="461515" y="232282"/>
                    <a:pt x="445163" y="196962"/>
                  </a:cubicBezTo>
                  <a:cubicBezTo>
                    <a:pt x="428811" y="161642"/>
                    <a:pt x="401994" y="140712"/>
                    <a:pt x="386296" y="126322"/>
                  </a:cubicBezTo>
                  <a:cubicBezTo>
                    <a:pt x="370598" y="111932"/>
                    <a:pt x="349668" y="102775"/>
                    <a:pt x="350976" y="110624"/>
                  </a:cubicBezTo>
                  <a:cubicBezTo>
                    <a:pt x="352284" y="118473"/>
                    <a:pt x="382372" y="142020"/>
                    <a:pt x="394145" y="173416"/>
                  </a:cubicBezTo>
                  <a:cubicBezTo>
                    <a:pt x="405918" y="204812"/>
                    <a:pt x="422925" y="234900"/>
                    <a:pt x="421617" y="298999"/>
                  </a:cubicBezTo>
                  <a:cubicBezTo>
                    <a:pt x="420309" y="363098"/>
                    <a:pt x="403956" y="480832"/>
                    <a:pt x="386296" y="558013"/>
                  </a:cubicBezTo>
                  <a:cubicBezTo>
                    <a:pt x="368636" y="635194"/>
                    <a:pt x="322851" y="750966"/>
                    <a:pt x="315656" y="762085"/>
                  </a:cubicBezTo>
                  <a:cubicBezTo>
                    <a:pt x="308461" y="773204"/>
                    <a:pt x="333970" y="679672"/>
                    <a:pt x="343127" y="624729"/>
                  </a:cubicBezTo>
                  <a:cubicBezTo>
                    <a:pt x="352284" y="569787"/>
                    <a:pt x="366675" y="495876"/>
                    <a:pt x="370599" y="432430"/>
                  </a:cubicBezTo>
                  <a:cubicBezTo>
                    <a:pt x="374524" y="368985"/>
                    <a:pt x="372561" y="289187"/>
                    <a:pt x="366674" y="244056"/>
                  </a:cubicBezTo>
                  <a:cubicBezTo>
                    <a:pt x="360787" y="198925"/>
                    <a:pt x="347705" y="182572"/>
                    <a:pt x="335278" y="161642"/>
                  </a:cubicBezTo>
                  <a:cubicBezTo>
                    <a:pt x="322851" y="140712"/>
                    <a:pt x="309115" y="127630"/>
                    <a:pt x="292109" y="118473"/>
                  </a:cubicBezTo>
                  <a:cubicBezTo>
                    <a:pt x="275103" y="109316"/>
                    <a:pt x="258097" y="102776"/>
                    <a:pt x="233242" y="106700"/>
                  </a:cubicBezTo>
                  <a:cubicBezTo>
                    <a:pt x="208387" y="110624"/>
                    <a:pt x="180262" y="124360"/>
                    <a:pt x="142980" y="142020"/>
                  </a:cubicBezTo>
                  <a:cubicBezTo>
                    <a:pt x="105698" y="159680"/>
                    <a:pt x="32441" y="206119"/>
                    <a:pt x="9548" y="212660"/>
                  </a:cubicBezTo>
                  <a:cubicBezTo>
                    <a:pt x="-13345" y="219201"/>
                    <a:pt x="10202" y="176686"/>
                    <a:pt x="25246" y="153793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reeform 146"/>
            <p:cNvSpPr/>
            <p:nvPr/>
          </p:nvSpPr>
          <p:spPr>
            <a:xfrm flipH="1">
              <a:off x="7331700" y="2799805"/>
              <a:ext cx="535943" cy="762993"/>
            </a:xfrm>
            <a:custGeom>
              <a:avLst/>
              <a:gdLst>
                <a:gd name="connsiteX0" fmla="*/ 25246 w 535943"/>
                <a:gd name="connsiteY0" fmla="*/ 153793 h 762993"/>
                <a:gd name="connsiteX1" fmla="*/ 99811 w 535943"/>
                <a:gd name="connsiteY1" fmla="*/ 75304 h 762993"/>
                <a:gd name="connsiteX2" fmla="*/ 190073 w 535943"/>
                <a:gd name="connsiteY2" fmla="*/ 12513 h 762993"/>
                <a:gd name="connsiteX3" fmla="*/ 307807 w 535943"/>
                <a:gd name="connsiteY3" fmla="*/ 739 h 762993"/>
                <a:gd name="connsiteX4" fmla="*/ 401994 w 535943"/>
                <a:gd name="connsiteY4" fmla="*/ 24286 h 762993"/>
                <a:gd name="connsiteX5" fmla="*/ 496181 w 535943"/>
                <a:gd name="connsiteY5" fmla="*/ 145944 h 762993"/>
                <a:gd name="connsiteX6" fmla="*/ 531502 w 535943"/>
                <a:gd name="connsiteY6" fmla="*/ 291150 h 762993"/>
                <a:gd name="connsiteX7" fmla="*/ 535426 w 535943"/>
                <a:gd name="connsiteY7" fmla="*/ 593333 h 762993"/>
                <a:gd name="connsiteX8" fmla="*/ 531502 w 535943"/>
                <a:gd name="connsiteY8" fmla="*/ 636502 h 762993"/>
                <a:gd name="connsiteX9" fmla="*/ 507955 w 535943"/>
                <a:gd name="connsiteY9" fmla="*/ 491297 h 762993"/>
                <a:gd name="connsiteX10" fmla="*/ 484408 w 535943"/>
                <a:gd name="connsiteY10" fmla="*/ 338243 h 762993"/>
                <a:gd name="connsiteX11" fmla="*/ 445163 w 535943"/>
                <a:gd name="connsiteY11" fmla="*/ 196962 h 762993"/>
                <a:gd name="connsiteX12" fmla="*/ 386296 w 535943"/>
                <a:gd name="connsiteY12" fmla="*/ 126322 h 762993"/>
                <a:gd name="connsiteX13" fmla="*/ 350976 w 535943"/>
                <a:gd name="connsiteY13" fmla="*/ 110624 h 762993"/>
                <a:gd name="connsiteX14" fmla="*/ 394145 w 535943"/>
                <a:gd name="connsiteY14" fmla="*/ 173416 h 762993"/>
                <a:gd name="connsiteX15" fmla="*/ 421617 w 535943"/>
                <a:gd name="connsiteY15" fmla="*/ 298999 h 762993"/>
                <a:gd name="connsiteX16" fmla="*/ 386296 w 535943"/>
                <a:gd name="connsiteY16" fmla="*/ 558013 h 762993"/>
                <a:gd name="connsiteX17" fmla="*/ 315656 w 535943"/>
                <a:gd name="connsiteY17" fmla="*/ 762085 h 762993"/>
                <a:gd name="connsiteX18" fmla="*/ 343127 w 535943"/>
                <a:gd name="connsiteY18" fmla="*/ 624729 h 762993"/>
                <a:gd name="connsiteX19" fmla="*/ 370599 w 535943"/>
                <a:gd name="connsiteY19" fmla="*/ 432430 h 762993"/>
                <a:gd name="connsiteX20" fmla="*/ 366674 w 535943"/>
                <a:gd name="connsiteY20" fmla="*/ 244056 h 762993"/>
                <a:gd name="connsiteX21" fmla="*/ 335278 w 535943"/>
                <a:gd name="connsiteY21" fmla="*/ 161642 h 762993"/>
                <a:gd name="connsiteX22" fmla="*/ 292109 w 535943"/>
                <a:gd name="connsiteY22" fmla="*/ 118473 h 762993"/>
                <a:gd name="connsiteX23" fmla="*/ 233242 w 535943"/>
                <a:gd name="connsiteY23" fmla="*/ 106700 h 762993"/>
                <a:gd name="connsiteX24" fmla="*/ 142980 w 535943"/>
                <a:gd name="connsiteY24" fmla="*/ 142020 h 762993"/>
                <a:gd name="connsiteX25" fmla="*/ 9548 w 535943"/>
                <a:gd name="connsiteY25" fmla="*/ 212660 h 762993"/>
                <a:gd name="connsiteX26" fmla="*/ 25246 w 535943"/>
                <a:gd name="connsiteY26" fmla="*/ 153793 h 7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5943" h="762993">
                  <a:moveTo>
                    <a:pt x="25246" y="153793"/>
                  </a:moveTo>
                  <a:cubicBezTo>
                    <a:pt x="40290" y="130900"/>
                    <a:pt x="72340" y="98851"/>
                    <a:pt x="99811" y="75304"/>
                  </a:cubicBezTo>
                  <a:cubicBezTo>
                    <a:pt x="127282" y="51757"/>
                    <a:pt x="155407" y="24940"/>
                    <a:pt x="190073" y="12513"/>
                  </a:cubicBezTo>
                  <a:cubicBezTo>
                    <a:pt x="224739" y="86"/>
                    <a:pt x="272487" y="-1223"/>
                    <a:pt x="307807" y="739"/>
                  </a:cubicBezTo>
                  <a:cubicBezTo>
                    <a:pt x="343127" y="2701"/>
                    <a:pt x="370598" y="85"/>
                    <a:pt x="401994" y="24286"/>
                  </a:cubicBezTo>
                  <a:cubicBezTo>
                    <a:pt x="433390" y="48487"/>
                    <a:pt x="474596" y="101467"/>
                    <a:pt x="496181" y="145944"/>
                  </a:cubicBezTo>
                  <a:cubicBezTo>
                    <a:pt x="517766" y="190421"/>
                    <a:pt x="524961" y="216585"/>
                    <a:pt x="531502" y="291150"/>
                  </a:cubicBezTo>
                  <a:cubicBezTo>
                    <a:pt x="538043" y="365715"/>
                    <a:pt x="535426" y="535774"/>
                    <a:pt x="535426" y="593333"/>
                  </a:cubicBezTo>
                  <a:cubicBezTo>
                    <a:pt x="535426" y="650892"/>
                    <a:pt x="536080" y="653508"/>
                    <a:pt x="531502" y="636502"/>
                  </a:cubicBezTo>
                  <a:cubicBezTo>
                    <a:pt x="526924" y="619496"/>
                    <a:pt x="515804" y="541007"/>
                    <a:pt x="507955" y="491297"/>
                  </a:cubicBezTo>
                  <a:cubicBezTo>
                    <a:pt x="500106" y="441587"/>
                    <a:pt x="494873" y="387299"/>
                    <a:pt x="484408" y="338243"/>
                  </a:cubicBezTo>
                  <a:cubicBezTo>
                    <a:pt x="473943" y="289187"/>
                    <a:pt x="461515" y="232282"/>
                    <a:pt x="445163" y="196962"/>
                  </a:cubicBezTo>
                  <a:cubicBezTo>
                    <a:pt x="428811" y="161642"/>
                    <a:pt x="401994" y="140712"/>
                    <a:pt x="386296" y="126322"/>
                  </a:cubicBezTo>
                  <a:cubicBezTo>
                    <a:pt x="370598" y="111932"/>
                    <a:pt x="349668" y="102775"/>
                    <a:pt x="350976" y="110624"/>
                  </a:cubicBezTo>
                  <a:cubicBezTo>
                    <a:pt x="352284" y="118473"/>
                    <a:pt x="382372" y="142020"/>
                    <a:pt x="394145" y="173416"/>
                  </a:cubicBezTo>
                  <a:cubicBezTo>
                    <a:pt x="405918" y="204812"/>
                    <a:pt x="422925" y="234900"/>
                    <a:pt x="421617" y="298999"/>
                  </a:cubicBezTo>
                  <a:cubicBezTo>
                    <a:pt x="420309" y="363098"/>
                    <a:pt x="403956" y="480832"/>
                    <a:pt x="386296" y="558013"/>
                  </a:cubicBezTo>
                  <a:cubicBezTo>
                    <a:pt x="368636" y="635194"/>
                    <a:pt x="322851" y="750966"/>
                    <a:pt x="315656" y="762085"/>
                  </a:cubicBezTo>
                  <a:cubicBezTo>
                    <a:pt x="308461" y="773204"/>
                    <a:pt x="333970" y="679672"/>
                    <a:pt x="343127" y="624729"/>
                  </a:cubicBezTo>
                  <a:cubicBezTo>
                    <a:pt x="352284" y="569787"/>
                    <a:pt x="366675" y="495876"/>
                    <a:pt x="370599" y="432430"/>
                  </a:cubicBezTo>
                  <a:cubicBezTo>
                    <a:pt x="374524" y="368985"/>
                    <a:pt x="372561" y="289187"/>
                    <a:pt x="366674" y="244056"/>
                  </a:cubicBezTo>
                  <a:cubicBezTo>
                    <a:pt x="360787" y="198925"/>
                    <a:pt x="347705" y="182572"/>
                    <a:pt x="335278" y="161642"/>
                  </a:cubicBezTo>
                  <a:cubicBezTo>
                    <a:pt x="322851" y="140712"/>
                    <a:pt x="309115" y="127630"/>
                    <a:pt x="292109" y="118473"/>
                  </a:cubicBezTo>
                  <a:cubicBezTo>
                    <a:pt x="275103" y="109316"/>
                    <a:pt x="258097" y="102776"/>
                    <a:pt x="233242" y="106700"/>
                  </a:cubicBezTo>
                  <a:cubicBezTo>
                    <a:pt x="208387" y="110624"/>
                    <a:pt x="180262" y="124360"/>
                    <a:pt x="142980" y="142020"/>
                  </a:cubicBezTo>
                  <a:cubicBezTo>
                    <a:pt x="105698" y="159680"/>
                    <a:pt x="32441" y="206119"/>
                    <a:pt x="9548" y="212660"/>
                  </a:cubicBezTo>
                  <a:cubicBezTo>
                    <a:pt x="-13345" y="219201"/>
                    <a:pt x="10202" y="176686"/>
                    <a:pt x="25246" y="153793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8110112" y="4020810"/>
              <a:ext cx="269044" cy="727661"/>
            </a:xfrm>
            <a:custGeom>
              <a:avLst/>
              <a:gdLst>
                <a:gd name="connsiteX0" fmla="*/ 122243 w 269044"/>
                <a:gd name="connsiteY0" fmla="*/ 822 h 727661"/>
                <a:gd name="connsiteX1" fmla="*/ 10730 w 269044"/>
                <a:gd name="connsiteY1" fmla="*/ 112334 h 727661"/>
                <a:gd name="connsiteX2" fmla="*/ 10730 w 269044"/>
                <a:gd name="connsiteY2" fmla="*/ 335359 h 727661"/>
                <a:gd name="connsiteX3" fmla="*/ 66486 w 269044"/>
                <a:gd name="connsiteY3" fmla="*/ 524929 h 727661"/>
                <a:gd name="connsiteX4" fmla="*/ 211452 w 269044"/>
                <a:gd name="connsiteY4" fmla="*/ 725651 h 727661"/>
                <a:gd name="connsiteX5" fmla="*/ 189150 w 269044"/>
                <a:gd name="connsiteY5" fmla="*/ 614139 h 727661"/>
                <a:gd name="connsiteX6" fmla="*/ 189150 w 269044"/>
                <a:gd name="connsiteY6" fmla="*/ 391115 h 727661"/>
                <a:gd name="connsiteX7" fmla="*/ 222604 w 269044"/>
                <a:gd name="connsiteY7" fmla="*/ 168090 h 727661"/>
                <a:gd name="connsiteX8" fmla="*/ 267208 w 269044"/>
                <a:gd name="connsiteY8" fmla="*/ 67729 h 727661"/>
                <a:gd name="connsiteX9" fmla="*/ 122243 w 269044"/>
                <a:gd name="connsiteY9" fmla="*/ 822 h 727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9044" h="727661">
                  <a:moveTo>
                    <a:pt x="122243" y="822"/>
                  </a:moveTo>
                  <a:cubicBezTo>
                    <a:pt x="79497" y="8256"/>
                    <a:pt x="29315" y="56578"/>
                    <a:pt x="10730" y="112334"/>
                  </a:cubicBezTo>
                  <a:cubicBezTo>
                    <a:pt x="-7855" y="168090"/>
                    <a:pt x="1437" y="266593"/>
                    <a:pt x="10730" y="335359"/>
                  </a:cubicBezTo>
                  <a:cubicBezTo>
                    <a:pt x="20023" y="404125"/>
                    <a:pt x="33032" y="459880"/>
                    <a:pt x="66486" y="524929"/>
                  </a:cubicBezTo>
                  <a:cubicBezTo>
                    <a:pt x="99940" y="589978"/>
                    <a:pt x="191008" y="710783"/>
                    <a:pt x="211452" y="725651"/>
                  </a:cubicBezTo>
                  <a:cubicBezTo>
                    <a:pt x="231896" y="740519"/>
                    <a:pt x="192867" y="669895"/>
                    <a:pt x="189150" y="614139"/>
                  </a:cubicBezTo>
                  <a:cubicBezTo>
                    <a:pt x="185433" y="558383"/>
                    <a:pt x="183574" y="465457"/>
                    <a:pt x="189150" y="391115"/>
                  </a:cubicBezTo>
                  <a:cubicBezTo>
                    <a:pt x="194726" y="316773"/>
                    <a:pt x="209594" y="221988"/>
                    <a:pt x="222604" y="168090"/>
                  </a:cubicBezTo>
                  <a:cubicBezTo>
                    <a:pt x="235614" y="114192"/>
                    <a:pt x="278359" y="97465"/>
                    <a:pt x="267208" y="67729"/>
                  </a:cubicBezTo>
                  <a:cubicBezTo>
                    <a:pt x="256057" y="37993"/>
                    <a:pt x="164989" y="-6612"/>
                    <a:pt x="122243" y="82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8912579" y="4019397"/>
              <a:ext cx="212994" cy="750669"/>
            </a:xfrm>
            <a:custGeom>
              <a:avLst/>
              <a:gdLst>
                <a:gd name="connsiteX0" fmla="*/ 0 w 212994"/>
                <a:gd name="connsiteY0" fmla="*/ 80294 h 750669"/>
                <a:gd name="connsiteX1" fmla="*/ 33454 w 212994"/>
                <a:gd name="connsiteY1" fmla="*/ 336772 h 750669"/>
                <a:gd name="connsiteX2" fmla="*/ 44605 w 212994"/>
                <a:gd name="connsiteY2" fmla="*/ 537494 h 750669"/>
                <a:gd name="connsiteX3" fmla="*/ 33454 w 212994"/>
                <a:gd name="connsiteY3" fmla="*/ 749367 h 750669"/>
                <a:gd name="connsiteX4" fmla="*/ 133815 w 212994"/>
                <a:gd name="connsiteY4" fmla="*/ 615552 h 750669"/>
                <a:gd name="connsiteX5" fmla="*/ 211873 w 212994"/>
                <a:gd name="connsiteY5" fmla="*/ 392528 h 750669"/>
                <a:gd name="connsiteX6" fmla="*/ 178419 w 212994"/>
                <a:gd name="connsiteY6" fmla="*/ 46840 h 750669"/>
                <a:gd name="connsiteX7" fmla="*/ 156117 w 212994"/>
                <a:gd name="connsiteY7" fmla="*/ 2235 h 750669"/>
                <a:gd name="connsiteX8" fmla="*/ 33454 w 212994"/>
                <a:gd name="connsiteY8" fmla="*/ 35689 h 750669"/>
                <a:gd name="connsiteX9" fmla="*/ 0 w 212994"/>
                <a:gd name="connsiteY9" fmla="*/ 80294 h 750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994" h="750669">
                  <a:moveTo>
                    <a:pt x="0" y="80294"/>
                  </a:moveTo>
                  <a:cubicBezTo>
                    <a:pt x="0" y="130474"/>
                    <a:pt x="26020" y="260572"/>
                    <a:pt x="33454" y="336772"/>
                  </a:cubicBezTo>
                  <a:cubicBezTo>
                    <a:pt x="40888" y="412972"/>
                    <a:pt x="44605" y="468728"/>
                    <a:pt x="44605" y="537494"/>
                  </a:cubicBezTo>
                  <a:cubicBezTo>
                    <a:pt x="44605" y="606260"/>
                    <a:pt x="18586" y="736357"/>
                    <a:pt x="33454" y="749367"/>
                  </a:cubicBezTo>
                  <a:cubicBezTo>
                    <a:pt x="48322" y="762377"/>
                    <a:pt x="104079" y="675025"/>
                    <a:pt x="133815" y="615552"/>
                  </a:cubicBezTo>
                  <a:cubicBezTo>
                    <a:pt x="163552" y="556079"/>
                    <a:pt x="204439" y="487313"/>
                    <a:pt x="211873" y="392528"/>
                  </a:cubicBezTo>
                  <a:cubicBezTo>
                    <a:pt x="219307" y="297743"/>
                    <a:pt x="187712" y="111889"/>
                    <a:pt x="178419" y="46840"/>
                  </a:cubicBezTo>
                  <a:cubicBezTo>
                    <a:pt x="169126" y="-18209"/>
                    <a:pt x="180278" y="4093"/>
                    <a:pt x="156117" y="2235"/>
                  </a:cubicBezTo>
                  <a:cubicBezTo>
                    <a:pt x="131956" y="377"/>
                    <a:pt x="57615" y="26396"/>
                    <a:pt x="33454" y="35689"/>
                  </a:cubicBezTo>
                  <a:cubicBezTo>
                    <a:pt x="9293" y="44982"/>
                    <a:pt x="0" y="30114"/>
                    <a:pt x="0" y="8029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7708247" y="2482764"/>
              <a:ext cx="1839952" cy="1728439"/>
            </a:xfrm>
            <a:prstGeom prst="ellipse">
              <a:avLst/>
            </a:prstGeom>
            <a:solidFill>
              <a:srgbClr val="FF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Freeform 150"/>
            <p:cNvSpPr/>
            <p:nvPr/>
          </p:nvSpPr>
          <p:spPr>
            <a:xfrm>
              <a:off x="7790587" y="3597187"/>
              <a:ext cx="1104638" cy="1623286"/>
            </a:xfrm>
            <a:custGeom>
              <a:avLst/>
              <a:gdLst>
                <a:gd name="connsiteX0" fmla="*/ 575582 w 1104638"/>
                <a:gd name="connsiteY0" fmla="*/ 268328 h 1623286"/>
                <a:gd name="connsiteX1" fmla="*/ 642489 w 1104638"/>
                <a:gd name="connsiteY1" fmla="*/ 825889 h 1623286"/>
                <a:gd name="connsiteX2" fmla="*/ 609036 w 1104638"/>
                <a:gd name="connsiteY2" fmla="*/ 1182728 h 1623286"/>
                <a:gd name="connsiteX3" fmla="*/ 374860 w 1104638"/>
                <a:gd name="connsiteY3" fmla="*/ 1349996 h 1623286"/>
                <a:gd name="connsiteX4" fmla="*/ 73777 w 1104638"/>
                <a:gd name="connsiteY4" fmla="*/ 1349996 h 1623286"/>
                <a:gd name="connsiteX5" fmla="*/ 6870 w 1104638"/>
                <a:gd name="connsiteY5" fmla="*/ 1506113 h 1623286"/>
                <a:gd name="connsiteX6" fmla="*/ 196441 w 1104638"/>
                <a:gd name="connsiteY6" fmla="*/ 1606474 h 1623286"/>
                <a:gd name="connsiteX7" fmla="*/ 631338 w 1104638"/>
                <a:gd name="connsiteY7" fmla="*/ 1595323 h 1623286"/>
                <a:gd name="connsiteX8" fmla="*/ 954724 w 1104638"/>
                <a:gd name="connsiteY8" fmla="*/ 1338845 h 1623286"/>
                <a:gd name="connsiteX9" fmla="*/ 1066236 w 1104638"/>
                <a:gd name="connsiteY9" fmla="*/ 970855 h 1623286"/>
                <a:gd name="connsiteX10" fmla="*/ 1099689 w 1104638"/>
                <a:gd name="connsiteY10" fmla="*/ 469050 h 1623286"/>
                <a:gd name="connsiteX11" fmla="*/ 1077387 w 1104638"/>
                <a:gd name="connsiteY11" fmla="*/ 179118 h 1623286"/>
                <a:gd name="connsiteX12" fmla="*/ 854363 w 1104638"/>
                <a:gd name="connsiteY12" fmla="*/ 699 h 1623286"/>
                <a:gd name="connsiteX13" fmla="*/ 642489 w 1104638"/>
                <a:gd name="connsiteY13" fmla="*/ 123362 h 1623286"/>
                <a:gd name="connsiteX14" fmla="*/ 575582 w 1104638"/>
                <a:gd name="connsiteY14" fmla="*/ 268328 h 162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04638" h="1623286">
                  <a:moveTo>
                    <a:pt x="575582" y="268328"/>
                  </a:moveTo>
                  <a:cubicBezTo>
                    <a:pt x="575582" y="385416"/>
                    <a:pt x="636913" y="673489"/>
                    <a:pt x="642489" y="825889"/>
                  </a:cubicBezTo>
                  <a:cubicBezTo>
                    <a:pt x="648065" y="978289"/>
                    <a:pt x="653641" y="1095377"/>
                    <a:pt x="609036" y="1182728"/>
                  </a:cubicBezTo>
                  <a:cubicBezTo>
                    <a:pt x="564431" y="1270079"/>
                    <a:pt x="464070" y="1322118"/>
                    <a:pt x="374860" y="1349996"/>
                  </a:cubicBezTo>
                  <a:cubicBezTo>
                    <a:pt x="285650" y="1377874"/>
                    <a:pt x="135109" y="1323977"/>
                    <a:pt x="73777" y="1349996"/>
                  </a:cubicBezTo>
                  <a:cubicBezTo>
                    <a:pt x="12445" y="1376015"/>
                    <a:pt x="-13574" y="1463367"/>
                    <a:pt x="6870" y="1506113"/>
                  </a:cubicBezTo>
                  <a:cubicBezTo>
                    <a:pt x="27314" y="1548859"/>
                    <a:pt x="92363" y="1591606"/>
                    <a:pt x="196441" y="1606474"/>
                  </a:cubicBezTo>
                  <a:cubicBezTo>
                    <a:pt x="300519" y="1621342"/>
                    <a:pt x="504958" y="1639928"/>
                    <a:pt x="631338" y="1595323"/>
                  </a:cubicBezTo>
                  <a:cubicBezTo>
                    <a:pt x="757718" y="1550718"/>
                    <a:pt x="882241" y="1442923"/>
                    <a:pt x="954724" y="1338845"/>
                  </a:cubicBezTo>
                  <a:cubicBezTo>
                    <a:pt x="1027207" y="1234767"/>
                    <a:pt x="1042075" y="1115821"/>
                    <a:pt x="1066236" y="970855"/>
                  </a:cubicBezTo>
                  <a:cubicBezTo>
                    <a:pt x="1090397" y="825889"/>
                    <a:pt x="1097831" y="601006"/>
                    <a:pt x="1099689" y="469050"/>
                  </a:cubicBezTo>
                  <a:cubicBezTo>
                    <a:pt x="1101547" y="337094"/>
                    <a:pt x="1118275" y="257177"/>
                    <a:pt x="1077387" y="179118"/>
                  </a:cubicBezTo>
                  <a:cubicBezTo>
                    <a:pt x="1036499" y="101059"/>
                    <a:pt x="926846" y="9992"/>
                    <a:pt x="854363" y="699"/>
                  </a:cubicBezTo>
                  <a:cubicBezTo>
                    <a:pt x="781880" y="-8594"/>
                    <a:pt x="687094" y="76899"/>
                    <a:pt x="642489" y="123362"/>
                  </a:cubicBezTo>
                  <a:cubicBezTo>
                    <a:pt x="597884" y="169825"/>
                    <a:pt x="575582" y="151240"/>
                    <a:pt x="575582" y="268328"/>
                  </a:cubicBezTo>
                  <a:close/>
                </a:path>
              </a:pathLst>
            </a:custGeom>
            <a:solidFill>
              <a:srgbClr val="FF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8253257" y="3520973"/>
              <a:ext cx="125899" cy="12589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8851704" y="3528410"/>
              <a:ext cx="125899" cy="12589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8947245" y="3658057"/>
              <a:ext cx="215257" cy="215257"/>
            </a:xfrm>
            <a:prstGeom prst="ellipse">
              <a:avLst/>
            </a:pr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8086164" y="3654309"/>
              <a:ext cx="215257" cy="215257"/>
            </a:xfrm>
            <a:prstGeom prst="ellipse">
              <a:avLst/>
            </a:pr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Moon 155"/>
            <p:cNvSpPr/>
            <p:nvPr/>
          </p:nvSpPr>
          <p:spPr>
            <a:xfrm rot="5400000">
              <a:off x="8569475" y="3595629"/>
              <a:ext cx="106556" cy="357248"/>
            </a:xfrm>
            <a:prstGeom prst="moon">
              <a:avLst/>
            </a:pr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Moon 156"/>
            <p:cNvSpPr/>
            <p:nvPr/>
          </p:nvSpPr>
          <p:spPr>
            <a:xfrm rot="5400000">
              <a:off x="8569475" y="3777888"/>
              <a:ext cx="106556" cy="357248"/>
            </a:xfrm>
            <a:prstGeom prst="moon">
              <a:avLst/>
            </a:pr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Moon 157"/>
            <p:cNvSpPr/>
            <p:nvPr/>
          </p:nvSpPr>
          <p:spPr>
            <a:xfrm rot="5400000">
              <a:off x="8579301" y="3950570"/>
              <a:ext cx="76477" cy="255175"/>
            </a:xfrm>
            <a:prstGeom prst="moon">
              <a:avLst/>
            </a:pr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486" y="4158751"/>
            <a:ext cx="2521860" cy="2722248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9969004" y="4440823"/>
            <a:ext cx="2268984" cy="1919157"/>
            <a:chOff x="7145966" y="2588421"/>
            <a:chExt cx="2234122" cy="1889670"/>
          </a:xfrm>
        </p:grpSpPr>
        <p:sp>
          <p:nvSpPr>
            <p:cNvPr id="33" name="Freeform 32"/>
            <p:cNvSpPr/>
            <p:nvPr/>
          </p:nvSpPr>
          <p:spPr>
            <a:xfrm>
              <a:off x="7644793" y="3616856"/>
              <a:ext cx="327299" cy="775358"/>
            </a:xfrm>
            <a:custGeom>
              <a:avLst/>
              <a:gdLst>
                <a:gd name="connsiteX0" fmla="*/ 5333 w 327299"/>
                <a:gd name="connsiteY0" fmla="*/ 46060 h 775358"/>
                <a:gd name="connsiteX1" fmla="*/ 31914 w 327299"/>
                <a:gd name="connsiteY1" fmla="*/ 370353 h 775358"/>
                <a:gd name="connsiteX2" fmla="*/ 85077 w 327299"/>
                <a:gd name="connsiteY2" fmla="*/ 630851 h 775358"/>
                <a:gd name="connsiteX3" fmla="*/ 101026 w 327299"/>
                <a:gd name="connsiteY3" fmla="*/ 598953 h 775358"/>
                <a:gd name="connsiteX4" fmla="*/ 138240 w 327299"/>
                <a:gd name="connsiteY4" fmla="*/ 598953 h 775358"/>
                <a:gd name="connsiteX5" fmla="*/ 196719 w 327299"/>
                <a:gd name="connsiteY5" fmla="*/ 614902 h 775358"/>
                <a:gd name="connsiteX6" fmla="*/ 239249 w 327299"/>
                <a:gd name="connsiteY6" fmla="*/ 668065 h 775358"/>
                <a:gd name="connsiteX7" fmla="*/ 271147 w 327299"/>
                <a:gd name="connsiteY7" fmla="*/ 721228 h 775358"/>
                <a:gd name="connsiteX8" fmla="*/ 318993 w 327299"/>
                <a:gd name="connsiteY8" fmla="*/ 774391 h 775358"/>
                <a:gd name="connsiteX9" fmla="*/ 324309 w 327299"/>
                <a:gd name="connsiteY9" fmla="*/ 673381 h 775358"/>
                <a:gd name="connsiteX10" fmla="*/ 287095 w 327299"/>
                <a:gd name="connsiteY10" fmla="*/ 481995 h 775358"/>
                <a:gd name="connsiteX11" fmla="*/ 228616 w 327299"/>
                <a:gd name="connsiteY11" fmla="*/ 88591 h 775358"/>
                <a:gd name="connsiteX12" fmla="*/ 138240 w 327299"/>
                <a:gd name="connsiteY12" fmla="*/ 8846 h 775358"/>
                <a:gd name="connsiteX13" fmla="*/ 5333 w 327299"/>
                <a:gd name="connsiteY13" fmla="*/ 46060 h 775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7299" h="775358">
                  <a:moveTo>
                    <a:pt x="5333" y="46060"/>
                  </a:moveTo>
                  <a:cubicBezTo>
                    <a:pt x="-12388" y="106311"/>
                    <a:pt x="18623" y="272888"/>
                    <a:pt x="31914" y="370353"/>
                  </a:cubicBezTo>
                  <a:cubicBezTo>
                    <a:pt x="45205" y="467818"/>
                    <a:pt x="73558" y="592751"/>
                    <a:pt x="85077" y="630851"/>
                  </a:cubicBezTo>
                  <a:cubicBezTo>
                    <a:pt x="96596" y="668951"/>
                    <a:pt x="92166" y="604269"/>
                    <a:pt x="101026" y="598953"/>
                  </a:cubicBezTo>
                  <a:cubicBezTo>
                    <a:pt x="109887" y="593637"/>
                    <a:pt x="122291" y="596295"/>
                    <a:pt x="138240" y="598953"/>
                  </a:cubicBezTo>
                  <a:cubicBezTo>
                    <a:pt x="154189" y="601611"/>
                    <a:pt x="179884" y="603383"/>
                    <a:pt x="196719" y="614902"/>
                  </a:cubicBezTo>
                  <a:cubicBezTo>
                    <a:pt x="213554" y="626421"/>
                    <a:pt x="226844" y="650344"/>
                    <a:pt x="239249" y="668065"/>
                  </a:cubicBezTo>
                  <a:cubicBezTo>
                    <a:pt x="251654" y="685786"/>
                    <a:pt x="257856" y="703507"/>
                    <a:pt x="271147" y="721228"/>
                  </a:cubicBezTo>
                  <a:cubicBezTo>
                    <a:pt x="284438" y="738949"/>
                    <a:pt x="310133" y="782366"/>
                    <a:pt x="318993" y="774391"/>
                  </a:cubicBezTo>
                  <a:cubicBezTo>
                    <a:pt x="327853" y="766416"/>
                    <a:pt x="329625" y="722114"/>
                    <a:pt x="324309" y="673381"/>
                  </a:cubicBezTo>
                  <a:cubicBezTo>
                    <a:pt x="318993" y="624648"/>
                    <a:pt x="303044" y="579460"/>
                    <a:pt x="287095" y="481995"/>
                  </a:cubicBezTo>
                  <a:cubicBezTo>
                    <a:pt x="271146" y="384530"/>
                    <a:pt x="253425" y="167449"/>
                    <a:pt x="228616" y="88591"/>
                  </a:cubicBezTo>
                  <a:cubicBezTo>
                    <a:pt x="203807" y="9733"/>
                    <a:pt x="176340" y="19479"/>
                    <a:pt x="138240" y="8846"/>
                  </a:cubicBezTo>
                  <a:cubicBezTo>
                    <a:pt x="100140" y="-1787"/>
                    <a:pt x="23054" y="-14191"/>
                    <a:pt x="5333" y="46060"/>
                  </a:cubicBezTo>
                  <a:close/>
                </a:path>
              </a:pathLst>
            </a:custGeom>
            <a:solidFill>
              <a:srgbClr val="FF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7521502" y="3605323"/>
              <a:ext cx="241136" cy="845572"/>
            </a:xfrm>
            <a:custGeom>
              <a:avLst/>
              <a:gdLst>
                <a:gd name="connsiteX0" fmla="*/ 1033 w 241136"/>
                <a:gd name="connsiteY0" fmla="*/ 41644 h 845572"/>
                <a:gd name="connsiteX1" fmla="*/ 43563 w 241136"/>
                <a:gd name="connsiteY1" fmla="*/ 334040 h 845572"/>
                <a:gd name="connsiteX2" fmla="*/ 112675 w 241136"/>
                <a:gd name="connsiteY2" fmla="*/ 668965 h 845572"/>
                <a:gd name="connsiteX3" fmla="*/ 192419 w 241136"/>
                <a:gd name="connsiteY3" fmla="*/ 839086 h 845572"/>
                <a:gd name="connsiteX4" fmla="*/ 240265 w 241136"/>
                <a:gd name="connsiteY4" fmla="*/ 796556 h 845572"/>
                <a:gd name="connsiteX5" fmla="*/ 219000 w 241136"/>
                <a:gd name="connsiteY5" fmla="*/ 668965 h 845572"/>
                <a:gd name="connsiteX6" fmla="*/ 165838 w 241136"/>
                <a:gd name="connsiteY6" fmla="*/ 206449 h 845572"/>
                <a:gd name="connsiteX7" fmla="*/ 86093 w 241136"/>
                <a:gd name="connsiteY7" fmla="*/ 20379 h 845572"/>
                <a:gd name="connsiteX8" fmla="*/ 1033 w 241136"/>
                <a:gd name="connsiteY8" fmla="*/ 41644 h 845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136" h="845572">
                  <a:moveTo>
                    <a:pt x="1033" y="41644"/>
                  </a:moveTo>
                  <a:cubicBezTo>
                    <a:pt x="-6055" y="93921"/>
                    <a:pt x="24956" y="229487"/>
                    <a:pt x="43563" y="334040"/>
                  </a:cubicBezTo>
                  <a:cubicBezTo>
                    <a:pt x="62170" y="438593"/>
                    <a:pt x="87866" y="584791"/>
                    <a:pt x="112675" y="668965"/>
                  </a:cubicBezTo>
                  <a:cubicBezTo>
                    <a:pt x="137484" y="753139"/>
                    <a:pt x="171154" y="817821"/>
                    <a:pt x="192419" y="839086"/>
                  </a:cubicBezTo>
                  <a:cubicBezTo>
                    <a:pt x="213684" y="860351"/>
                    <a:pt x="235835" y="824909"/>
                    <a:pt x="240265" y="796556"/>
                  </a:cubicBezTo>
                  <a:cubicBezTo>
                    <a:pt x="244695" y="768203"/>
                    <a:pt x="231404" y="767316"/>
                    <a:pt x="219000" y="668965"/>
                  </a:cubicBezTo>
                  <a:cubicBezTo>
                    <a:pt x="206596" y="570614"/>
                    <a:pt x="187989" y="314547"/>
                    <a:pt x="165838" y="206449"/>
                  </a:cubicBezTo>
                  <a:cubicBezTo>
                    <a:pt x="143687" y="98351"/>
                    <a:pt x="112675" y="49619"/>
                    <a:pt x="86093" y="20379"/>
                  </a:cubicBezTo>
                  <a:cubicBezTo>
                    <a:pt x="59512" y="-8861"/>
                    <a:pt x="8121" y="-10633"/>
                    <a:pt x="1033" y="41644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7786215" y="3509099"/>
              <a:ext cx="1389805" cy="968992"/>
            </a:xfrm>
            <a:custGeom>
              <a:avLst/>
              <a:gdLst>
                <a:gd name="connsiteX0" fmla="*/ 2134 w 1389805"/>
                <a:gd name="connsiteY0" fmla="*/ 121920 h 968992"/>
                <a:gd name="connsiteX1" fmla="*/ 44664 w 1389805"/>
                <a:gd name="connsiteY1" fmla="*/ 440896 h 968992"/>
                <a:gd name="connsiteX2" fmla="*/ 97827 w 1389805"/>
                <a:gd name="connsiteY2" fmla="*/ 749241 h 968992"/>
                <a:gd name="connsiteX3" fmla="*/ 198836 w 1389805"/>
                <a:gd name="connsiteY3" fmla="*/ 940627 h 968992"/>
                <a:gd name="connsiteX4" fmla="*/ 262632 w 1389805"/>
                <a:gd name="connsiteY4" fmla="*/ 956575 h 968992"/>
                <a:gd name="connsiteX5" fmla="*/ 257315 w 1389805"/>
                <a:gd name="connsiteY5" fmla="*/ 828985 h 968992"/>
                <a:gd name="connsiteX6" fmla="*/ 278580 w 1389805"/>
                <a:gd name="connsiteY6" fmla="*/ 828985 h 968992"/>
                <a:gd name="connsiteX7" fmla="*/ 358325 w 1389805"/>
                <a:gd name="connsiteY7" fmla="*/ 850250 h 968992"/>
                <a:gd name="connsiteX8" fmla="*/ 539078 w 1389805"/>
                <a:gd name="connsiteY8" fmla="*/ 871515 h 968992"/>
                <a:gd name="connsiteX9" fmla="*/ 804892 w 1389805"/>
                <a:gd name="connsiteY9" fmla="*/ 860882 h 968992"/>
                <a:gd name="connsiteX10" fmla="*/ 1049441 w 1389805"/>
                <a:gd name="connsiteY10" fmla="*/ 807720 h 968992"/>
                <a:gd name="connsiteX11" fmla="*/ 1177032 w 1389805"/>
                <a:gd name="connsiteY11" fmla="*/ 775822 h 968992"/>
                <a:gd name="connsiteX12" fmla="*/ 1267408 w 1389805"/>
                <a:gd name="connsiteY12" fmla="*/ 818352 h 968992"/>
                <a:gd name="connsiteX13" fmla="*/ 1293990 w 1389805"/>
                <a:gd name="connsiteY13" fmla="*/ 898096 h 968992"/>
                <a:gd name="connsiteX14" fmla="*/ 1357785 w 1389805"/>
                <a:gd name="connsiteY14" fmla="*/ 919361 h 968992"/>
                <a:gd name="connsiteX15" fmla="*/ 1389683 w 1389805"/>
                <a:gd name="connsiteY15" fmla="*/ 855566 h 968992"/>
                <a:gd name="connsiteX16" fmla="*/ 1347152 w 1389805"/>
                <a:gd name="connsiteY16" fmla="*/ 733292 h 968992"/>
                <a:gd name="connsiteX17" fmla="*/ 1272725 w 1389805"/>
                <a:gd name="connsiteY17" fmla="*/ 563171 h 968992"/>
                <a:gd name="connsiteX18" fmla="*/ 1145134 w 1389805"/>
                <a:gd name="connsiteY18" fmla="*/ 329254 h 968992"/>
                <a:gd name="connsiteX19" fmla="*/ 990962 w 1389805"/>
                <a:gd name="connsiteY19" fmla="*/ 175082 h 968992"/>
                <a:gd name="connsiteX20" fmla="*/ 741097 w 1389805"/>
                <a:gd name="connsiteY20" fmla="*/ 74073 h 968992"/>
                <a:gd name="connsiteX21" fmla="*/ 406171 w 1389805"/>
                <a:gd name="connsiteY21" fmla="*/ 15594 h 968992"/>
                <a:gd name="connsiteX22" fmla="*/ 113776 w 1389805"/>
                <a:gd name="connsiteY22" fmla="*/ 4961 h 968992"/>
                <a:gd name="connsiteX23" fmla="*/ 2134 w 1389805"/>
                <a:gd name="connsiteY23" fmla="*/ 121920 h 968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89805" h="968992">
                  <a:moveTo>
                    <a:pt x="2134" y="121920"/>
                  </a:moveTo>
                  <a:cubicBezTo>
                    <a:pt x="-9385" y="194576"/>
                    <a:pt x="28715" y="336343"/>
                    <a:pt x="44664" y="440896"/>
                  </a:cubicBezTo>
                  <a:cubicBezTo>
                    <a:pt x="60613" y="545450"/>
                    <a:pt x="72132" y="665953"/>
                    <a:pt x="97827" y="749241"/>
                  </a:cubicBezTo>
                  <a:cubicBezTo>
                    <a:pt x="123522" y="832529"/>
                    <a:pt x="171369" y="906071"/>
                    <a:pt x="198836" y="940627"/>
                  </a:cubicBezTo>
                  <a:cubicBezTo>
                    <a:pt x="226304" y="975183"/>
                    <a:pt x="252885" y="975182"/>
                    <a:pt x="262632" y="956575"/>
                  </a:cubicBezTo>
                  <a:cubicBezTo>
                    <a:pt x="272379" y="937968"/>
                    <a:pt x="254657" y="850250"/>
                    <a:pt x="257315" y="828985"/>
                  </a:cubicBezTo>
                  <a:cubicBezTo>
                    <a:pt x="259973" y="807720"/>
                    <a:pt x="261745" y="825441"/>
                    <a:pt x="278580" y="828985"/>
                  </a:cubicBezTo>
                  <a:cubicBezTo>
                    <a:pt x="295415" y="832529"/>
                    <a:pt x="314909" y="843162"/>
                    <a:pt x="358325" y="850250"/>
                  </a:cubicBezTo>
                  <a:cubicBezTo>
                    <a:pt x="401741" y="857338"/>
                    <a:pt x="464650" y="869743"/>
                    <a:pt x="539078" y="871515"/>
                  </a:cubicBezTo>
                  <a:cubicBezTo>
                    <a:pt x="613506" y="873287"/>
                    <a:pt x="719832" y="871514"/>
                    <a:pt x="804892" y="860882"/>
                  </a:cubicBezTo>
                  <a:cubicBezTo>
                    <a:pt x="889952" y="850250"/>
                    <a:pt x="987418" y="821897"/>
                    <a:pt x="1049441" y="807720"/>
                  </a:cubicBezTo>
                  <a:cubicBezTo>
                    <a:pt x="1111464" y="793543"/>
                    <a:pt x="1140704" y="774050"/>
                    <a:pt x="1177032" y="775822"/>
                  </a:cubicBezTo>
                  <a:cubicBezTo>
                    <a:pt x="1213360" y="777594"/>
                    <a:pt x="1247915" y="797973"/>
                    <a:pt x="1267408" y="818352"/>
                  </a:cubicBezTo>
                  <a:cubicBezTo>
                    <a:pt x="1286901" y="838731"/>
                    <a:pt x="1278927" y="881261"/>
                    <a:pt x="1293990" y="898096"/>
                  </a:cubicBezTo>
                  <a:cubicBezTo>
                    <a:pt x="1309053" y="914931"/>
                    <a:pt x="1341836" y="926449"/>
                    <a:pt x="1357785" y="919361"/>
                  </a:cubicBezTo>
                  <a:cubicBezTo>
                    <a:pt x="1373734" y="912273"/>
                    <a:pt x="1391455" y="886578"/>
                    <a:pt x="1389683" y="855566"/>
                  </a:cubicBezTo>
                  <a:cubicBezTo>
                    <a:pt x="1387911" y="824555"/>
                    <a:pt x="1366645" y="782024"/>
                    <a:pt x="1347152" y="733292"/>
                  </a:cubicBezTo>
                  <a:cubicBezTo>
                    <a:pt x="1327659" y="684560"/>
                    <a:pt x="1306395" y="630511"/>
                    <a:pt x="1272725" y="563171"/>
                  </a:cubicBezTo>
                  <a:cubicBezTo>
                    <a:pt x="1239055" y="495831"/>
                    <a:pt x="1192094" y="393935"/>
                    <a:pt x="1145134" y="329254"/>
                  </a:cubicBezTo>
                  <a:cubicBezTo>
                    <a:pt x="1098174" y="264573"/>
                    <a:pt x="1058302" y="217612"/>
                    <a:pt x="990962" y="175082"/>
                  </a:cubicBezTo>
                  <a:cubicBezTo>
                    <a:pt x="923623" y="132552"/>
                    <a:pt x="838562" y="100654"/>
                    <a:pt x="741097" y="74073"/>
                  </a:cubicBezTo>
                  <a:cubicBezTo>
                    <a:pt x="643632" y="47492"/>
                    <a:pt x="510724" y="27113"/>
                    <a:pt x="406171" y="15594"/>
                  </a:cubicBezTo>
                  <a:cubicBezTo>
                    <a:pt x="301618" y="4075"/>
                    <a:pt x="181115" y="-6558"/>
                    <a:pt x="113776" y="4961"/>
                  </a:cubicBezTo>
                  <a:cubicBezTo>
                    <a:pt x="46437" y="16480"/>
                    <a:pt x="13653" y="49264"/>
                    <a:pt x="2134" y="121920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7499109" y="3385442"/>
              <a:ext cx="622288" cy="437137"/>
            </a:xfrm>
            <a:custGeom>
              <a:avLst/>
              <a:gdLst>
                <a:gd name="connsiteX0" fmla="*/ 7477 w 622288"/>
                <a:gd name="connsiteY0" fmla="*/ 224311 h 437137"/>
                <a:gd name="connsiteX1" fmla="*/ 34058 w 622288"/>
                <a:gd name="connsiteY1" fmla="*/ 367851 h 437137"/>
                <a:gd name="connsiteX2" fmla="*/ 87221 w 622288"/>
                <a:gd name="connsiteY2" fmla="*/ 405065 h 437137"/>
                <a:gd name="connsiteX3" fmla="*/ 225444 w 622288"/>
                <a:gd name="connsiteY3" fmla="*/ 431646 h 437137"/>
                <a:gd name="connsiteX4" fmla="*/ 384933 w 622288"/>
                <a:gd name="connsiteY4" fmla="*/ 431646 h 437137"/>
                <a:gd name="connsiteX5" fmla="*/ 517840 w 622288"/>
                <a:gd name="connsiteY5" fmla="*/ 373167 h 437137"/>
                <a:gd name="connsiteX6" fmla="*/ 586951 w 622288"/>
                <a:gd name="connsiteY6" fmla="*/ 288107 h 437137"/>
                <a:gd name="connsiteX7" fmla="*/ 618849 w 622288"/>
                <a:gd name="connsiteY7" fmla="*/ 160516 h 437137"/>
                <a:gd name="connsiteX8" fmla="*/ 507207 w 622288"/>
                <a:gd name="connsiteY8" fmla="*/ 32925 h 437137"/>
                <a:gd name="connsiteX9" fmla="*/ 326454 w 622288"/>
                <a:gd name="connsiteY9" fmla="*/ 1028 h 437137"/>
                <a:gd name="connsiteX10" fmla="*/ 172282 w 622288"/>
                <a:gd name="connsiteY10" fmla="*/ 59507 h 437137"/>
                <a:gd name="connsiteX11" fmla="*/ 7477 w 622288"/>
                <a:gd name="connsiteY11" fmla="*/ 224311 h 437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2288" h="437137">
                  <a:moveTo>
                    <a:pt x="7477" y="224311"/>
                  </a:moveTo>
                  <a:cubicBezTo>
                    <a:pt x="-15560" y="275702"/>
                    <a:pt x="20767" y="337725"/>
                    <a:pt x="34058" y="367851"/>
                  </a:cubicBezTo>
                  <a:cubicBezTo>
                    <a:pt x="47349" y="397977"/>
                    <a:pt x="55323" y="394432"/>
                    <a:pt x="87221" y="405065"/>
                  </a:cubicBezTo>
                  <a:cubicBezTo>
                    <a:pt x="119119" y="415698"/>
                    <a:pt x="175825" y="427216"/>
                    <a:pt x="225444" y="431646"/>
                  </a:cubicBezTo>
                  <a:cubicBezTo>
                    <a:pt x="275063" y="436076"/>
                    <a:pt x="336200" y="441393"/>
                    <a:pt x="384933" y="431646"/>
                  </a:cubicBezTo>
                  <a:cubicBezTo>
                    <a:pt x="433666" y="421900"/>
                    <a:pt x="484170" y="397090"/>
                    <a:pt x="517840" y="373167"/>
                  </a:cubicBezTo>
                  <a:cubicBezTo>
                    <a:pt x="551510" y="349244"/>
                    <a:pt x="570116" y="323549"/>
                    <a:pt x="586951" y="288107"/>
                  </a:cubicBezTo>
                  <a:cubicBezTo>
                    <a:pt x="603786" y="252665"/>
                    <a:pt x="632140" y="203046"/>
                    <a:pt x="618849" y="160516"/>
                  </a:cubicBezTo>
                  <a:cubicBezTo>
                    <a:pt x="605558" y="117986"/>
                    <a:pt x="555940" y="59506"/>
                    <a:pt x="507207" y="32925"/>
                  </a:cubicBezTo>
                  <a:cubicBezTo>
                    <a:pt x="458475" y="6344"/>
                    <a:pt x="382275" y="-3402"/>
                    <a:pt x="326454" y="1028"/>
                  </a:cubicBezTo>
                  <a:cubicBezTo>
                    <a:pt x="270633" y="5458"/>
                    <a:pt x="224559" y="24951"/>
                    <a:pt x="172282" y="59507"/>
                  </a:cubicBezTo>
                  <a:cubicBezTo>
                    <a:pt x="120005" y="94063"/>
                    <a:pt x="30514" y="172920"/>
                    <a:pt x="7477" y="224311"/>
                  </a:cubicBezTo>
                  <a:close/>
                </a:path>
              </a:pathLst>
            </a:cu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7527328" y="2588421"/>
              <a:ext cx="240732" cy="389885"/>
            </a:xfrm>
            <a:custGeom>
              <a:avLst/>
              <a:gdLst>
                <a:gd name="connsiteX0" fmla="*/ 523 w 240732"/>
                <a:gd name="connsiteY0" fmla="*/ 356798 h 389885"/>
                <a:gd name="connsiteX1" fmla="*/ 27105 w 240732"/>
                <a:gd name="connsiteY1" fmla="*/ 213258 h 389885"/>
                <a:gd name="connsiteX2" fmla="*/ 90900 w 240732"/>
                <a:gd name="connsiteY2" fmla="*/ 101616 h 389885"/>
                <a:gd name="connsiteX3" fmla="*/ 186593 w 240732"/>
                <a:gd name="connsiteY3" fmla="*/ 607 h 389885"/>
                <a:gd name="connsiteX4" fmla="*/ 229123 w 240732"/>
                <a:gd name="connsiteY4" fmla="*/ 69719 h 389885"/>
                <a:gd name="connsiteX5" fmla="*/ 234439 w 240732"/>
                <a:gd name="connsiteY5" fmla="*/ 266421 h 389885"/>
                <a:gd name="connsiteX6" fmla="*/ 223807 w 240732"/>
                <a:gd name="connsiteY6" fmla="*/ 372746 h 389885"/>
                <a:gd name="connsiteX7" fmla="*/ 48370 w 240732"/>
                <a:gd name="connsiteY7" fmla="*/ 388695 h 389885"/>
                <a:gd name="connsiteX8" fmla="*/ 523 w 240732"/>
                <a:gd name="connsiteY8" fmla="*/ 356798 h 38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732" h="389885">
                  <a:moveTo>
                    <a:pt x="523" y="356798"/>
                  </a:moveTo>
                  <a:cubicBezTo>
                    <a:pt x="-3021" y="327559"/>
                    <a:pt x="12042" y="255788"/>
                    <a:pt x="27105" y="213258"/>
                  </a:cubicBezTo>
                  <a:cubicBezTo>
                    <a:pt x="42168" y="170728"/>
                    <a:pt x="64319" y="137058"/>
                    <a:pt x="90900" y="101616"/>
                  </a:cubicBezTo>
                  <a:cubicBezTo>
                    <a:pt x="117481" y="66174"/>
                    <a:pt x="163556" y="5923"/>
                    <a:pt x="186593" y="607"/>
                  </a:cubicBezTo>
                  <a:cubicBezTo>
                    <a:pt x="209630" y="-4709"/>
                    <a:pt x="221149" y="25417"/>
                    <a:pt x="229123" y="69719"/>
                  </a:cubicBezTo>
                  <a:cubicBezTo>
                    <a:pt x="237097" y="114021"/>
                    <a:pt x="235325" y="215917"/>
                    <a:pt x="234439" y="266421"/>
                  </a:cubicBezTo>
                  <a:cubicBezTo>
                    <a:pt x="233553" y="316925"/>
                    <a:pt x="254819" y="352367"/>
                    <a:pt x="223807" y="372746"/>
                  </a:cubicBezTo>
                  <a:cubicBezTo>
                    <a:pt x="192796" y="393125"/>
                    <a:pt x="83812" y="390467"/>
                    <a:pt x="48370" y="388695"/>
                  </a:cubicBezTo>
                  <a:cubicBezTo>
                    <a:pt x="12928" y="386923"/>
                    <a:pt x="4067" y="386037"/>
                    <a:pt x="523" y="356798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7998926" y="3060479"/>
              <a:ext cx="374969" cy="258858"/>
            </a:xfrm>
            <a:custGeom>
              <a:avLst/>
              <a:gdLst>
                <a:gd name="connsiteX0" fmla="*/ 33972 w 374969"/>
                <a:gd name="connsiteY0" fmla="*/ 70809 h 258858"/>
                <a:gd name="connsiteX1" fmla="*/ 145614 w 374969"/>
                <a:gd name="connsiteY1" fmla="*/ 12330 h 258858"/>
                <a:gd name="connsiteX2" fmla="*/ 262572 w 374969"/>
                <a:gd name="connsiteY2" fmla="*/ 1698 h 258858"/>
                <a:gd name="connsiteX3" fmla="*/ 374214 w 374969"/>
                <a:gd name="connsiteY3" fmla="*/ 12330 h 258858"/>
                <a:gd name="connsiteX4" fmla="*/ 305102 w 374969"/>
                <a:gd name="connsiteY4" fmla="*/ 113340 h 258858"/>
                <a:gd name="connsiteX5" fmla="*/ 182827 w 374969"/>
                <a:gd name="connsiteY5" fmla="*/ 209033 h 258858"/>
                <a:gd name="connsiteX6" fmla="*/ 55237 w 374969"/>
                <a:gd name="connsiteY6" fmla="*/ 256879 h 258858"/>
                <a:gd name="connsiteX7" fmla="*/ 2074 w 374969"/>
                <a:gd name="connsiteY7" fmla="*/ 145237 h 258858"/>
                <a:gd name="connsiteX8" fmla="*/ 33972 w 374969"/>
                <a:gd name="connsiteY8" fmla="*/ 70809 h 25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4969" h="258858">
                  <a:moveTo>
                    <a:pt x="33972" y="70809"/>
                  </a:moveTo>
                  <a:cubicBezTo>
                    <a:pt x="57895" y="48658"/>
                    <a:pt x="107514" y="23848"/>
                    <a:pt x="145614" y="12330"/>
                  </a:cubicBezTo>
                  <a:cubicBezTo>
                    <a:pt x="183714" y="811"/>
                    <a:pt x="224472" y="1698"/>
                    <a:pt x="262572" y="1698"/>
                  </a:cubicBezTo>
                  <a:cubicBezTo>
                    <a:pt x="300672" y="1698"/>
                    <a:pt x="367126" y="-6277"/>
                    <a:pt x="374214" y="12330"/>
                  </a:cubicBezTo>
                  <a:cubicBezTo>
                    <a:pt x="381302" y="30937"/>
                    <a:pt x="337000" y="80556"/>
                    <a:pt x="305102" y="113340"/>
                  </a:cubicBezTo>
                  <a:cubicBezTo>
                    <a:pt x="273204" y="146124"/>
                    <a:pt x="224471" y="185110"/>
                    <a:pt x="182827" y="209033"/>
                  </a:cubicBezTo>
                  <a:cubicBezTo>
                    <a:pt x="141183" y="232956"/>
                    <a:pt x="85363" y="267512"/>
                    <a:pt x="55237" y="256879"/>
                  </a:cubicBezTo>
                  <a:cubicBezTo>
                    <a:pt x="25111" y="246246"/>
                    <a:pt x="10048" y="176249"/>
                    <a:pt x="2074" y="145237"/>
                  </a:cubicBezTo>
                  <a:cubicBezTo>
                    <a:pt x="-5901" y="114225"/>
                    <a:pt x="10049" y="92960"/>
                    <a:pt x="33972" y="70809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rot="1709224">
              <a:off x="7209673" y="2886655"/>
              <a:ext cx="968500" cy="840464"/>
            </a:xfrm>
            <a:prstGeom prst="ellipse">
              <a:avLst/>
            </a:pr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8701268" y="3009292"/>
              <a:ext cx="678820" cy="855791"/>
            </a:xfrm>
            <a:custGeom>
              <a:avLst/>
              <a:gdLst>
                <a:gd name="connsiteX0" fmla="*/ 1481 w 678820"/>
                <a:gd name="connsiteY0" fmla="*/ 781215 h 855791"/>
                <a:gd name="connsiteX1" fmla="*/ 208816 w 678820"/>
                <a:gd name="connsiteY1" fmla="*/ 738685 h 855791"/>
                <a:gd name="connsiteX2" fmla="*/ 315141 w 678820"/>
                <a:gd name="connsiteY2" fmla="*/ 653624 h 855791"/>
                <a:gd name="connsiteX3" fmla="*/ 378937 w 678820"/>
                <a:gd name="connsiteY3" fmla="*/ 541982 h 855791"/>
                <a:gd name="connsiteX4" fmla="*/ 373620 w 678820"/>
                <a:gd name="connsiteY4" fmla="*/ 419708 h 855791"/>
                <a:gd name="connsiteX5" fmla="*/ 304509 w 678820"/>
                <a:gd name="connsiteY5" fmla="*/ 334648 h 855791"/>
                <a:gd name="connsiteX6" fmla="*/ 198183 w 678820"/>
                <a:gd name="connsiteY6" fmla="*/ 276168 h 855791"/>
                <a:gd name="connsiteX7" fmla="*/ 145020 w 678820"/>
                <a:gd name="connsiteY7" fmla="*/ 228322 h 855791"/>
                <a:gd name="connsiteX8" fmla="*/ 118439 w 678820"/>
                <a:gd name="connsiteY8" fmla="*/ 121996 h 855791"/>
                <a:gd name="connsiteX9" fmla="*/ 187551 w 678820"/>
                <a:gd name="connsiteY9" fmla="*/ 26303 h 855791"/>
                <a:gd name="connsiteX10" fmla="*/ 331090 w 678820"/>
                <a:gd name="connsiteY10" fmla="*/ 5038 h 855791"/>
                <a:gd name="connsiteX11" fmla="*/ 543741 w 678820"/>
                <a:gd name="connsiteY11" fmla="*/ 106048 h 855791"/>
                <a:gd name="connsiteX12" fmla="*/ 676648 w 678820"/>
                <a:gd name="connsiteY12" fmla="*/ 366545 h 855791"/>
                <a:gd name="connsiteX13" fmla="*/ 607537 w 678820"/>
                <a:gd name="connsiteY13" fmla="*/ 605778 h 855791"/>
                <a:gd name="connsiteX14" fmla="*/ 373620 w 678820"/>
                <a:gd name="connsiteY14" fmla="*/ 813113 h 855791"/>
                <a:gd name="connsiteX15" fmla="*/ 129072 w 678820"/>
                <a:gd name="connsiteY15" fmla="*/ 855643 h 855791"/>
                <a:gd name="connsiteX16" fmla="*/ 1481 w 678820"/>
                <a:gd name="connsiteY16" fmla="*/ 781215 h 855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8820" h="855791">
                  <a:moveTo>
                    <a:pt x="1481" y="781215"/>
                  </a:moveTo>
                  <a:cubicBezTo>
                    <a:pt x="14772" y="761722"/>
                    <a:pt x="156539" y="759950"/>
                    <a:pt x="208816" y="738685"/>
                  </a:cubicBezTo>
                  <a:cubicBezTo>
                    <a:pt x="261093" y="717420"/>
                    <a:pt x="286788" y="686408"/>
                    <a:pt x="315141" y="653624"/>
                  </a:cubicBezTo>
                  <a:cubicBezTo>
                    <a:pt x="343495" y="620840"/>
                    <a:pt x="369190" y="580968"/>
                    <a:pt x="378937" y="541982"/>
                  </a:cubicBezTo>
                  <a:cubicBezTo>
                    <a:pt x="388684" y="502996"/>
                    <a:pt x="386025" y="454264"/>
                    <a:pt x="373620" y="419708"/>
                  </a:cubicBezTo>
                  <a:cubicBezTo>
                    <a:pt x="361215" y="385152"/>
                    <a:pt x="333748" y="358571"/>
                    <a:pt x="304509" y="334648"/>
                  </a:cubicBezTo>
                  <a:cubicBezTo>
                    <a:pt x="275270" y="310725"/>
                    <a:pt x="224765" y="293889"/>
                    <a:pt x="198183" y="276168"/>
                  </a:cubicBezTo>
                  <a:cubicBezTo>
                    <a:pt x="171602" y="258447"/>
                    <a:pt x="158311" y="254017"/>
                    <a:pt x="145020" y="228322"/>
                  </a:cubicBezTo>
                  <a:cubicBezTo>
                    <a:pt x="131729" y="202627"/>
                    <a:pt x="111351" y="155666"/>
                    <a:pt x="118439" y="121996"/>
                  </a:cubicBezTo>
                  <a:cubicBezTo>
                    <a:pt x="125527" y="88326"/>
                    <a:pt x="152109" y="45796"/>
                    <a:pt x="187551" y="26303"/>
                  </a:cubicBezTo>
                  <a:cubicBezTo>
                    <a:pt x="222993" y="6810"/>
                    <a:pt x="271725" y="-8253"/>
                    <a:pt x="331090" y="5038"/>
                  </a:cubicBezTo>
                  <a:cubicBezTo>
                    <a:pt x="390455" y="18329"/>
                    <a:pt x="486148" y="45797"/>
                    <a:pt x="543741" y="106048"/>
                  </a:cubicBezTo>
                  <a:cubicBezTo>
                    <a:pt x="601334" y="166299"/>
                    <a:pt x="666015" y="283257"/>
                    <a:pt x="676648" y="366545"/>
                  </a:cubicBezTo>
                  <a:cubicBezTo>
                    <a:pt x="687281" y="449833"/>
                    <a:pt x="658042" y="531350"/>
                    <a:pt x="607537" y="605778"/>
                  </a:cubicBezTo>
                  <a:cubicBezTo>
                    <a:pt x="557032" y="680206"/>
                    <a:pt x="453364" y="771469"/>
                    <a:pt x="373620" y="813113"/>
                  </a:cubicBezTo>
                  <a:cubicBezTo>
                    <a:pt x="293876" y="854757"/>
                    <a:pt x="191095" y="856529"/>
                    <a:pt x="129072" y="855643"/>
                  </a:cubicBezTo>
                  <a:cubicBezTo>
                    <a:pt x="67049" y="854757"/>
                    <a:pt x="-11810" y="800708"/>
                    <a:pt x="1481" y="781215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7336465" y="3115340"/>
              <a:ext cx="191386" cy="118016"/>
            </a:xfrm>
            <a:custGeom>
              <a:avLst/>
              <a:gdLst>
                <a:gd name="connsiteX0" fmla="*/ 0 w 191386"/>
                <a:gd name="connsiteY0" fmla="*/ 0 h 118016"/>
                <a:gd name="connsiteX1" fmla="*/ 15949 w 191386"/>
                <a:gd name="connsiteY1" fmla="*/ 79744 h 118016"/>
                <a:gd name="connsiteX2" fmla="*/ 69112 w 191386"/>
                <a:gd name="connsiteY2" fmla="*/ 116958 h 118016"/>
                <a:gd name="connsiteX3" fmla="*/ 159488 w 191386"/>
                <a:gd name="connsiteY3" fmla="*/ 106325 h 118016"/>
                <a:gd name="connsiteX4" fmla="*/ 191386 w 191386"/>
                <a:gd name="connsiteY4" fmla="*/ 90376 h 11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386" h="118016">
                  <a:moveTo>
                    <a:pt x="0" y="0"/>
                  </a:moveTo>
                  <a:cubicBezTo>
                    <a:pt x="2215" y="30125"/>
                    <a:pt x="4430" y="60251"/>
                    <a:pt x="15949" y="79744"/>
                  </a:cubicBezTo>
                  <a:cubicBezTo>
                    <a:pt x="27468" y="99237"/>
                    <a:pt x="45189" y="112528"/>
                    <a:pt x="69112" y="116958"/>
                  </a:cubicBezTo>
                  <a:cubicBezTo>
                    <a:pt x="93035" y="121388"/>
                    <a:pt x="139109" y="110755"/>
                    <a:pt x="159488" y="106325"/>
                  </a:cubicBezTo>
                  <a:cubicBezTo>
                    <a:pt x="179867" y="101895"/>
                    <a:pt x="191386" y="90376"/>
                    <a:pt x="191386" y="90376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7761539" y="3359888"/>
              <a:ext cx="160721" cy="150037"/>
            </a:xfrm>
            <a:custGeom>
              <a:avLst/>
              <a:gdLst>
                <a:gd name="connsiteX0" fmla="*/ 16177 w 160721"/>
                <a:gd name="connsiteY0" fmla="*/ 0 h 150037"/>
                <a:gd name="connsiteX1" fmla="*/ 228 w 160721"/>
                <a:gd name="connsiteY1" fmla="*/ 63796 h 150037"/>
                <a:gd name="connsiteX2" fmla="*/ 26810 w 160721"/>
                <a:gd name="connsiteY2" fmla="*/ 138224 h 150037"/>
                <a:gd name="connsiteX3" fmla="*/ 101238 w 160721"/>
                <a:gd name="connsiteY3" fmla="*/ 148856 h 150037"/>
                <a:gd name="connsiteX4" fmla="*/ 154401 w 160721"/>
                <a:gd name="connsiteY4" fmla="*/ 127591 h 150037"/>
                <a:gd name="connsiteX5" fmla="*/ 159717 w 160721"/>
                <a:gd name="connsiteY5" fmla="*/ 127591 h 15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721" h="150037">
                  <a:moveTo>
                    <a:pt x="16177" y="0"/>
                  </a:moveTo>
                  <a:cubicBezTo>
                    <a:pt x="7316" y="20379"/>
                    <a:pt x="-1544" y="40759"/>
                    <a:pt x="228" y="63796"/>
                  </a:cubicBezTo>
                  <a:cubicBezTo>
                    <a:pt x="2000" y="86833"/>
                    <a:pt x="9975" y="124047"/>
                    <a:pt x="26810" y="138224"/>
                  </a:cubicBezTo>
                  <a:cubicBezTo>
                    <a:pt x="43645" y="152401"/>
                    <a:pt x="79973" y="150628"/>
                    <a:pt x="101238" y="148856"/>
                  </a:cubicBezTo>
                  <a:cubicBezTo>
                    <a:pt x="122503" y="147084"/>
                    <a:pt x="144655" y="131135"/>
                    <a:pt x="154401" y="127591"/>
                  </a:cubicBezTo>
                  <a:cubicBezTo>
                    <a:pt x="164148" y="124047"/>
                    <a:pt x="159717" y="127591"/>
                    <a:pt x="159717" y="127591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7373679" y="3375837"/>
              <a:ext cx="217968" cy="186070"/>
            </a:xfrm>
            <a:custGeom>
              <a:avLst/>
              <a:gdLst>
                <a:gd name="connsiteX0" fmla="*/ 0 w 217968"/>
                <a:gd name="connsiteY0" fmla="*/ 0 h 186070"/>
                <a:gd name="connsiteX1" fmla="*/ 31898 w 217968"/>
                <a:gd name="connsiteY1" fmla="*/ 69112 h 186070"/>
                <a:gd name="connsiteX2" fmla="*/ 90377 w 217968"/>
                <a:gd name="connsiteY2" fmla="*/ 79744 h 186070"/>
                <a:gd name="connsiteX3" fmla="*/ 164805 w 217968"/>
                <a:gd name="connsiteY3" fmla="*/ 26582 h 186070"/>
                <a:gd name="connsiteX4" fmla="*/ 138223 w 217968"/>
                <a:gd name="connsiteY4" fmla="*/ 63796 h 186070"/>
                <a:gd name="connsiteX5" fmla="*/ 138223 w 217968"/>
                <a:gd name="connsiteY5" fmla="*/ 143540 h 186070"/>
                <a:gd name="connsiteX6" fmla="*/ 170121 w 217968"/>
                <a:gd name="connsiteY6" fmla="*/ 175437 h 186070"/>
                <a:gd name="connsiteX7" fmla="*/ 217968 w 217968"/>
                <a:gd name="connsiteY7" fmla="*/ 186070 h 18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7968" h="186070">
                  <a:moveTo>
                    <a:pt x="0" y="0"/>
                  </a:moveTo>
                  <a:cubicBezTo>
                    <a:pt x="8417" y="27910"/>
                    <a:pt x="16835" y="55821"/>
                    <a:pt x="31898" y="69112"/>
                  </a:cubicBezTo>
                  <a:cubicBezTo>
                    <a:pt x="46961" y="82403"/>
                    <a:pt x="68226" y="86832"/>
                    <a:pt x="90377" y="79744"/>
                  </a:cubicBezTo>
                  <a:cubicBezTo>
                    <a:pt x="112528" y="72656"/>
                    <a:pt x="156831" y="29240"/>
                    <a:pt x="164805" y="26582"/>
                  </a:cubicBezTo>
                  <a:cubicBezTo>
                    <a:pt x="172779" y="23924"/>
                    <a:pt x="142653" y="44303"/>
                    <a:pt x="138223" y="63796"/>
                  </a:cubicBezTo>
                  <a:cubicBezTo>
                    <a:pt x="133793" y="83289"/>
                    <a:pt x="132907" y="124933"/>
                    <a:pt x="138223" y="143540"/>
                  </a:cubicBezTo>
                  <a:cubicBezTo>
                    <a:pt x="143539" y="162147"/>
                    <a:pt x="156830" y="168349"/>
                    <a:pt x="170121" y="175437"/>
                  </a:cubicBezTo>
                  <a:cubicBezTo>
                    <a:pt x="183412" y="182525"/>
                    <a:pt x="217968" y="186070"/>
                    <a:pt x="217968" y="186070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7189694" y="3104684"/>
              <a:ext cx="104561" cy="139021"/>
            </a:xfrm>
            <a:custGeom>
              <a:avLst/>
              <a:gdLst>
                <a:gd name="connsiteX0" fmla="*/ 104241 w 104561"/>
                <a:gd name="connsiteY0" fmla="*/ 138246 h 139021"/>
                <a:gd name="connsiteX1" fmla="*/ 40446 w 104561"/>
                <a:gd name="connsiteY1" fmla="*/ 85083 h 139021"/>
                <a:gd name="connsiteX2" fmla="*/ 3232 w 104561"/>
                <a:gd name="connsiteY2" fmla="*/ 37237 h 139021"/>
                <a:gd name="connsiteX3" fmla="*/ 8548 w 104561"/>
                <a:gd name="connsiteY3" fmla="*/ 23 h 139021"/>
                <a:gd name="connsiteX4" fmla="*/ 61711 w 104561"/>
                <a:gd name="connsiteY4" fmla="*/ 42553 h 139021"/>
                <a:gd name="connsiteX5" fmla="*/ 104241 w 104561"/>
                <a:gd name="connsiteY5" fmla="*/ 138246 h 13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561" h="139021">
                  <a:moveTo>
                    <a:pt x="104241" y="138246"/>
                  </a:moveTo>
                  <a:cubicBezTo>
                    <a:pt x="100697" y="145334"/>
                    <a:pt x="57281" y="101918"/>
                    <a:pt x="40446" y="85083"/>
                  </a:cubicBezTo>
                  <a:cubicBezTo>
                    <a:pt x="23611" y="68248"/>
                    <a:pt x="8548" y="51414"/>
                    <a:pt x="3232" y="37237"/>
                  </a:cubicBezTo>
                  <a:cubicBezTo>
                    <a:pt x="-2084" y="23060"/>
                    <a:pt x="-1198" y="-863"/>
                    <a:pt x="8548" y="23"/>
                  </a:cubicBezTo>
                  <a:cubicBezTo>
                    <a:pt x="18294" y="909"/>
                    <a:pt x="42218" y="20402"/>
                    <a:pt x="61711" y="42553"/>
                  </a:cubicBezTo>
                  <a:cubicBezTo>
                    <a:pt x="81204" y="64704"/>
                    <a:pt x="107785" y="131158"/>
                    <a:pt x="104241" y="138246"/>
                  </a:cubicBezTo>
                  <a:close/>
                </a:path>
              </a:pathLst>
            </a:custGeom>
            <a:solidFill>
              <a:srgbClr val="C57B1C"/>
            </a:solidFill>
            <a:ln>
              <a:solidFill>
                <a:srgbClr val="C57B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 rot="19272070">
              <a:off x="7145966" y="3220936"/>
              <a:ext cx="104561" cy="139021"/>
            </a:xfrm>
            <a:custGeom>
              <a:avLst/>
              <a:gdLst>
                <a:gd name="connsiteX0" fmla="*/ 104241 w 104561"/>
                <a:gd name="connsiteY0" fmla="*/ 138246 h 139021"/>
                <a:gd name="connsiteX1" fmla="*/ 40446 w 104561"/>
                <a:gd name="connsiteY1" fmla="*/ 85083 h 139021"/>
                <a:gd name="connsiteX2" fmla="*/ 3232 w 104561"/>
                <a:gd name="connsiteY2" fmla="*/ 37237 h 139021"/>
                <a:gd name="connsiteX3" fmla="*/ 8548 w 104561"/>
                <a:gd name="connsiteY3" fmla="*/ 23 h 139021"/>
                <a:gd name="connsiteX4" fmla="*/ 61711 w 104561"/>
                <a:gd name="connsiteY4" fmla="*/ 42553 h 139021"/>
                <a:gd name="connsiteX5" fmla="*/ 104241 w 104561"/>
                <a:gd name="connsiteY5" fmla="*/ 138246 h 13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561" h="139021">
                  <a:moveTo>
                    <a:pt x="104241" y="138246"/>
                  </a:moveTo>
                  <a:cubicBezTo>
                    <a:pt x="100697" y="145334"/>
                    <a:pt x="57281" y="101918"/>
                    <a:pt x="40446" y="85083"/>
                  </a:cubicBezTo>
                  <a:cubicBezTo>
                    <a:pt x="23611" y="68248"/>
                    <a:pt x="8548" y="51414"/>
                    <a:pt x="3232" y="37237"/>
                  </a:cubicBezTo>
                  <a:cubicBezTo>
                    <a:pt x="-2084" y="23060"/>
                    <a:pt x="-1198" y="-863"/>
                    <a:pt x="8548" y="23"/>
                  </a:cubicBezTo>
                  <a:cubicBezTo>
                    <a:pt x="18294" y="909"/>
                    <a:pt x="42218" y="20402"/>
                    <a:pt x="61711" y="42553"/>
                  </a:cubicBezTo>
                  <a:cubicBezTo>
                    <a:pt x="81204" y="64704"/>
                    <a:pt x="107785" y="131158"/>
                    <a:pt x="104241" y="138246"/>
                  </a:cubicBezTo>
                  <a:close/>
                </a:path>
              </a:pathLst>
            </a:custGeom>
            <a:solidFill>
              <a:srgbClr val="C57B1C"/>
            </a:solidFill>
            <a:ln>
              <a:solidFill>
                <a:srgbClr val="C57B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 rot="9571787">
              <a:off x="7835383" y="3572378"/>
              <a:ext cx="101092" cy="178976"/>
            </a:xfrm>
            <a:custGeom>
              <a:avLst/>
              <a:gdLst>
                <a:gd name="connsiteX0" fmla="*/ 104241 w 104561"/>
                <a:gd name="connsiteY0" fmla="*/ 138246 h 139021"/>
                <a:gd name="connsiteX1" fmla="*/ 40446 w 104561"/>
                <a:gd name="connsiteY1" fmla="*/ 85083 h 139021"/>
                <a:gd name="connsiteX2" fmla="*/ 3232 w 104561"/>
                <a:gd name="connsiteY2" fmla="*/ 37237 h 139021"/>
                <a:gd name="connsiteX3" fmla="*/ 8548 w 104561"/>
                <a:gd name="connsiteY3" fmla="*/ 23 h 139021"/>
                <a:gd name="connsiteX4" fmla="*/ 61711 w 104561"/>
                <a:gd name="connsiteY4" fmla="*/ 42553 h 139021"/>
                <a:gd name="connsiteX5" fmla="*/ 104241 w 104561"/>
                <a:gd name="connsiteY5" fmla="*/ 138246 h 13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561" h="139021">
                  <a:moveTo>
                    <a:pt x="104241" y="138246"/>
                  </a:moveTo>
                  <a:cubicBezTo>
                    <a:pt x="100697" y="145334"/>
                    <a:pt x="57281" y="101918"/>
                    <a:pt x="40446" y="85083"/>
                  </a:cubicBezTo>
                  <a:cubicBezTo>
                    <a:pt x="23611" y="68248"/>
                    <a:pt x="8548" y="51414"/>
                    <a:pt x="3232" y="37237"/>
                  </a:cubicBezTo>
                  <a:cubicBezTo>
                    <a:pt x="-2084" y="23060"/>
                    <a:pt x="-1198" y="-863"/>
                    <a:pt x="8548" y="23"/>
                  </a:cubicBezTo>
                  <a:cubicBezTo>
                    <a:pt x="18294" y="909"/>
                    <a:pt x="42218" y="20402"/>
                    <a:pt x="61711" y="42553"/>
                  </a:cubicBezTo>
                  <a:cubicBezTo>
                    <a:pt x="81204" y="64704"/>
                    <a:pt x="107785" y="131158"/>
                    <a:pt x="104241" y="138246"/>
                  </a:cubicBezTo>
                  <a:close/>
                </a:path>
              </a:pathLst>
            </a:custGeom>
            <a:solidFill>
              <a:srgbClr val="C57B1C"/>
            </a:solidFill>
            <a:ln>
              <a:solidFill>
                <a:srgbClr val="C57B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 rot="10449329">
              <a:off x="7760967" y="3639897"/>
              <a:ext cx="83200" cy="153673"/>
            </a:xfrm>
            <a:custGeom>
              <a:avLst/>
              <a:gdLst>
                <a:gd name="connsiteX0" fmla="*/ 104241 w 104561"/>
                <a:gd name="connsiteY0" fmla="*/ 138246 h 139021"/>
                <a:gd name="connsiteX1" fmla="*/ 40446 w 104561"/>
                <a:gd name="connsiteY1" fmla="*/ 85083 h 139021"/>
                <a:gd name="connsiteX2" fmla="*/ 3232 w 104561"/>
                <a:gd name="connsiteY2" fmla="*/ 37237 h 139021"/>
                <a:gd name="connsiteX3" fmla="*/ 8548 w 104561"/>
                <a:gd name="connsiteY3" fmla="*/ 23 h 139021"/>
                <a:gd name="connsiteX4" fmla="*/ 61711 w 104561"/>
                <a:gd name="connsiteY4" fmla="*/ 42553 h 139021"/>
                <a:gd name="connsiteX5" fmla="*/ 104241 w 104561"/>
                <a:gd name="connsiteY5" fmla="*/ 138246 h 13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561" h="139021">
                  <a:moveTo>
                    <a:pt x="104241" y="138246"/>
                  </a:moveTo>
                  <a:cubicBezTo>
                    <a:pt x="100697" y="145334"/>
                    <a:pt x="57281" y="101918"/>
                    <a:pt x="40446" y="85083"/>
                  </a:cubicBezTo>
                  <a:cubicBezTo>
                    <a:pt x="23611" y="68248"/>
                    <a:pt x="8548" y="51414"/>
                    <a:pt x="3232" y="37237"/>
                  </a:cubicBezTo>
                  <a:cubicBezTo>
                    <a:pt x="-2084" y="23060"/>
                    <a:pt x="-1198" y="-863"/>
                    <a:pt x="8548" y="23"/>
                  </a:cubicBezTo>
                  <a:cubicBezTo>
                    <a:pt x="18294" y="909"/>
                    <a:pt x="42218" y="20402"/>
                    <a:pt x="61711" y="42553"/>
                  </a:cubicBezTo>
                  <a:cubicBezTo>
                    <a:pt x="81204" y="64704"/>
                    <a:pt x="107785" y="131158"/>
                    <a:pt x="104241" y="138246"/>
                  </a:cubicBezTo>
                  <a:close/>
                </a:path>
              </a:pathLst>
            </a:custGeom>
            <a:solidFill>
              <a:srgbClr val="C57B1C"/>
            </a:solidFill>
            <a:ln>
              <a:solidFill>
                <a:srgbClr val="C57B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211492">
            <a:off x="-184484" y="1315633"/>
            <a:ext cx="1651650" cy="1930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091049">
            <a:off x="-147818" y="3529257"/>
            <a:ext cx="1016265" cy="13702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867598">
            <a:off x="246534" y="-248018"/>
            <a:ext cx="1153743" cy="168840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2079178">
            <a:off x="10417726" y="-231980"/>
            <a:ext cx="1621466" cy="20691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534085">
            <a:off x="10804487" y="3698255"/>
            <a:ext cx="1526053" cy="152605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7016" y="5524212"/>
            <a:ext cx="3001035" cy="137978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9776" y="5863247"/>
            <a:ext cx="2197671" cy="101042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8038" y="5322885"/>
            <a:ext cx="2049496" cy="155078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61450" y="5349690"/>
            <a:ext cx="2049496" cy="155078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1514" y="5853566"/>
            <a:ext cx="2197671" cy="101042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1905" y="5856738"/>
            <a:ext cx="2197671" cy="101042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4683233">
            <a:off x="9693603" y="-80413"/>
            <a:ext cx="1453450" cy="14534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597145">
            <a:off x="11271265" y="2657459"/>
            <a:ext cx="1120534" cy="112053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10622280" y="977168"/>
            <a:ext cx="2197671" cy="101042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249981">
            <a:off x="-113469" y="2614451"/>
            <a:ext cx="1282639" cy="128263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4683233">
            <a:off x="639913" y="-59879"/>
            <a:ext cx="1048728" cy="104872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-495594" y="661921"/>
            <a:ext cx="1834747" cy="8435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178418" y="4074187"/>
            <a:ext cx="3718457" cy="281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135"/>
          <p:cNvSpPr/>
          <p:nvPr/>
        </p:nvSpPr>
        <p:spPr>
          <a:xfrm flipH="1">
            <a:off x="-1070441" y="3640795"/>
            <a:ext cx="13615994" cy="3667242"/>
          </a:xfrm>
          <a:custGeom>
            <a:avLst/>
            <a:gdLst>
              <a:gd name="connsiteX0" fmla="*/ 264177 w 13615994"/>
              <a:gd name="connsiteY0" fmla="*/ 684859 h 3667242"/>
              <a:gd name="connsiteX1" fmla="*/ 1417116 w 13615994"/>
              <a:gd name="connsiteY1" fmla="*/ 287294 h 3667242"/>
              <a:gd name="connsiteX2" fmla="*/ 3206160 w 13615994"/>
              <a:gd name="connsiteY2" fmla="*/ 8998 h 3667242"/>
              <a:gd name="connsiteX3" fmla="*/ 5313256 w 13615994"/>
              <a:gd name="connsiteY3" fmla="*/ 128268 h 3667242"/>
              <a:gd name="connsiteX4" fmla="*/ 7758282 w 13615994"/>
              <a:gd name="connsiteY4" fmla="*/ 704737 h 3667242"/>
              <a:gd name="connsiteX5" fmla="*/ 9229273 w 13615994"/>
              <a:gd name="connsiteY5" fmla="*/ 1142059 h 3667242"/>
              <a:gd name="connsiteX6" fmla="*/ 10680386 w 13615994"/>
              <a:gd name="connsiteY6" fmla="*/ 1301085 h 3667242"/>
              <a:gd name="connsiteX7" fmla="*/ 12012229 w 13615994"/>
              <a:gd name="connsiteY7" fmla="*/ 983033 h 3667242"/>
              <a:gd name="connsiteX8" fmla="*/ 12847116 w 13615994"/>
              <a:gd name="connsiteY8" fmla="*/ 784250 h 3667242"/>
              <a:gd name="connsiteX9" fmla="*/ 13304316 w 13615994"/>
              <a:gd name="connsiteY9" fmla="*/ 963155 h 3667242"/>
              <a:gd name="connsiteX10" fmla="*/ 13244682 w 13615994"/>
              <a:gd name="connsiteY10" fmla="*/ 2931102 h 3667242"/>
              <a:gd name="connsiteX11" fmla="*/ 8732316 w 13615994"/>
              <a:gd name="connsiteY11" fmla="*/ 3646720 h 3667242"/>
              <a:gd name="connsiteX12" fmla="*/ 4557882 w 13615994"/>
              <a:gd name="connsiteY12" fmla="*/ 3487694 h 3667242"/>
              <a:gd name="connsiteX13" fmla="*/ 1178577 w 13615994"/>
              <a:gd name="connsiteY13" fmla="*/ 3348546 h 3667242"/>
              <a:gd name="connsiteX14" fmla="*/ 65395 w 13615994"/>
              <a:gd name="connsiteY14" fmla="*/ 2294998 h 3667242"/>
              <a:gd name="connsiteX15" fmla="*/ 264177 w 13615994"/>
              <a:gd name="connsiteY15" fmla="*/ 684859 h 366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615994" h="3667242">
                <a:moveTo>
                  <a:pt x="264177" y="684859"/>
                </a:moveTo>
                <a:cubicBezTo>
                  <a:pt x="489464" y="350242"/>
                  <a:pt x="926785" y="399938"/>
                  <a:pt x="1417116" y="287294"/>
                </a:cubicBezTo>
                <a:cubicBezTo>
                  <a:pt x="1907447" y="174650"/>
                  <a:pt x="2556803" y="35502"/>
                  <a:pt x="3206160" y="8998"/>
                </a:cubicBezTo>
                <a:cubicBezTo>
                  <a:pt x="3855517" y="-17506"/>
                  <a:pt x="4554569" y="12311"/>
                  <a:pt x="5313256" y="128268"/>
                </a:cubicBezTo>
                <a:cubicBezTo>
                  <a:pt x="6071943" y="244225"/>
                  <a:pt x="7105613" y="535772"/>
                  <a:pt x="7758282" y="704737"/>
                </a:cubicBezTo>
                <a:cubicBezTo>
                  <a:pt x="8410952" y="873702"/>
                  <a:pt x="8742256" y="1042668"/>
                  <a:pt x="9229273" y="1142059"/>
                </a:cubicBezTo>
                <a:cubicBezTo>
                  <a:pt x="9716290" y="1241450"/>
                  <a:pt x="10216560" y="1327589"/>
                  <a:pt x="10680386" y="1301085"/>
                </a:cubicBezTo>
                <a:cubicBezTo>
                  <a:pt x="11144212" y="1274581"/>
                  <a:pt x="12012229" y="983033"/>
                  <a:pt x="12012229" y="983033"/>
                </a:cubicBezTo>
                <a:cubicBezTo>
                  <a:pt x="12373351" y="896894"/>
                  <a:pt x="12631768" y="787563"/>
                  <a:pt x="12847116" y="784250"/>
                </a:cubicBezTo>
                <a:cubicBezTo>
                  <a:pt x="13062464" y="780937"/>
                  <a:pt x="13238055" y="605346"/>
                  <a:pt x="13304316" y="963155"/>
                </a:cubicBezTo>
                <a:cubicBezTo>
                  <a:pt x="13370577" y="1320964"/>
                  <a:pt x="14006682" y="2483841"/>
                  <a:pt x="13244682" y="2931102"/>
                </a:cubicBezTo>
                <a:cubicBezTo>
                  <a:pt x="12482682" y="3378363"/>
                  <a:pt x="10180116" y="3553955"/>
                  <a:pt x="8732316" y="3646720"/>
                </a:cubicBezTo>
                <a:cubicBezTo>
                  <a:pt x="7284516" y="3739485"/>
                  <a:pt x="4557882" y="3487694"/>
                  <a:pt x="4557882" y="3487694"/>
                </a:cubicBezTo>
                <a:cubicBezTo>
                  <a:pt x="3298926" y="3437998"/>
                  <a:pt x="1927325" y="3547329"/>
                  <a:pt x="1178577" y="3348546"/>
                </a:cubicBezTo>
                <a:cubicBezTo>
                  <a:pt x="429829" y="3149763"/>
                  <a:pt x="214482" y="2745572"/>
                  <a:pt x="65395" y="2294998"/>
                </a:cubicBezTo>
                <a:cubicBezTo>
                  <a:pt x="-83692" y="1844424"/>
                  <a:pt x="38890" y="1019476"/>
                  <a:pt x="264177" y="684859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122"/>
          <p:cNvGrpSpPr/>
          <p:nvPr/>
        </p:nvGrpSpPr>
        <p:grpSpPr>
          <a:xfrm>
            <a:off x="-2167516" y="720535"/>
            <a:ext cx="6416698" cy="6754711"/>
            <a:chOff x="-815917" y="93675"/>
            <a:chExt cx="4333960" cy="6754711"/>
          </a:xfrm>
        </p:grpSpPr>
        <p:grpSp>
          <p:nvGrpSpPr>
            <p:cNvPr id="124" name="Group 123"/>
            <p:cNvGrpSpPr/>
            <p:nvPr/>
          </p:nvGrpSpPr>
          <p:grpSpPr>
            <a:xfrm>
              <a:off x="-815917" y="1252259"/>
              <a:ext cx="4333960" cy="5596127"/>
              <a:chOff x="-815917" y="1252259"/>
              <a:chExt cx="4333960" cy="5596127"/>
            </a:xfrm>
          </p:grpSpPr>
          <p:sp>
            <p:nvSpPr>
              <p:cNvPr id="127" name="Triangle 126"/>
              <p:cNvSpPr/>
              <p:nvPr/>
            </p:nvSpPr>
            <p:spPr>
              <a:xfrm>
                <a:off x="-815917" y="1252259"/>
                <a:ext cx="4333960" cy="5596127"/>
              </a:xfrm>
              <a:prstGeom prst="triangle">
                <a:avLst/>
              </a:prstGeom>
              <a:solidFill>
                <a:srgbClr val="85B7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ight Triangle 127"/>
              <p:cNvSpPr/>
              <p:nvPr/>
            </p:nvSpPr>
            <p:spPr>
              <a:xfrm>
                <a:off x="1351063" y="1260419"/>
                <a:ext cx="2159316" cy="5587967"/>
              </a:xfrm>
              <a:prstGeom prst="rtTriangle">
                <a:avLst/>
              </a:prstGeom>
              <a:solidFill>
                <a:srgbClr val="6788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5" name="Pie 124"/>
            <p:cNvSpPr/>
            <p:nvPr/>
          </p:nvSpPr>
          <p:spPr>
            <a:xfrm rot="12556842">
              <a:off x="562468" y="93675"/>
              <a:ext cx="1572832" cy="2308234"/>
            </a:xfrm>
            <a:prstGeom prst="pie">
              <a:avLst>
                <a:gd name="adj1" fmla="val 14421162"/>
                <a:gd name="adj2" fmla="val 162315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55432" y="1709239"/>
            <a:ext cx="5369133" cy="6616322"/>
            <a:chOff x="-815917" y="232064"/>
            <a:chExt cx="4333960" cy="6616322"/>
          </a:xfrm>
        </p:grpSpPr>
        <p:grpSp>
          <p:nvGrpSpPr>
            <p:cNvPr id="118" name="Group 117"/>
            <p:cNvGrpSpPr/>
            <p:nvPr/>
          </p:nvGrpSpPr>
          <p:grpSpPr>
            <a:xfrm>
              <a:off x="-815917" y="1252259"/>
              <a:ext cx="4333960" cy="5596127"/>
              <a:chOff x="-815917" y="1252259"/>
              <a:chExt cx="4333960" cy="5596127"/>
            </a:xfrm>
          </p:grpSpPr>
          <p:sp>
            <p:nvSpPr>
              <p:cNvPr id="121" name="Triangle 120"/>
              <p:cNvSpPr/>
              <p:nvPr/>
            </p:nvSpPr>
            <p:spPr>
              <a:xfrm>
                <a:off x="-815917" y="1252259"/>
                <a:ext cx="4333960" cy="5596127"/>
              </a:xfrm>
              <a:prstGeom prst="triangle">
                <a:avLst/>
              </a:prstGeom>
              <a:solidFill>
                <a:srgbClr val="85B7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ight Triangle 121"/>
              <p:cNvSpPr/>
              <p:nvPr/>
            </p:nvSpPr>
            <p:spPr>
              <a:xfrm>
                <a:off x="1351063" y="1260419"/>
                <a:ext cx="2159316" cy="5587967"/>
              </a:xfrm>
              <a:prstGeom prst="rtTriangle">
                <a:avLst/>
              </a:prstGeom>
              <a:solidFill>
                <a:srgbClr val="6788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9" name="Pie 118"/>
            <p:cNvSpPr/>
            <p:nvPr/>
          </p:nvSpPr>
          <p:spPr>
            <a:xfrm rot="12096837">
              <a:off x="354766" y="232064"/>
              <a:ext cx="1983273" cy="1983273"/>
            </a:xfrm>
            <a:prstGeom prst="pie">
              <a:avLst>
                <a:gd name="adj1" fmla="val 13600248"/>
                <a:gd name="adj2" fmla="val 1620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0" name="Pie 119"/>
            <p:cNvSpPr/>
            <p:nvPr/>
          </p:nvSpPr>
          <p:spPr>
            <a:xfrm rot="12096837">
              <a:off x="358599" y="239246"/>
              <a:ext cx="1983273" cy="1983273"/>
            </a:xfrm>
            <a:prstGeom prst="pie">
              <a:avLst>
                <a:gd name="adj1" fmla="val 13600248"/>
                <a:gd name="adj2" fmla="val 1489735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5367130" y="4552120"/>
            <a:ext cx="8792817" cy="4691592"/>
          </a:xfrm>
          <a:prstGeom prst="ellipse">
            <a:avLst/>
          </a:prstGeom>
          <a:solidFill>
            <a:srgbClr val="C4F2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-721377" y="4900931"/>
            <a:ext cx="13615994" cy="3667242"/>
          </a:xfrm>
          <a:custGeom>
            <a:avLst/>
            <a:gdLst>
              <a:gd name="connsiteX0" fmla="*/ 264177 w 13615994"/>
              <a:gd name="connsiteY0" fmla="*/ 684859 h 3667242"/>
              <a:gd name="connsiteX1" fmla="*/ 1417116 w 13615994"/>
              <a:gd name="connsiteY1" fmla="*/ 287294 h 3667242"/>
              <a:gd name="connsiteX2" fmla="*/ 3206160 w 13615994"/>
              <a:gd name="connsiteY2" fmla="*/ 8998 h 3667242"/>
              <a:gd name="connsiteX3" fmla="*/ 5313256 w 13615994"/>
              <a:gd name="connsiteY3" fmla="*/ 128268 h 3667242"/>
              <a:gd name="connsiteX4" fmla="*/ 7758282 w 13615994"/>
              <a:gd name="connsiteY4" fmla="*/ 704737 h 3667242"/>
              <a:gd name="connsiteX5" fmla="*/ 9229273 w 13615994"/>
              <a:gd name="connsiteY5" fmla="*/ 1142059 h 3667242"/>
              <a:gd name="connsiteX6" fmla="*/ 10680386 w 13615994"/>
              <a:gd name="connsiteY6" fmla="*/ 1301085 h 3667242"/>
              <a:gd name="connsiteX7" fmla="*/ 12012229 w 13615994"/>
              <a:gd name="connsiteY7" fmla="*/ 983033 h 3667242"/>
              <a:gd name="connsiteX8" fmla="*/ 12847116 w 13615994"/>
              <a:gd name="connsiteY8" fmla="*/ 784250 h 3667242"/>
              <a:gd name="connsiteX9" fmla="*/ 13304316 w 13615994"/>
              <a:gd name="connsiteY9" fmla="*/ 963155 h 3667242"/>
              <a:gd name="connsiteX10" fmla="*/ 13244682 w 13615994"/>
              <a:gd name="connsiteY10" fmla="*/ 2931102 h 3667242"/>
              <a:gd name="connsiteX11" fmla="*/ 8732316 w 13615994"/>
              <a:gd name="connsiteY11" fmla="*/ 3646720 h 3667242"/>
              <a:gd name="connsiteX12" fmla="*/ 4557882 w 13615994"/>
              <a:gd name="connsiteY12" fmla="*/ 3487694 h 3667242"/>
              <a:gd name="connsiteX13" fmla="*/ 1178577 w 13615994"/>
              <a:gd name="connsiteY13" fmla="*/ 3348546 h 3667242"/>
              <a:gd name="connsiteX14" fmla="*/ 65395 w 13615994"/>
              <a:gd name="connsiteY14" fmla="*/ 2294998 h 3667242"/>
              <a:gd name="connsiteX15" fmla="*/ 264177 w 13615994"/>
              <a:gd name="connsiteY15" fmla="*/ 684859 h 366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615994" h="3667242">
                <a:moveTo>
                  <a:pt x="264177" y="684859"/>
                </a:moveTo>
                <a:cubicBezTo>
                  <a:pt x="489464" y="350242"/>
                  <a:pt x="926785" y="399938"/>
                  <a:pt x="1417116" y="287294"/>
                </a:cubicBezTo>
                <a:cubicBezTo>
                  <a:pt x="1907447" y="174650"/>
                  <a:pt x="2556803" y="35502"/>
                  <a:pt x="3206160" y="8998"/>
                </a:cubicBezTo>
                <a:cubicBezTo>
                  <a:pt x="3855517" y="-17506"/>
                  <a:pt x="4554569" y="12311"/>
                  <a:pt x="5313256" y="128268"/>
                </a:cubicBezTo>
                <a:cubicBezTo>
                  <a:pt x="6071943" y="244225"/>
                  <a:pt x="7105613" y="535772"/>
                  <a:pt x="7758282" y="704737"/>
                </a:cubicBezTo>
                <a:cubicBezTo>
                  <a:pt x="8410952" y="873702"/>
                  <a:pt x="8742256" y="1042668"/>
                  <a:pt x="9229273" y="1142059"/>
                </a:cubicBezTo>
                <a:cubicBezTo>
                  <a:pt x="9716290" y="1241450"/>
                  <a:pt x="10216560" y="1327589"/>
                  <a:pt x="10680386" y="1301085"/>
                </a:cubicBezTo>
                <a:cubicBezTo>
                  <a:pt x="11144212" y="1274581"/>
                  <a:pt x="12012229" y="983033"/>
                  <a:pt x="12012229" y="983033"/>
                </a:cubicBezTo>
                <a:cubicBezTo>
                  <a:pt x="12373351" y="896894"/>
                  <a:pt x="12631768" y="787563"/>
                  <a:pt x="12847116" y="784250"/>
                </a:cubicBezTo>
                <a:cubicBezTo>
                  <a:pt x="13062464" y="780937"/>
                  <a:pt x="13238055" y="605346"/>
                  <a:pt x="13304316" y="963155"/>
                </a:cubicBezTo>
                <a:cubicBezTo>
                  <a:pt x="13370577" y="1320964"/>
                  <a:pt x="14006682" y="2483841"/>
                  <a:pt x="13244682" y="2931102"/>
                </a:cubicBezTo>
                <a:cubicBezTo>
                  <a:pt x="12482682" y="3378363"/>
                  <a:pt x="10180116" y="3553955"/>
                  <a:pt x="8732316" y="3646720"/>
                </a:cubicBezTo>
                <a:cubicBezTo>
                  <a:pt x="7284516" y="3739485"/>
                  <a:pt x="4557882" y="3487694"/>
                  <a:pt x="4557882" y="3487694"/>
                </a:cubicBezTo>
                <a:cubicBezTo>
                  <a:pt x="3298926" y="3437998"/>
                  <a:pt x="1927325" y="3547329"/>
                  <a:pt x="1178577" y="3348546"/>
                </a:cubicBezTo>
                <a:cubicBezTo>
                  <a:pt x="429829" y="3149763"/>
                  <a:pt x="214482" y="2745572"/>
                  <a:pt x="65395" y="2294998"/>
                </a:cubicBezTo>
                <a:cubicBezTo>
                  <a:pt x="-83692" y="1844424"/>
                  <a:pt x="38890" y="1019476"/>
                  <a:pt x="264177" y="684859"/>
                </a:cubicBezTo>
                <a:close/>
              </a:path>
            </a:pathLst>
          </a:custGeom>
          <a:solidFill>
            <a:srgbClr val="75C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2446857" y="2254634"/>
            <a:ext cx="4139595" cy="4094469"/>
            <a:chOff x="7008385" y="2464016"/>
            <a:chExt cx="3289625" cy="3253764"/>
          </a:xfrm>
        </p:grpSpPr>
        <p:sp>
          <p:nvSpPr>
            <p:cNvPr id="62" name="Freeform 61"/>
            <p:cNvSpPr/>
            <p:nvPr/>
          </p:nvSpPr>
          <p:spPr>
            <a:xfrm>
              <a:off x="8733741" y="4893396"/>
              <a:ext cx="346524" cy="585040"/>
            </a:xfrm>
            <a:custGeom>
              <a:avLst/>
              <a:gdLst>
                <a:gd name="connsiteX0" fmla="*/ 22721 w 346524"/>
                <a:gd name="connsiteY0" fmla="*/ 98392 h 585040"/>
                <a:gd name="connsiteX1" fmla="*/ 33872 w 346524"/>
                <a:gd name="connsiteY1" fmla="*/ 477534 h 585040"/>
                <a:gd name="connsiteX2" fmla="*/ 33872 w 346524"/>
                <a:gd name="connsiteY2" fmla="*/ 566743 h 585040"/>
                <a:gd name="connsiteX3" fmla="*/ 189989 w 346524"/>
                <a:gd name="connsiteY3" fmla="*/ 566743 h 585040"/>
                <a:gd name="connsiteX4" fmla="*/ 323804 w 346524"/>
                <a:gd name="connsiteY4" fmla="*/ 577895 h 585040"/>
                <a:gd name="connsiteX5" fmla="*/ 312653 w 346524"/>
                <a:gd name="connsiteY5" fmla="*/ 444080 h 585040"/>
                <a:gd name="connsiteX6" fmla="*/ 323804 w 346524"/>
                <a:gd name="connsiteY6" fmla="*/ 154148 h 585040"/>
                <a:gd name="connsiteX7" fmla="*/ 323804 w 346524"/>
                <a:gd name="connsiteY7" fmla="*/ 9182 h 585040"/>
                <a:gd name="connsiteX8" fmla="*/ 22721 w 346524"/>
                <a:gd name="connsiteY8" fmla="*/ 20334 h 585040"/>
                <a:gd name="connsiteX9" fmla="*/ 22721 w 346524"/>
                <a:gd name="connsiteY9" fmla="*/ 98392 h 58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6524" h="585040">
                  <a:moveTo>
                    <a:pt x="22721" y="98392"/>
                  </a:moveTo>
                  <a:cubicBezTo>
                    <a:pt x="24580" y="174592"/>
                    <a:pt x="32014" y="399476"/>
                    <a:pt x="33872" y="477534"/>
                  </a:cubicBezTo>
                  <a:cubicBezTo>
                    <a:pt x="35730" y="555592"/>
                    <a:pt x="7852" y="551875"/>
                    <a:pt x="33872" y="566743"/>
                  </a:cubicBezTo>
                  <a:cubicBezTo>
                    <a:pt x="59892" y="581611"/>
                    <a:pt x="141667" y="564884"/>
                    <a:pt x="189989" y="566743"/>
                  </a:cubicBezTo>
                  <a:cubicBezTo>
                    <a:pt x="238311" y="568602"/>
                    <a:pt x="303360" y="598339"/>
                    <a:pt x="323804" y="577895"/>
                  </a:cubicBezTo>
                  <a:cubicBezTo>
                    <a:pt x="344248" y="557451"/>
                    <a:pt x="312653" y="514704"/>
                    <a:pt x="312653" y="444080"/>
                  </a:cubicBezTo>
                  <a:cubicBezTo>
                    <a:pt x="312653" y="373456"/>
                    <a:pt x="321946" y="226631"/>
                    <a:pt x="323804" y="154148"/>
                  </a:cubicBezTo>
                  <a:cubicBezTo>
                    <a:pt x="325662" y="81665"/>
                    <a:pt x="373984" y="31484"/>
                    <a:pt x="323804" y="9182"/>
                  </a:cubicBezTo>
                  <a:cubicBezTo>
                    <a:pt x="273624" y="-13120"/>
                    <a:pt x="72901" y="11041"/>
                    <a:pt x="22721" y="20334"/>
                  </a:cubicBezTo>
                  <a:cubicBezTo>
                    <a:pt x="-27459" y="29627"/>
                    <a:pt x="20862" y="22192"/>
                    <a:pt x="22721" y="98392"/>
                  </a:cubicBezTo>
                  <a:close/>
                </a:path>
              </a:pathLst>
            </a:custGeom>
            <a:solidFill>
              <a:srgbClr val="EDD1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7897818" y="3751103"/>
              <a:ext cx="2300649" cy="1966677"/>
            </a:xfrm>
            <a:custGeom>
              <a:avLst/>
              <a:gdLst>
                <a:gd name="connsiteX0" fmla="*/ 301083 w 2300649"/>
                <a:gd name="connsiteY0" fmla="*/ 225924 h 1966677"/>
                <a:gd name="connsiteX1" fmla="*/ 133815 w 2300649"/>
                <a:gd name="connsiteY1" fmla="*/ 415495 h 1966677"/>
                <a:gd name="connsiteX2" fmla="*/ 33454 w 2300649"/>
                <a:gd name="connsiteY2" fmla="*/ 616217 h 1966677"/>
                <a:gd name="connsiteX3" fmla="*/ 0 w 2300649"/>
                <a:gd name="connsiteY3" fmla="*/ 973056 h 1966677"/>
                <a:gd name="connsiteX4" fmla="*/ 33454 w 2300649"/>
                <a:gd name="connsiteY4" fmla="*/ 1463710 h 1966677"/>
                <a:gd name="connsiteX5" fmla="*/ 111512 w 2300649"/>
                <a:gd name="connsiteY5" fmla="*/ 1920910 h 1966677"/>
                <a:gd name="connsiteX6" fmla="*/ 178419 w 2300649"/>
                <a:gd name="connsiteY6" fmla="*/ 1954363 h 1966677"/>
                <a:gd name="connsiteX7" fmla="*/ 267629 w 2300649"/>
                <a:gd name="connsiteY7" fmla="*/ 1954363 h 1966677"/>
                <a:gd name="connsiteX8" fmla="*/ 289932 w 2300649"/>
                <a:gd name="connsiteY8" fmla="*/ 1876305 h 1966677"/>
                <a:gd name="connsiteX9" fmla="*/ 301083 w 2300649"/>
                <a:gd name="connsiteY9" fmla="*/ 1697885 h 1966677"/>
                <a:gd name="connsiteX10" fmla="*/ 356839 w 2300649"/>
                <a:gd name="connsiteY10" fmla="*/ 1463710 h 1966677"/>
                <a:gd name="connsiteX11" fmla="*/ 613317 w 2300649"/>
                <a:gd name="connsiteY11" fmla="*/ 1318744 h 1966677"/>
                <a:gd name="connsiteX12" fmla="*/ 791737 w 2300649"/>
                <a:gd name="connsiteY12" fmla="*/ 1329895 h 1966677"/>
                <a:gd name="connsiteX13" fmla="*/ 981307 w 2300649"/>
                <a:gd name="connsiteY13" fmla="*/ 1329895 h 1966677"/>
                <a:gd name="connsiteX14" fmla="*/ 1159727 w 2300649"/>
                <a:gd name="connsiteY14" fmla="*/ 1318744 h 1966677"/>
                <a:gd name="connsiteX15" fmla="*/ 1237785 w 2300649"/>
                <a:gd name="connsiteY15" fmla="*/ 1452558 h 1966677"/>
                <a:gd name="connsiteX16" fmla="*/ 1338146 w 2300649"/>
                <a:gd name="connsiteY16" fmla="*/ 1831700 h 1966677"/>
                <a:gd name="connsiteX17" fmla="*/ 1338146 w 2300649"/>
                <a:gd name="connsiteY17" fmla="*/ 1932061 h 1966677"/>
                <a:gd name="connsiteX18" fmla="*/ 1438507 w 2300649"/>
                <a:gd name="connsiteY18" fmla="*/ 1932061 h 1966677"/>
                <a:gd name="connsiteX19" fmla="*/ 1494263 w 2300649"/>
                <a:gd name="connsiteY19" fmla="*/ 1920910 h 1966677"/>
                <a:gd name="connsiteX20" fmla="*/ 1494263 w 2300649"/>
                <a:gd name="connsiteY20" fmla="*/ 1842851 h 1966677"/>
                <a:gd name="connsiteX21" fmla="*/ 1550019 w 2300649"/>
                <a:gd name="connsiteY21" fmla="*/ 1686734 h 1966677"/>
                <a:gd name="connsiteX22" fmla="*/ 1583473 w 2300649"/>
                <a:gd name="connsiteY22" fmla="*/ 1452558 h 1966677"/>
                <a:gd name="connsiteX23" fmla="*/ 1605776 w 2300649"/>
                <a:gd name="connsiteY23" fmla="*/ 1285290 h 1966677"/>
                <a:gd name="connsiteX24" fmla="*/ 1717288 w 2300649"/>
                <a:gd name="connsiteY24" fmla="*/ 1274139 h 1966677"/>
                <a:gd name="connsiteX25" fmla="*/ 1839951 w 2300649"/>
                <a:gd name="connsiteY25" fmla="*/ 1262988 h 1966677"/>
                <a:gd name="connsiteX26" fmla="*/ 1873405 w 2300649"/>
                <a:gd name="connsiteY26" fmla="*/ 1385651 h 1966677"/>
                <a:gd name="connsiteX27" fmla="*/ 1929161 w 2300649"/>
                <a:gd name="connsiteY27" fmla="*/ 1619827 h 1966677"/>
                <a:gd name="connsiteX28" fmla="*/ 1929161 w 2300649"/>
                <a:gd name="connsiteY28" fmla="*/ 1753641 h 1966677"/>
                <a:gd name="connsiteX29" fmla="*/ 2040673 w 2300649"/>
                <a:gd name="connsiteY29" fmla="*/ 1753641 h 1966677"/>
                <a:gd name="connsiteX30" fmla="*/ 2196790 w 2300649"/>
                <a:gd name="connsiteY30" fmla="*/ 1742490 h 1966677"/>
                <a:gd name="connsiteX31" fmla="*/ 2207941 w 2300649"/>
                <a:gd name="connsiteY31" fmla="*/ 1653280 h 1966677"/>
                <a:gd name="connsiteX32" fmla="*/ 2219093 w 2300649"/>
                <a:gd name="connsiteY32" fmla="*/ 1352197 h 1966677"/>
                <a:gd name="connsiteX33" fmla="*/ 2230244 w 2300649"/>
                <a:gd name="connsiteY33" fmla="*/ 1028812 h 1966677"/>
                <a:gd name="connsiteX34" fmla="*/ 2274849 w 2300649"/>
                <a:gd name="connsiteY34" fmla="*/ 894997 h 1966677"/>
                <a:gd name="connsiteX35" fmla="*/ 2297151 w 2300649"/>
                <a:gd name="connsiteY35" fmla="*/ 660822 h 1966677"/>
                <a:gd name="connsiteX36" fmla="*/ 2286000 w 2300649"/>
                <a:gd name="connsiteY36" fmla="*/ 471251 h 1966677"/>
                <a:gd name="connsiteX37" fmla="*/ 2163337 w 2300649"/>
                <a:gd name="connsiteY37" fmla="*/ 248227 h 1966677"/>
                <a:gd name="connsiteX38" fmla="*/ 2007219 w 2300649"/>
                <a:gd name="connsiteY38" fmla="*/ 114412 h 1966677"/>
                <a:gd name="connsiteX39" fmla="*/ 1639229 w 2300649"/>
                <a:gd name="connsiteY39" fmla="*/ 25202 h 1966677"/>
                <a:gd name="connsiteX40" fmla="*/ 1170878 w 2300649"/>
                <a:gd name="connsiteY40" fmla="*/ 14051 h 1966677"/>
                <a:gd name="connsiteX41" fmla="*/ 624468 w 2300649"/>
                <a:gd name="connsiteY41" fmla="*/ 203622 h 1966677"/>
                <a:gd name="connsiteX42" fmla="*/ 301083 w 2300649"/>
                <a:gd name="connsiteY42" fmla="*/ 225924 h 196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300649" h="1966677">
                  <a:moveTo>
                    <a:pt x="301083" y="225924"/>
                  </a:moveTo>
                  <a:cubicBezTo>
                    <a:pt x="219308" y="261236"/>
                    <a:pt x="178420" y="350446"/>
                    <a:pt x="133815" y="415495"/>
                  </a:cubicBezTo>
                  <a:cubicBezTo>
                    <a:pt x="89210" y="480544"/>
                    <a:pt x="55756" y="523290"/>
                    <a:pt x="33454" y="616217"/>
                  </a:cubicBezTo>
                  <a:cubicBezTo>
                    <a:pt x="11152" y="709144"/>
                    <a:pt x="0" y="831807"/>
                    <a:pt x="0" y="973056"/>
                  </a:cubicBezTo>
                  <a:cubicBezTo>
                    <a:pt x="0" y="1114305"/>
                    <a:pt x="14869" y="1305734"/>
                    <a:pt x="33454" y="1463710"/>
                  </a:cubicBezTo>
                  <a:cubicBezTo>
                    <a:pt x="52039" y="1621686"/>
                    <a:pt x="87351" y="1839135"/>
                    <a:pt x="111512" y="1920910"/>
                  </a:cubicBezTo>
                  <a:cubicBezTo>
                    <a:pt x="135673" y="2002685"/>
                    <a:pt x="152399" y="1948787"/>
                    <a:pt x="178419" y="1954363"/>
                  </a:cubicBezTo>
                  <a:cubicBezTo>
                    <a:pt x="204439" y="1959939"/>
                    <a:pt x="249043" y="1967373"/>
                    <a:pt x="267629" y="1954363"/>
                  </a:cubicBezTo>
                  <a:cubicBezTo>
                    <a:pt x="286215" y="1941353"/>
                    <a:pt x="284356" y="1919051"/>
                    <a:pt x="289932" y="1876305"/>
                  </a:cubicBezTo>
                  <a:cubicBezTo>
                    <a:pt x="295508" y="1833559"/>
                    <a:pt x="289932" y="1766651"/>
                    <a:pt x="301083" y="1697885"/>
                  </a:cubicBezTo>
                  <a:cubicBezTo>
                    <a:pt x="312234" y="1629119"/>
                    <a:pt x="304800" y="1526900"/>
                    <a:pt x="356839" y="1463710"/>
                  </a:cubicBezTo>
                  <a:cubicBezTo>
                    <a:pt x="408878" y="1400520"/>
                    <a:pt x="540834" y="1341046"/>
                    <a:pt x="613317" y="1318744"/>
                  </a:cubicBezTo>
                  <a:cubicBezTo>
                    <a:pt x="685800" y="1296442"/>
                    <a:pt x="730405" y="1328037"/>
                    <a:pt x="791737" y="1329895"/>
                  </a:cubicBezTo>
                  <a:cubicBezTo>
                    <a:pt x="853069" y="1331753"/>
                    <a:pt x="919975" y="1331753"/>
                    <a:pt x="981307" y="1329895"/>
                  </a:cubicBezTo>
                  <a:cubicBezTo>
                    <a:pt x="1042639" y="1328037"/>
                    <a:pt x="1116981" y="1298300"/>
                    <a:pt x="1159727" y="1318744"/>
                  </a:cubicBezTo>
                  <a:cubicBezTo>
                    <a:pt x="1202473" y="1339188"/>
                    <a:pt x="1208049" y="1367066"/>
                    <a:pt x="1237785" y="1452558"/>
                  </a:cubicBezTo>
                  <a:cubicBezTo>
                    <a:pt x="1267521" y="1538050"/>
                    <a:pt x="1321419" y="1751783"/>
                    <a:pt x="1338146" y="1831700"/>
                  </a:cubicBezTo>
                  <a:cubicBezTo>
                    <a:pt x="1354873" y="1911617"/>
                    <a:pt x="1321419" y="1915334"/>
                    <a:pt x="1338146" y="1932061"/>
                  </a:cubicBezTo>
                  <a:cubicBezTo>
                    <a:pt x="1354873" y="1948788"/>
                    <a:pt x="1412488" y="1933919"/>
                    <a:pt x="1438507" y="1932061"/>
                  </a:cubicBezTo>
                  <a:cubicBezTo>
                    <a:pt x="1464526" y="1930203"/>
                    <a:pt x="1484970" y="1935778"/>
                    <a:pt x="1494263" y="1920910"/>
                  </a:cubicBezTo>
                  <a:cubicBezTo>
                    <a:pt x="1503556" y="1906042"/>
                    <a:pt x="1484970" y="1881880"/>
                    <a:pt x="1494263" y="1842851"/>
                  </a:cubicBezTo>
                  <a:cubicBezTo>
                    <a:pt x="1503556" y="1803822"/>
                    <a:pt x="1535151" y="1751783"/>
                    <a:pt x="1550019" y="1686734"/>
                  </a:cubicBezTo>
                  <a:cubicBezTo>
                    <a:pt x="1564887" y="1621685"/>
                    <a:pt x="1574180" y="1519465"/>
                    <a:pt x="1583473" y="1452558"/>
                  </a:cubicBezTo>
                  <a:cubicBezTo>
                    <a:pt x="1592766" y="1385651"/>
                    <a:pt x="1583474" y="1315026"/>
                    <a:pt x="1605776" y="1285290"/>
                  </a:cubicBezTo>
                  <a:cubicBezTo>
                    <a:pt x="1628078" y="1255554"/>
                    <a:pt x="1717288" y="1274139"/>
                    <a:pt x="1717288" y="1274139"/>
                  </a:cubicBezTo>
                  <a:cubicBezTo>
                    <a:pt x="1756317" y="1270422"/>
                    <a:pt x="1813932" y="1244403"/>
                    <a:pt x="1839951" y="1262988"/>
                  </a:cubicBezTo>
                  <a:cubicBezTo>
                    <a:pt x="1865970" y="1281573"/>
                    <a:pt x="1858537" y="1326178"/>
                    <a:pt x="1873405" y="1385651"/>
                  </a:cubicBezTo>
                  <a:cubicBezTo>
                    <a:pt x="1888273" y="1445124"/>
                    <a:pt x="1919868" y="1558495"/>
                    <a:pt x="1929161" y="1619827"/>
                  </a:cubicBezTo>
                  <a:cubicBezTo>
                    <a:pt x="1938454" y="1681159"/>
                    <a:pt x="1910576" y="1731339"/>
                    <a:pt x="1929161" y="1753641"/>
                  </a:cubicBezTo>
                  <a:cubicBezTo>
                    <a:pt x="1947746" y="1775943"/>
                    <a:pt x="1996068" y="1755499"/>
                    <a:pt x="2040673" y="1753641"/>
                  </a:cubicBezTo>
                  <a:cubicBezTo>
                    <a:pt x="2085278" y="1751783"/>
                    <a:pt x="2168912" y="1759217"/>
                    <a:pt x="2196790" y="1742490"/>
                  </a:cubicBezTo>
                  <a:cubicBezTo>
                    <a:pt x="2224668" y="1725763"/>
                    <a:pt x="2204224" y="1718329"/>
                    <a:pt x="2207941" y="1653280"/>
                  </a:cubicBezTo>
                  <a:cubicBezTo>
                    <a:pt x="2211658" y="1588231"/>
                    <a:pt x="2215376" y="1456275"/>
                    <a:pt x="2219093" y="1352197"/>
                  </a:cubicBezTo>
                  <a:cubicBezTo>
                    <a:pt x="2222810" y="1248119"/>
                    <a:pt x="2220951" y="1105012"/>
                    <a:pt x="2230244" y="1028812"/>
                  </a:cubicBezTo>
                  <a:cubicBezTo>
                    <a:pt x="2239537" y="952612"/>
                    <a:pt x="2263698" y="956329"/>
                    <a:pt x="2274849" y="894997"/>
                  </a:cubicBezTo>
                  <a:cubicBezTo>
                    <a:pt x="2286000" y="833665"/>
                    <a:pt x="2295293" y="731446"/>
                    <a:pt x="2297151" y="660822"/>
                  </a:cubicBezTo>
                  <a:cubicBezTo>
                    <a:pt x="2299010" y="590198"/>
                    <a:pt x="2308302" y="540017"/>
                    <a:pt x="2286000" y="471251"/>
                  </a:cubicBezTo>
                  <a:cubicBezTo>
                    <a:pt x="2263698" y="402485"/>
                    <a:pt x="2209800" y="307700"/>
                    <a:pt x="2163337" y="248227"/>
                  </a:cubicBezTo>
                  <a:cubicBezTo>
                    <a:pt x="2116874" y="188754"/>
                    <a:pt x="2094570" y="151583"/>
                    <a:pt x="2007219" y="114412"/>
                  </a:cubicBezTo>
                  <a:cubicBezTo>
                    <a:pt x="1919868" y="77241"/>
                    <a:pt x="1778619" y="41929"/>
                    <a:pt x="1639229" y="25202"/>
                  </a:cubicBezTo>
                  <a:cubicBezTo>
                    <a:pt x="1499839" y="8475"/>
                    <a:pt x="1340005" y="-15686"/>
                    <a:pt x="1170878" y="14051"/>
                  </a:cubicBezTo>
                  <a:cubicBezTo>
                    <a:pt x="1001751" y="43788"/>
                    <a:pt x="773151" y="164593"/>
                    <a:pt x="624468" y="203622"/>
                  </a:cubicBezTo>
                  <a:cubicBezTo>
                    <a:pt x="475785" y="242651"/>
                    <a:pt x="382858" y="190612"/>
                    <a:pt x="301083" y="225924"/>
                  </a:cubicBezTo>
                  <a:close/>
                </a:path>
              </a:pathLst>
            </a:custGeom>
            <a:solidFill>
              <a:srgbClr val="F6D9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7008385" y="2467432"/>
              <a:ext cx="1457773" cy="1680769"/>
            </a:xfrm>
            <a:custGeom>
              <a:avLst/>
              <a:gdLst>
                <a:gd name="connsiteX0" fmla="*/ 1435843 w 1457773"/>
                <a:gd name="connsiteY0" fmla="*/ 349868 h 1680769"/>
                <a:gd name="connsiteX1" fmla="*/ 1101306 w 1457773"/>
                <a:gd name="connsiteY1" fmla="*/ 104542 h 1680769"/>
                <a:gd name="connsiteX2" fmla="*/ 844828 w 1457773"/>
                <a:gd name="connsiteY2" fmla="*/ 4181 h 1680769"/>
                <a:gd name="connsiteX3" fmla="*/ 487989 w 1457773"/>
                <a:gd name="connsiteY3" fmla="*/ 37634 h 1680769"/>
                <a:gd name="connsiteX4" fmla="*/ 209209 w 1457773"/>
                <a:gd name="connsiteY4" fmla="*/ 204902 h 1680769"/>
                <a:gd name="connsiteX5" fmla="*/ 30789 w 1457773"/>
                <a:gd name="connsiteY5" fmla="*/ 494834 h 1680769"/>
                <a:gd name="connsiteX6" fmla="*/ 19638 w 1457773"/>
                <a:gd name="connsiteY6" fmla="*/ 1063546 h 1680769"/>
                <a:gd name="connsiteX7" fmla="*/ 231511 w 1457773"/>
                <a:gd name="connsiteY7" fmla="*/ 1498444 h 1680769"/>
                <a:gd name="connsiteX8" fmla="*/ 510291 w 1457773"/>
                <a:gd name="connsiteY8" fmla="*/ 1676863 h 1680769"/>
                <a:gd name="connsiteX9" fmla="*/ 878282 w 1457773"/>
                <a:gd name="connsiteY9" fmla="*/ 1598805 h 1680769"/>
                <a:gd name="connsiteX10" fmla="*/ 1134760 w 1457773"/>
                <a:gd name="connsiteY10" fmla="*/ 1342327 h 1680769"/>
                <a:gd name="connsiteX11" fmla="*/ 1391238 w 1457773"/>
                <a:gd name="connsiteY11" fmla="*/ 572893 h 1680769"/>
                <a:gd name="connsiteX12" fmla="*/ 1435843 w 1457773"/>
                <a:gd name="connsiteY12" fmla="*/ 349868 h 168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7773" h="1680769">
                  <a:moveTo>
                    <a:pt x="1435843" y="349868"/>
                  </a:moveTo>
                  <a:cubicBezTo>
                    <a:pt x="1387521" y="271810"/>
                    <a:pt x="1199808" y="162156"/>
                    <a:pt x="1101306" y="104542"/>
                  </a:cubicBezTo>
                  <a:cubicBezTo>
                    <a:pt x="1002804" y="46928"/>
                    <a:pt x="947047" y="15332"/>
                    <a:pt x="844828" y="4181"/>
                  </a:cubicBezTo>
                  <a:cubicBezTo>
                    <a:pt x="742609" y="-6970"/>
                    <a:pt x="593925" y="4181"/>
                    <a:pt x="487989" y="37634"/>
                  </a:cubicBezTo>
                  <a:cubicBezTo>
                    <a:pt x="382053" y="71087"/>
                    <a:pt x="285409" y="128702"/>
                    <a:pt x="209209" y="204902"/>
                  </a:cubicBezTo>
                  <a:cubicBezTo>
                    <a:pt x="133009" y="281102"/>
                    <a:pt x="62384" y="351727"/>
                    <a:pt x="30789" y="494834"/>
                  </a:cubicBezTo>
                  <a:cubicBezTo>
                    <a:pt x="-806" y="637941"/>
                    <a:pt x="-13816" y="896278"/>
                    <a:pt x="19638" y="1063546"/>
                  </a:cubicBezTo>
                  <a:cubicBezTo>
                    <a:pt x="53092" y="1230814"/>
                    <a:pt x="149736" y="1396225"/>
                    <a:pt x="231511" y="1498444"/>
                  </a:cubicBezTo>
                  <a:cubicBezTo>
                    <a:pt x="313286" y="1600663"/>
                    <a:pt x="402496" y="1660136"/>
                    <a:pt x="510291" y="1676863"/>
                  </a:cubicBezTo>
                  <a:cubicBezTo>
                    <a:pt x="618086" y="1693590"/>
                    <a:pt x="774204" y="1654561"/>
                    <a:pt x="878282" y="1598805"/>
                  </a:cubicBezTo>
                  <a:cubicBezTo>
                    <a:pt x="982360" y="1543049"/>
                    <a:pt x="1049267" y="1513312"/>
                    <a:pt x="1134760" y="1342327"/>
                  </a:cubicBezTo>
                  <a:cubicBezTo>
                    <a:pt x="1220253" y="1171342"/>
                    <a:pt x="1337341" y="736444"/>
                    <a:pt x="1391238" y="572893"/>
                  </a:cubicBezTo>
                  <a:cubicBezTo>
                    <a:pt x="1445135" y="409342"/>
                    <a:pt x="1484165" y="427926"/>
                    <a:pt x="1435843" y="349868"/>
                  </a:cubicBezTo>
                  <a:close/>
                </a:path>
              </a:pathLst>
            </a:custGeom>
            <a:solidFill>
              <a:srgbClr val="EDD1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8897383" y="2464016"/>
              <a:ext cx="1400627" cy="1701605"/>
            </a:xfrm>
            <a:custGeom>
              <a:avLst/>
              <a:gdLst>
                <a:gd name="connsiteX0" fmla="*/ 4045 w 1400627"/>
                <a:gd name="connsiteY0" fmla="*/ 464797 h 1701605"/>
                <a:gd name="connsiteX1" fmla="*/ 293976 w 1400627"/>
                <a:gd name="connsiteY1" fmla="*/ 107958 h 1701605"/>
                <a:gd name="connsiteX2" fmla="*/ 561606 w 1400627"/>
                <a:gd name="connsiteY2" fmla="*/ 18748 h 1701605"/>
                <a:gd name="connsiteX3" fmla="*/ 851537 w 1400627"/>
                <a:gd name="connsiteY3" fmla="*/ 18748 h 1701605"/>
                <a:gd name="connsiteX4" fmla="*/ 1197225 w 1400627"/>
                <a:gd name="connsiteY4" fmla="*/ 219470 h 1701605"/>
                <a:gd name="connsiteX5" fmla="*/ 1397947 w 1400627"/>
                <a:gd name="connsiteY5" fmla="*/ 643216 h 1701605"/>
                <a:gd name="connsiteX6" fmla="*/ 1286435 w 1400627"/>
                <a:gd name="connsiteY6" fmla="*/ 1301138 h 1701605"/>
                <a:gd name="connsiteX7" fmla="*/ 929596 w 1400627"/>
                <a:gd name="connsiteY7" fmla="*/ 1669128 h 1701605"/>
                <a:gd name="connsiteX8" fmla="*/ 572757 w 1400627"/>
                <a:gd name="connsiteY8" fmla="*/ 1657977 h 1701605"/>
                <a:gd name="connsiteX9" fmla="*/ 316279 w 1400627"/>
                <a:gd name="connsiteY9" fmla="*/ 1446104 h 1701605"/>
                <a:gd name="connsiteX10" fmla="*/ 137859 w 1400627"/>
                <a:gd name="connsiteY10" fmla="*/ 888543 h 1701605"/>
                <a:gd name="connsiteX11" fmla="*/ 4045 w 1400627"/>
                <a:gd name="connsiteY11" fmla="*/ 464797 h 1701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00627" h="1701605">
                  <a:moveTo>
                    <a:pt x="4045" y="464797"/>
                  </a:moveTo>
                  <a:cubicBezTo>
                    <a:pt x="30064" y="334700"/>
                    <a:pt x="201049" y="182299"/>
                    <a:pt x="293976" y="107958"/>
                  </a:cubicBezTo>
                  <a:cubicBezTo>
                    <a:pt x="386903" y="33617"/>
                    <a:pt x="468679" y="33616"/>
                    <a:pt x="561606" y="18748"/>
                  </a:cubicBezTo>
                  <a:cubicBezTo>
                    <a:pt x="654533" y="3880"/>
                    <a:pt x="745601" y="-14706"/>
                    <a:pt x="851537" y="18748"/>
                  </a:cubicBezTo>
                  <a:cubicBezTo>
                    <a:pt x="957474" y="52202"/>
                    <a:pt x="1106157" y="115392"/>
                    <a:pt x="1197225" y="219470"/>
                  </a:cubicBezTo>
                  <a:cubicBezTo>
                    <a:pt x="1288293" y="323548"/>
                    <a:pt x="1383079" y="462938"/>
                    <a:pt x="1397947" y="643216"/>
                  </a:cubicBezTo>
                  <a:cubicBezTo>
                    <a:pt x="1412815" y="823494"/>
                    <a:pt x="1364493" y="1130153"/>
                    <a:pt x="1286435" y="1301138"/>
                  </a:cubicBezTo>
                  <a:cubicBezTo>
                    <a:pt x="1208377" y="1472123"/>
                    <a:pt x="1048542" y="1609655"/>
                    <a:pt x="929596" y="1669128"/>
                  </a:cubicBezTo>
                  <a:cubicBezTo>
                    <a:pt x="810650" y="1728601"/>
                    <a:pt x="674977" y="1695148"/>
                    <a:pt x="572757" y="1657977"/>
                  </a:cubicBezTo>
                  <a:cubicBezTo>
                    <a:pt x="470538" y="1620806"/>
                    <a:pt x="388762" y="1574343"/>
                    <a:pt x="316279" y="1446104"/>
                  </a:cubicBezTo>
                  <a:cubicBezTo>
                    <a:pt x="243796" y="1317865"/>
                    <a:pt x="191757" y="1046519"/>
                    <a:pt x="137859" y="888543"/>
                  </a:cubicBezTo>
                  <a:cubicBezTo>
                    <a:pt x="83961" y="730567"/>
                    <a:pt x="-21974" y="594894"/>
                    <a:pt x="4045" y="464797"/>
                  </a:cubicBezTo>
                  <a:close/>
                </a:path>
              </a:pathLst>
            </a:custGeom>
            <a:solidFill>
              <a:srgbClr val="EDD1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9388803" y="2793110"/>
              <a:ext cx="535943" cy="762993"/>
            </a:xfrm>
            <a:custGeom>
              <a:avLst/>
              <a:gdLst>
                <a:gd name="connsiteX0" fmla="*/ 25246 w 535943"/>
                <a:gd name="connsiteY0" fmla="*/ 153793 h 762993"/>
                <a:gd name="connsiteX1" fmla="*/ 99811 w 535943"/>
                <a:gd name="connsiteY1" fmla="*/ 75304 h 762993"/>
                <a:gd name="connsiteX2" fmla="*/ 190073 w 535943"/>
                <a:gd name="connsiteY2" fmla="*/ 12513 h 762993"/>
                <a:gd name="connsiteX3" fmla="*/ 307807 w 535943"/>
                <a:gd name="connsiteY3" fmla="*/ 739 h 762993"/>
                <a:gd name="connsiteX4" fmla="*/ 401994 w 535943"/>
                <a:gd name="connsiteY4" fmla="*/ 24286 h 762993"/>
                <a:gd name="connsiteX5" fmla="*/ 496181 w 535943"/>
                <a:gd name="connsiteY5" fmla="*/ 145944 h 762993"/>
                <a:gd name="connsiteX6" fmla="*/ 531502 w 535943"/>
                <a:gd name="connsiteY6" fmla="*/ 291150 h 762993"/>
                <a:gd name="connsiteX7" fmla="*/ 535426 w 535943"/>
                <a:gd name="connsiteY7" fmla="*/ 593333 h 762993"/>
                <a:gd name="connsiteX8" fmla="*/ 531502 w 535943"/>
                <a:gd name="connsiteY8" fmla="*/ 636502 h 762993"/>
                <a:gd name="connsiteX9" fmla="*/ 507955 w 535943"/>
                <a:gd name="connsiteY9" fmla="*/ 491297 h 762993"/>
                <a:gd name="connsiteX10" fmla="*/ 484408 w 535943"/>
                <a:gd name="connsiteY10" fmla="*/ 338243 h 762993"/>
                <a:gd name="connsiteX11" fmla="*/ 445163 w 535943"/>
                <a:gd name="connsiteY11" fmla="*/ 196962 h 762993"/>
                <a:gd name="connsiteX12" fmla="*/ 386296 w 535943"/>
                <a:gd name="connsiteY12" fmla="*/ 126322 h 762993"/>
                <a:gd name="connsiteX13" fmla="*/ 350976 w 535943"/>
                <a:gd name="connsiteY13" fmla="*/ 110624 h 762993"/>
                <a:gd name="connsiteX14" fmla="*/ 394145 w 535943"/>
                <a:gd name="connsiteY14" fmla="*/ 173416 h 762993"/>
                <a:gd name="connsiteX15" fmla="*/ 421617 w 535943"/>
                <a:gd name="connsiteY15" fmla="*/ 298999 h 762993"/>
                <a:gd name="connsiteX16" fmla="*/ 386296 w 535943"/>
                <a:gd name="connsiteY16" fmla="*/ 558013 h 762993"/>
                <a:gd name="connsiteX17" fmla="*/ 315656 w 535943"/>
                <a:gd name="connsiteY17" fmla="*/ 762085 h 762993"/>
                <a:gd name="connsiteX18" fmla="*/ 343127 w 535943"/>
                <a:gd name="connsiteY18" fmla="*/ 624729 h 762993"/>
                <a:gd name="connsiteX19" fmla="*/ 370599 w 535943"/>
                <a:gd name="connsiteY19" fmla="*/ 432430 h 762993"/>
                <a:gd name="connsiteX20" fmla="*/ 366674 w 535943"/>
                <a:gd name="connsiteY20" fmla="*/ 244056 h 762993"/>
                <a:gd name="connsiteX21" fmla="*/ 335278 w 535943"/>
                <a:gd name="connsiteY21" fmla="*/ 161642 h 762993"/>
                <a:gd name="connsiteX22" fmla="*/ 292109 w 535943"/>
                <a:gd name="connsiteY22" fmla="*/ 118473 h 762993"/>
                <a:gd name="connsiteX23" fmla="*/ 233242 w 535943"/>
                <a:gd name="connsiteY23" fmla="*/ 106700 h 762993"/>
                <a:gd name="connsiteX24" fmla="*/ 142980 w 535943"/>
                <a:gd name="connsiteY24" fmla="*/ 142020 h 762993"/>
                <a:gd name="connsiteX25" fmla="*/ 9548 w 535943"/>
                <a:gd name="connsiteY25" fmla="*/ 212660 h 762993"/>
                <a:gd name="connsiteX26" fmla="*/ 25246 w 535943"/>
                <a:gd name="connsiteY26" fmla="*/ 153793 h 7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5943" h="762993">
                  <a:moveTo>
                    <a:pt x="25246" y="153793"/>
                  </a:moveTo>
                  <a:cubicBezTo>
                    <a:pt x="40290" y="130900"/>
                    <a:pt x="72340" y="98851"/>
                    <a:pt x="99811" y="75304"/>
                  </a:cubicBezTo>
                  <a:cubicBezTo>
                    <a:pt x="127282" y="51757"/>
                    <a:pt x="155407" y="24940"/>
                    <a:pt x="190073" y="12513"/>
                  </a:cubicBezTo>
                  <a:cubicBezTo>
                    <a:pt x="224739" y="86"/>
                    <a:pt x="272487" y="-1223"/>
                    <a:pt x="307807" y="739"/>
                  </a:cubicBezTo>
                  <a:cubicBezTo>
                    <a:pt x="343127" y="2701"/>
                    <a:pt x="370598" y="85"/>
                    <a:pt x="401994" y="24286"/>
                  </a:cubicBezTo>
                  <a:cubicBezTo>
                    <a:pt x="433390" y="48487"/>
                    <a:pt x="474596" y="101467"/>
                    <a:pt x="496181" y="145944"/>
                  </a:cubicBezTo>
                  <a:cubicBezTo>
                    <a:pt x="517766" y="190421"/>
                    <a:pt x="524961" y="216585"/>
                    <a:pt x="531502" y="291150"/>
                  </a:cubicBezTo>
                  <a:cubicBezTo>
                    <a:pt x="538043" y="365715"/>
                    <a:pt x="535426" y="535774"/>
                    <a:pt x="535426" y="593333"/>
                  </a:cubicBezTo>
                  <a:cubicBezTo>
                    <a:pt x="535426" y="650892"/>
                    <a:pt x="536080" y="653508"/>
                    <a:pt x="531502" y="636502"/>
                  </a:cubicBezTo>
                  <a:cubicBezTo>
                    <a:pt x="526924" y="619496"/>
                    <a:pt x="515804" y="541007"/>
                    <a:pt x="507955" y="491297"/>
                  </a:cubicBezTo>
                  <a:cubicBezTo>
                    <a:pt x="500106" y="441587"/>
                    <a:pt x="494873" y="387299"/>
                    <a:pt x="484408" y="338243"/>
                  </a:cubicBezTo>
                  <a:cubicBezTo>
                    <a:pt x="473943" y="289187"/>
                    <a:pt x="461515" y="232282"/>
                    <a:pt x="445163" y="196962"/>
                  </a:cubicBezTo>
                  <a:cubicBezTo>
                    <a:pt x="428811" y="161642"/>
                    <a:pt x="401994" y="140712"/>
                    <a:pt x="386296" y="126322"/>
                  </a:cubicBezTo>
                  <a:cubicBezTo>
                    <a:pt x="370598" y="111932"/>
                    <a:pt x="349668" y="102775"/>
                    <a:pt x="350976" y="110624"/>
                  </a:cubicBezTo>
                  <a:cubicBezTo>
                    <a:pt x="352284" y="118473"/>
                    <a:pt x="382372" y="142020"/>
                    <a:pt x="394145" y="173416"/>
                  </a:cubicBezTo>
                  <a:cubicBezTo>
                    <a:pt x="405918" y="204812"/>
                    <a:pt x="422925" y="234900"/>
                    <a:pt x="421617" y="298999"/>
                  </a:cubicBezTo>
                  <a:cubicBezTo>
                    <a:pt x="420309" y="363098"/>
                    <a:pt x="403956" y="480832"/>
                    <a:pt x="386296" y="558013"/>
                  </a:cubicBezTo>
                  <a:cubicBezTo>
                    <a:pt x="368636" y="635194"/>
                    <a:pt x="322851" y="750966"/>
                    <a:pt x="315656" y="762085"/>
                  </a:cubicBezTo>
                  <a:cubicBezTo>
                    <a:pt x="308461" y="773204"/>
                    <a:pt x="333970" y="679672"/>
                    <a:pt x="343127" y="624729"/>
                  </a:cubicBezTo>
                  <a:cubicBezTo>
                    <a:pt x="352284" y="569787"/>
                    <a:pt x="366675" y="495876"/>
                    <a:pt x="370599" y="432430"/>
                  </a:cubicBezTo>
                  <a:cubicBezTo>
                    <a:pt x="374524" y="368985"/>
                    <a:pt x="372561" y="289187"/>
                    <a:pt x="366674" y="244056"/>
                  </a:cubicBezTo>
                  <a:cubicBezTo>
                    <a:pt x="360787" y="198925"/>
                    <a:pt x="347705" y="182572"/>
                    <a:pt x="335278" y="161642"/>
                  </a:cubicBezTo>
                  <a:cubicBezTo>
                    <a:pt x="322851" y="140712"/>
                    <a:pt x="309115" y="127630"/>
                    <a:pt x="292109" y="118473"/>
                  </a:cubicBezTo>
                  <a:cubicBezTo>
                    <a:pt x="275103" y="109316"/>
                    <a:pt x="258097" y="102776"/>
                    <a:pt x="233242" y="106700"/>
                  </a:cubicBezTo>
                  <a:cubicBezTo>
                    <a:pt x="208387" y="110624"/>
                    <a:pt x="180262" y="124360"/>
                    <a:pt x="142980" y="142020"/>
                  </a:cubicBezTo>
                  <a:cubicBezTo>
                    <a:pt x="105698" y="159680"/>
                    <a:pt x="32441" y="206119"/>
                    <a:pt x="9548" y="212660"/>
                  </a:cubicBezTo>
                  <a:cubicBezTo>
                    <a:pt x="-13345" y="219201"/>
                    <a:pt x="10202" y="176686"/>
                    <a:pt x="25246" y="153793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 flipH="1">
              <a:off x="7331700" y="2799805"/>
              <a:ext cx="535943" cy="762993"/>
            </a:xfrm>
            <a:custGeom>
              <a:avLst/>
              <a:gdLst>
                <a:gd name="connsiteX0" fmla="*/ 25246 w 535943"/>
                <a:gd name="connsiteY0" fmla="*/ 153793 h 762993"/>
                <a:gd name="connsiteX1" fmla="*/ 99811 w 535943"/>
                <a:gd name="connsiteY1" fmla="*/ 75304 h 762993"/>
                <a:gd name="connsiteX2" fmla="*/ 190073 w 535943"/>
                <a:gd name="connsiteY2" fmla="*/ 12513 h 762993"/>
                <a:gd name="connsiteX3" fmla="*/ 307807 w 535943"/>
                <a:gd name="connsiteY3" fmla="*/ 739 h 762993"/>
                <a:gd name="connsiteX4" fmla="*/ 401994 w 535943"/>
                <a:gd name="connsiteY4" fmla="*/ 24286 h 762993"/>
                <a:gd name="connsiteX5" fmla="*/ 496181 w 535943"/>
                <a:gd name="connsiteY5" fmla="*/ 145944 h 762993"/>
                <a:gd name="connsiteX6" fmla="*/ 531502 w 535943"/>
                <a:gd name="connsiteY6" fmla="*/ 291150 h 762993"/>
                <a:gd name="connsiteX7" fmla="*/ 535426 w 535943"/>
                <a:gd name="connsiteY7" fmla="*/ 593333 h 762993"/>
                <a:gd name="connsiteX8" fmla="*/ 531502 w 535943"/>
                <a:gd name="connsiteY8" fmla="*/ 636502 h 762993"/>
                <a:gd name="connsiteX9" fmla="*/ 507955 w 535943"/>
                <a:gd name="connsiteY9" fmla="*/ 491297 h 762993"/>
                <a:gd name="connsiteX10" fmla="*/ 484408 w 535943"/>
                <a:gd name="connsiteY10" fmla="*/ 338243 h 762993"/>
                <a:gd name="connsiteX11" fmla="*/ 445163 w 535943"/>
                <a:gd name="connsiteY11" fmla="*/ 196962 h 762993"/>
                <a:gd name="connsiteX12" fmla="*/ 386296 w 535943"/>
                <a:gd name="connsiteY12" fmla="*/ 126322 h 762993"/>
                <a:gd name="connsiteX13" fmla="*/ 350976 w 535943"/>
                <a:gd name="connsiteY13" fmla="*/ 110624 h 762993"/>
                <a:gd name="connsiteX14" fmla="*/ 394145 w 535943"/>
                <a:gd name="connsiteY14" fmla="*/ 173416 h 762993"/>
                <a:gd name="connsiteX15" fmla="*/ 421617 w 535943"/>
                <a:gd name="connsiteY15" fmla="*/ 298999 h 762993"/>
                <a:gd name="connsiteX16" fmla="*/ 386296 w 535943"/>
                <a:gd name="connsiteY16" fmla="*/ 558013 h 762993"/>
                <a:gd name="connsiteX17" fmla="*/ 315656 w 535943"/>
                <a:gd name="connsiteY17" fmla="*/ 762085 h 762993"/>
                <a:gd name="connsiteX18" fmla="*/ 343127 w 535943"/>
                <a:gd name="connsiteY18" fmla="*/ 624729 h 762993"/>
                <a:gd name="connsiteX19" fmla="*/ 370599 w 535943"/>
                <a:gd name="connsiteY19" fmla="*/ 432430 h 762993"/>
                <a:gd name="connsiteX20" fmla="*/ 366674 w 535943"/>
                <a:gd name="connsiteY20" fmla="*/ 244056 h 762993"/>
                <a:gd name="connsiteX21" fmla="*/ 335278 w 535943"/>
                <a:gd name="connsiteY21" fmla="*/ 161642 h 762993"/>
                <a:gd name="connsiteX22" fmla="*/ 292109 w 535943"/>
                <a:gd name="connsiteY22" fmla="*/ 118473 h 762993"/>
                <a:gd name="connsiteX23" fmla="*/ 233242 w 535943"/>
                <a:gd name="connsiteY23" fmla="*/ 106700 h 762993"/>
                <a:gd name="connsiteX24" fmla="*/ 142980 w 535943"/>
                <a:gd name="connsiteY24" fmla="*/ 142020 h 762993"/>
                <a:gd name="connsiteX25" fmla="*/ 9548 w 535943"/>
                <a:gd name="connsiteY25" fmla="*/ 212660 h 762993"/>
                <a:gd name="connsiteX26" fmla="*/ 25246 w 535943"/>
                <a:gd name="connsiteY26" fmla="*/ 153793 h 7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5943" h="762993">
                  <a:moveTo>
                    <a:pt x="25246" y="153793"/>
                  </a:moveTo>
                  <a:cubicBezTo>
                    <a:pt x="40290" y="130900"/>
                    <a:pt x="72340" y="98851"/>
                    <a:pt x="99811" y="75304"/>
                  </a:cubicBezTo>
                  <a:cubicBezTo>
                    <a:pt x="127282" y="51757"/>
                    <a:pt x="155407" y="24940"/>
                    <a:pt x="190073" y="12513"/>
                  </a:cubicBezTo>
                  <a:cubicBezTo>
                    <a:pt x="224739" y="86"/>
                    <a:pt x="272487" y="-1223"/>
                    <a:pt x="307807" y="739"/>
                  </a:cubicBezTo>
                  <a:cubicBezTo>
                    <a:pt x="343127" y="2701"/>
                    <a:pt x="370598" y="85"/>
                    <a:pt x="401994" y="24286"/>
                  </a:cubicBezTo>
                  <a:cubicBezTo>
                    <a:pt x="433390" y="48487"/>
                    <a:pt x="474596" y="101467"/>
                    <a:pt x="496181" y="145944"/>
                  </a:cubicBezTo>
                  <a:cubicBezTo>
                    <a:pt x="517766" y="190421"/>
                    <a:pt x="524961" y="216585"/>
                    <a:pt x="531502" y="291150"/>
                  </a:cubicBezTo>
                  <a:cubicBezTo>
                    <a:pt x="538043" y="365715"/>
                    <a:pt x="535426" y="535774"/>
                    <a:pt x="535426" y="593333"/>
                  </a:cubicBezTo>
                  <a:cubicBezTo>
                    <a:pt x="535426" y="650892"/>
                    <a:pt x="536080" y="653508"/>
                    <a:pt x="531502" y="636502"/>
                  </a:cubicBezTo>
                  <a:cubicBezTo>
                    <a:pt x="526924" y="619496"/>
                    <a:pt x="515804" y="541007"/>
                    <a:pt x="507955" y="491297"/>
                  </a:cubicBezTo>
                  <a:cubicBezTo>
                    <a:pt x="500106" y="441587"/>
                    <a:pt x="494873" y="387299"/>
                    <a:pt x="484408" y="338243"/>
                  </a:cubicBezTo>
                  <a:cubicBezTo>
                    <a:pt x="473943" y="289187"/>
                    <a:pt x="461515" y="232282"/>
                    <a:pt x="445163" y="196962"/>
                  </a:cubicBezTo>
                  <a:cubicBezTo>
                    <a:pt x="428811" y="161642"/>
                    <a:pt x="401994" y="140712"/>
                    <a:pt x="386296" y="126322"/>
                  </a:cubicBezTo>
                  <a:cubicBezTo>
                    <a:pt x="370598" y="111932"/>
                    <a:pt x="349668" y="102775"/>
                    <a:pt x="350976" y="110624"/>
                  </a:cubicBezTo>
                  <a:cubicBezTo>
                    <a:pt x="352284" y="118473"/>
                    <a:pt x="382372" y="142020"/>
                    <a:pt x="394145" y="173416"/>
                  </a:cubicBezTo>
                  <a:cubicBezTo>
                    <a:pt x="405918" y="204812"/>
                    <a:pt x="422925" y="234900"/>
                    <a:pt x="421617" y="298999"/>
                  </a:cubicBezTo>
                  <a:cubicBezTo>
                    <a:pt x="420309" y="363098"/>
                    <a:pt x="403956" y="480832"/>
                    <a:pt x="386296" y="558013"/>
                  </a:cubicBezTo>
                  <a:cubicBezTo>
                    <a:pt x="368636" y="635194"/>
                    <a:pt x="322851" y="750966"/>
                    <a:pt x="315656" y="762085"/>
                  </a:cubicBezTo>
                  <a:cubicBezTo>
                    <a:pt x="308461" y="773204"/>
                    <a:pt x="333970" y="679672"/>
                    <a:pt x="343127" y="624729"/>
                  </a:cubicBezTo>
                  <a:cubicBezTo>
                    <a:pt x="352284" y="569787"/>
                    <a:pt x="366675" y="495876"/>
                    <a:pt x="370599" y="432430"/>
                  </a:cubicBezTo>
                  <a:cubicBezTo>
                    <a:pt x="374524" y="368985"/>
                    <a:pt x="372561" y="289187"/>
                    <a:pt x="366674" y="244056"/>
                  </a:cubicBezTo>
                  <a:cubicBezTo>
                    <a:pt x="360787" y="198925"/>
                    <a:pt x="347705" y="182572"/>
                    <a:pt x="335278" y="161642"/>
                  </a:cubicBezTo>
                  <a:cubicBezTo>
                    <a:pt x="322851" y="140712"/>
                    <a:pt x="309115" y="127630"/>
                    <a:pt x="292109" y="118473"/>
                  </a:cubicBezTo>
                  <a:cubicBezTo>
                    <a:pt x="275103" y="109316"/>
                    <a:pt x="258097" y="102776"/>
                    <a:pt x="233242" y="106700"/>
                  </a:cubicBezTo>
                  <a:cubicBezTo>
                    <a:pt x="208387" y="110624"/>
                    <a:pt x="180262" y="124360"/>
                    <a:pt x="142980" y="142020"/>
                  </a:cubicBezTo>
                  <a:cubicBezTo>
                    <a:pt x="105698" y="159680"/>
                    <a:pt x="32441" y="206119"/>
                    <a:pt x="9548" y="212660"/>
                  </a:cubicBezTo>
                  <a:cubicBezTo>
                    <a:pt x="-13345" y="219201"/>
                    <a:pt x="10202" y="176686"/>
                    <a:pt x="25246" y="153793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8110112" y="4020810"/>
              <a:ext cx="269044" cy="727661"/>
            </a:xfrm>
            <a:custGeom>
              <a:avLst/>
              <a:gdLst>
                <a:gd name="connsiteX0" fmla="*/ 122243 w 269044"/>
                <a:gd name="connsiteY0" fmla="*/ 822 h 727661"/>
                <a:gd name="connsiteX1" fmla="*/ 10730 w 269044"/>
                <a:gd name="connsiteY1" fmla="*/ 112334 h 727661"/>
                <a:gd name="connsiteX2" fmla="*/ 10730 w 269044"/>
                <a:gd name="connsiteY2" fmla="*/ 335359 h 727661"/>
                <a:gd name="connsiteX3" fmla="*/ 66486 w 269044"/>
                <a:gd name="connsiteY3" fmla="*/ 524929 h 727661"/>
                <a:gd name="connsiteX4" fmla="*/ 211452 w 269044"/>
                <a:gd name="connsiteY4" fmla="*/ 725651 h 727661"/>
                <a:gd name="connsiteX5" fmla="*/ 189150 w 269044"/>
                <a:gd name="connsiteY5" fmla="*/ 614139 h 727661"/>
                <a:gd name="connsiteX6" fmla="*/ 189150 w 269044"/>
                <a:gd name="connsiteY6" fmla="*/ 391115 h 727661"/>
                <a:gd name="connsiteX7" fmla="*/ 222604 w 269044"/>
                <a:gd name="connsiteY7" fmla="*/ 168090 h 727661"/>
                <a:gd name="connsiteX8" fmla="*/ 267208 w 269044"/>
                <a:gd name="connsiteY8" fmla="*/ 67729 h 727661"/>
                <a:gd name="connsiteX9" fmla="*/ 122243 w 269044"/>
                <a:gd name="connsiteY9" fmla="*/ 822 h 727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9044" h="727661">
                  <a:moveTo>
                    <a:pt x="122243" y="822"/>
                  </a:moveTo>
                  <a:cubicBezTo>
                    <a:pt x="79497" y="8256"/>
                    <a:pt x="29315" y="56578"/>
                    <a:pt x="10730" y="112334"/>
                  </a:cubicBezTo>
                  <a:cubicBezTo>
                    <a:pt x="-7855" y="168090"/>
                    <a:pt x="1437" y="266593"/>
                    <a:pt x="10730" y="335359"/>
                  </a:cubicBezTo>
                  <a:cubicBezTo>
                    <a:pt x="20023" y="404125"/>
                    <a:pt x="33032" y="459880"/>
                    <a:pt x="66486" y="524929"/>
                  </a:cubicBezTo>
                  <a:cubicBezTo>
                    <a:pt x="99940" y="589978"/>
                    <a:pt x="191008" y="710783"/>
                    <a:pt x="211452" y="725651"/>
                  </a:cubicBezTo>
                  <a:cubicBezTo>
                    <a:pt x="231896" y="740519"/>
                    <a:pt x="192867" y="669895"/>
                    <a:pt x="189150" y="614139"/>
                  </a:cubicBezTo>
                  <a:cubicBezTo>
                    <a:pt x="185433" y="558383"/>
                    <a:pt x="183574" y="465457"/>
                    <a:pt x="189150" y="391115"/>
                  </a:cubicBezTo>
                  <a:cubicBezTo>
                    <a:pt x="194726" y="316773"/>
                    <a:pt x="209594" y="221988"/>
                    <a:pt x="222604" y="168090"/>
                  </a:cubicBezTo>
                  <a:cubicBezTo>
                    <a:pt x="235614" y="114192"/>
                    <a:pt x="278359" y="97465"/>
                    <a:pt x="267208" y="67729"/>
                  </a:cubicBezTo>
                  <a:cubicBezTo>
                    <a:pt x="256057" y="37993"/>
                    <a:pt x="164989" y="-6612"/>
                    <a:pt x="122243" y="82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8912579" y="4019397"/>
              <a:ext cx="212994" cy="750669"/>
            </a:xfrm>
            <a:custGeom>
              <a:avLst/>
              <a:gdLst>
                <a:gd name="connsiteX0" fmla="*/ 0 w 212994"/>
                <a:gd name="connsiteY0" fmla="*/ 80294 h 750669"/>
                <a:gd name="connsiteX1" fmla="*/ 33454 w 212994"/>
                <a:gd name="connsiteY1" fmla="*/ 336772 h 750669"/>
                <a:gd name="connsiteX2" fmla="*/ 44605 w 212994"/>
                <a:gd name="connsiteY2" fmla="*/ 537494 h 750669"/>
                <a:gd name="connsiteX3" fmla="*/ 33454 w 212994"/>
                <a:gd name="connsiteY3" fmla="*/ 749367 h 750669"/>
                <a:gd name="connsiteX4" fmla="*/ 133815 w 212994"/>
                <a:gd name="connsiteY4" fmla="*/ 615552 h 750669"/>
                <a:gd name="connsiteX5" fmla="*/ 211873 w 212994"/>
                <a:gd name="connsiteY5" fmla="*/ 392528 h 750669"/>
                <a:gd name="connsiteX6" fmla="*/ 178419 w 212994"/>
                <a:gd name="connsiteY6" fmla="*/ 46840 h 750669"/>
                <a:gd name="connsiteX7" fmla="*/ 156117 w 212994"/>
                <a:gd name="connsiteY7" fmla="*/ 2235 h 750669"/>
                <a:gd name="connsiteX8" fmla="*/ 33454 w 212994"/>
                <a:gd name="connsiteY8" fmla="*/ 35689 h 750669"/>
                <a:gd name="connsiteX9" fmla="*/ 0 w 212994"/>
                <a:gd name="connsiteY9" fmla="*/ 80294 h 750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994" h="750669">
                  <a:moveTo>
                    <a:pt x="0" y="80294"/>
                  </a:moveTo>
                  <a:cubicBezTo>
                    <a:pt x="0" y="130474"/>
                    <a:pt x="26020" y="260572"/>
                    <a:pt x="33454" y="336772"/>
                  </a:cubicBezTo>
                  <a:cubicBezTo>
                    <a:pt x="40888" y="412972"/>
                    <a:pt x="44605" y="468728"/>
                    <a:pt x="44605" y="537494"/>
                  </a:cubicBezTo>
                  <a:cubicBezTo>
                    <a:pt x="44605" y="606260"/>
                    <a:pt x="18586" y="736357"/>
                    <a:pt x="33454" y="749367"/>
                  </a:cubicBezTo>
                  <a:cubicBezTo>
                    <a:pt x="48322" y="762377"/>
                    <a:pt x="104079" y="675025"/>
                    <a:pt x="133815" y="615552"/>
                  </a:cubicBezTo>
                  <a:cubicBezTo>
                    <a:pt x="163552" y="556079"/>
                    <a:pt x="204439" y="487313"/>
                    <a:pt x="211873" y="392528"/>
                  </a:cubicBezTo>
                  <a:cubicBezTo>
                    <a:pt x="219307" y="297743"/>
                    <a:pt x="187712" y="111889"/>
                    <a:pt x="178419" y="46840"/>
                  </a:cubicBezTo>
                  <a:cubicBezTo>
                    <a:pt x="169126" y="-18209"/>
                    <a:pt x="180278" y="4093"/>
                    <a:pt x="156117" y="2235"/>
                  </a:cubicBezTo>
                  <a:cubicBezTo>
                    <a:pt x="131956" y="377"/>
                    <a:pt x="57615" y="26396"/>
                    <a:pt x="33454" y="35689"/>
                  </a:cubicBezTo>
                  <a:cubicBezTo>
                    <a:pt x="9293" y="44982"/>
                    <a:pt x="0" y="30114"/>
                    <a:pt x="0" y="8029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7708247" y="2482764"/>
              <a:ext cx="1839952" cy="1728439"/>
            </a:xfrm>
            <a:prstGeom prst="ellipse">
              <a:avLst/>
            </a:prstGeom>
            <a:solidFill>
              <a:srgbClr val="FF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7790587" y="3597187"/>
              <a:ext cx="1104638" cy="1623286"/>
            </a:xfrm>
            <a:custGeom>
              <a:avLst/>
              <a:gdLst>
                <a:gd name="connsiteX0" fmla="*/ 575582 w 1104638"/>
                <a:gd name="connsiteY0" fmla="*/ 268328 h 1623286"/>
                <a:gd name="connsiteX1" fmla="*/ 642489 w 1104638"/>
                <a:gd name="connsiteY1" fmla="*/ 825889 h 1623286"/>
                <a:gd name="connsiteX2" fmla="*/ 609036 w 1104638"/>
                <a:gd name="connsiteY2" fmla="*/ 1182728 h 1623286"/>
                <a:gd name="connsiteX3" fmla="*/ 374860 w 1104638"/>
                <a:gd name="connsiteY3" fmla="*/ 1349996 h 1623286"/>
                <a:gd name="connsiteX4" fmla="*/ 73777 w 1104638"/>
                <a:gd name="connsiteY4" fmla="*/ 1349996 h 1623286"/>
                <a:gd name="connsiteX5" fmla="*/ 6870 w 1104638"/>
                <a:gd name="connsiteY5" fmla="*/ 1506113 h 1623286"/>
                <a:gd name="connsiteX6" fmla="*/ 196441 w 1104638"/>
                <a:gd name="connsiteY6" fmla="*/ 1606474 h 1623286"/>
                <a:gd name="connsiteX7" fmla="*/ 631338 w 1104638"/>
                <a:gd name="connsiteY7" fmla="*/ 1595323 h 1623286"/>
                <a:gd name="connsiteX8" fmla="*/ 954724 w 1104638"/>
                <a:gd name="connsiteY8" fmla="*/ 1338845 h 1623286"/>
                <a:gd name="connsiteX9" fmla="*/ 1066236 w 1104638"/>
                <a:gd name="connsiteY9" fmla="*/ 970855 h 1623286"/>
                <a:gd name="connsiteX10" fmla="*/ 1099689 w 1104638"/>
                <a:gd name="connsiteY10" fmla="*/ 469050 h 1623286"/>
                <a:gd name="connsiteX11" fmla="*/ 1077387 w 1104638"/>
                <a:gd name="connsiteY11" fmla="*/ 179118 h 1623286"/>
                <a:gd name="connsiteX12" fmla="*/ 854363 w 1104638"/>
                <a:gd name="connsiteY12" fmla="*/ 699 h 1623286"/>
                <a:gd name="connsiteX13" fmla="*/ 642489 w 1104638"/>
                <a:gd name="connsiteY13" fmla="*/ 123362 h 1623286"/>
                <a:gd name="connsiteX14" fmla="*/ 575582 w 1104638"/>
                <a:gd name="connsiteY14" fmla="*/ 268328 h 162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04638" h="1623286">
                  <a:moveTo>
                    <a:pt x="575582" y="268328"/>
                  </a:moveTo>
                  <a:cubicBezTo>
                    <a:pt x="575582" y="385416"/>
                    <a:pt x="636913" y="673489"/>
                    <a:pt x="642489" y="825889"/>
                  </a:cubicBezTo>
                  <a:cubicBezTo>
                    <a:pt x="648065" y="978289"/>
                    <a:pt x="653641" y="1095377"/>
                    <a:pt x="609036" y="1182728"/>
                  </a:cubicBezTo>
                  <a:cubicBezTo>
                    <a:pt x="564431" y="1270079"/>
                    <a:pt x="464070" y="1322118"/>
                    <a:pt x="374860" y="1349996"/>
                  </a:cubicBezTo>
                  <a:cubicBezTo>
                    <a:pt x="285650" y="1377874"/>
                    <a:pt x="135109" y="1323977"/>
                    <a:pt x="73777" y="1349996"/>
                  </a:cubicBezTo>
                  <a:cubicBezTo>
                    <a:pt x="12445" y="1376015"/>
                    <a:pt x="-13574" y="1463367"/>
                    <a:pt x="6870" y="1506113"/>
                  </a:cubicBezTo>
                  <a:cubicBezTo>
                    <a:pt x="27314" y="1548859"/>
                    <a:pt x="92363" y="1591606"/>
                    <a:pt x="196441" y="1606474"/>
                  </a:cubicBezTo>
                  <a:cubicBezTo>
                    <a:pt x="300519" y="1621342"/>
                    <a:pt x="504958" y="1639928"/>
                    <a:pt x="631338" y="1595323"/>
                  </a:cubicBezTo>
                  <a:cubicBezTo>
                    <a:pt x="757718" y="1550718"/>
                    <a:pt x="882241" y="1442923"/>
                    <a:pt x="954724" y="1338845"/>
                  </a:cubicBezTo>
                  <a:cubicBezTo>
                    <a:pt x="1027207" y="1234767"/>
                    <a:pt x="1042075" y="1115821"/>
                    <a:pt x="1066236" y="970855"/>
                  </a:cubicBezTo>
                  <a:cubicBezTo>
                    <a:pt x="1090397" y="825889"/>
                    <a:pt x="1097831" y="601006"/>
                    <a:pt x="1099689" y="469050"/>
                  </a:cubicBezTo>
                  <a:cubicBezTo>
                    <a:pt x="1101547" y="337094"/>
                    <a:pt x="1118275" y="257177"/>
                    <a:pt x="1077387" y="179118"/>
                  </a:cubicBezTo>
                  <a:cubicBezTo>
                    <a:pt x="1036499" y="101059"/>
                    <a:pt x="926846" y="9992"/>
                    <a:pt x="854363" y="699"/>
                  </a:cubicBezTo>
                  <a:cubicBezTo>
                    <a:pt x="781880" y="-8594"/>
                    <a:pt x="687094" y="76899"/>
                    <a:pt x="642489" y="123362"/>
                  </a:cubicBezTo>
                  <a:cubicBezTo>
                    <a:pt x="597884" y="169825"/>
                    <a:pt x="575582" y="151240"/>
                    <a:pt x="575582" y="268328"/>
                  </a:cubicBezTo>
                  <a:close/>
                </a:path>
              </a:pathLst>
            </a:custGeom>
            <a:solidFill>
              <a:srgbClr val="FF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8253257" y="3520973"/>
              <a:ext cx="125899" cy="12589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8851704" y="3528410"/>
              <a:ext cx="125899" cy="12589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8947245" y="3658057"/>
              <a:ext cx="215257" cy="215257"/>
            </a:xfrm>
            <a:prstGeom prst="ellipse">
              <a:avLst/>
            </a:pr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8086164" y="3654309"/>
              <a:ext cx="215257" cy="215257"/>
            </a:xfrm>
            <a:prstGeom prst="ellipse">
              <a:avLst/>
            </a:pr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Moon 75"/>
            <p:cNvSpPr/>
            <p:nvPr/>
          </p:nvSpPr>
          <p:spPr>
            <a:xfrm rot="5400000">
              <a:off x="8569475" y="3595629"/>
              <a:ext cx="106556" cy="357248"/>
            </a:xfrm>
            <a:prstGeom prst="moon">
              <a:avLst/>
            </a:pr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Moon 76"/>
            <p:cNvSpPr/>
            <p:nvPr/>
          </p:nvSpPr>
          <p:spPr>
            <a:xfrm rot="5400000">
              <a:off x="8569475" y="3777888"/>
              <a:ext cx="106556" cy="357248"/>
            </a:xfrm>
            <a:prstGeom prst="moon">
              <a:avLst/>
            </a:pr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Moon 77"/>
            <p:cNvSpPr/>
            <p:nvPr/>
          </p:nvSpPr>
          <p:spPr>
            <a:xfrm rot="5400000">
              <a:off x="8579301" y="3950570"/>
              <a:ext cx="76477" cy="255175"/>
            </a:xfrm>
            <a:prstGeom prst="moon">
              <a:avLst/>
            </a:pr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98954" y="3774563"/>
            <a:ext cx="1694645" cy="2789060"/>
            <a:chOff x="7556382" y="646592"/>
            <a:chExt cx="3349743" cy="5513034"/>
          </a:xfrm>
        </p:grpSpPr>
        <p:sp>
          <p:nvSpPr>
            <p:cNvPr id="30" name="Freeform 29"/>
            <p:cNvSpPr/>
            <p:nvPr/>
          </p:nvSpPr>
          <p:spPr>
            <a:xfrm>
              <a:off x="7577270" y="4099983"/>
              <a:ext cx="492333" cy="1051590"/>
            </a:xfrm>
            <a:custGeom>
              <a:avLst/>
              <a:gdLst>
                <a:gd name="connsiteX0" fmla="*/ 190113 w 492333"/>
                <a:gd name="connsiteY0" fmla="*/ 420 h 1051590"/>
                <a:gd name="connsiteX1" fmla="*/ 259915 w 492333"/>
                <a:gd name="connsiteY1" fmla="*/ 126063 h 1051590"/>
                <a:gd name="connsiteX2" fmla="*/ 259915 w 492333"/>
                <a:gd name="connsiteY2" fmla="*/ 237746 h 1051590"/>
                <a:gd name="connsiteX3" fmla="*/ 176153 w 492333"/>
                <a:gd name="connsiteY3" fmla="*/ 391309 h 1051590"/>
                <a:gd name="connsiteX4" fmla="*/ 92391 w 492333"/>
                <a:gd name="connsiteY4" fmla="*/ 530912 h 1051590"/>
                <a:gd name="connsiteX5" fmla="*/ 15609 w 492333"/>
                <a:gd name="connsiteY5" fmla="*/ 705416 h 1051590"/>
                <a:gd name="connsiteX6" fmla="*/ 8629 w 492333"/>
                <a:gd name="connsiteY6" fmla="*/ 893880 h 1051590"/>
                <a:gd name="connsiteX7" fmla="*/ 113331 w 492333"/>
                <a:gd name="connsiteY7" fmla="*/ 1019523 h 1051590"/>
                <a:gd name="connsiteX8" fmla="*/ 294815 w 492333"/>
                <a:gd name="connsiteY8" fmla="*/ 1047443 h 1051590"/>
                <a:gd name="connsiteX9" fmla="*/ 441399 w 492333"/>
                <a:gd name="connsiteY9" fmla="*/ 949721 h 1051590"/>
                <a:gd name="connsiteX10" fmla="*/ 490260 w 492333"/>
                <a:gd name="connsiteY10" fmla="*/ 768237 h 1051590"/>
                <a:gd name="connsiteX11" fmla="*/ 476299 w 492333"/>
                <a:gd name="connsiteY11" fmla="*/ 502991 h 1051590"/>
                <a:gd name="connsiteX12" fmla="*/ 413478 w 492333"/>
                <a:gd name="connsiteY12" fmla="*/ 258686 h 1051590"/>
                <a:gd name="connsiteX13" fmla="*/ 301795 w 492333"/>
                <a:gd name="connsiteY13" fmla="*/ 91162 h 1051590"/>
                <a:gd name="connsiteX14" fmla="*/ 190113 w 492333"/>
                <a:gd name="connsiteY14" fmla="*/ 420 h 105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2333" h="1051590">
                  <a:moveTo>
                    <a:pt x="190113" y="420"/>
                  </a:moveTo>
                  <a:cubicBezTo>
                    <a:pt x="183133" y="6237"/>
                    <a:pt x="248281" y="86509"/>
                    <a:pt x="259915" y="126063"/>
                  </a:cubicBezTo>
                  <a:cubicBezTo>
                    <a:pt x="271549" y="165617"/>
                    <a:pt x="273875" y="193538"/>
                    <a:pt x="259915" y="237746"/>
                  </a:cubicBezTo>
                  <a:cubicBezTo>
                    <a:pt x="245955" y="281954"/>
                    <a:pt x="204074" y="342448"/>
                    <a:pt x="176153" y="391309"/>
                  </a:cubicBezTo>
                  <a:cubicBezTo>
                    <a:pt x="148232" y="440170"/>
                    <a:pt x="119148" y="478561"/>
                    <a:pt x="92391" y="530912"/>
                  </a:cubicBezTo>
                  <a:cubicBezTo>
                    <a:pt x="65634" y="583263"/>
                    <a:pt x="29569" y="644921"/>
                    <a:pt x="15609" y="705416"/>
                  </a:cubicBezTo>
                  <a:cubicBezTo>
                    <a:pt x="1649" y="765911"/>
                    <a:pt x="-7658" y="841529"/>
                    <a:pt x="8629" y="893880"/>
                  </a:cubicBezTo>
                  <a:cubicBezTo>
                    <a:pt x="24916" y="946231"/>
                    <a:pt x="65633" y="993929"/>
                    <a:pt x="113331" y="1019523"/>
                  </a:cubicBezTo>
                  <a:cubicBezTo>
                    <a:pt x="161029" y="1045117"/>
                    <a:pt x="240137" y="1059077"/>
                    <a:pt x="294815" y="1047443"/>
                  </a:cubicBezTo>
                  <a:cubicBezTo>
                    <a:pt x="349493" y="1035809"/>
                    <a:pt x="408825" y="996255"/>
                    <a:pt x="441399" y="949721"/>
                  </a:cubicBezTo>
                  <a:cubicBezTo>
                    <a:pt x="473973" y="903187"/>
                    <a:pt x="484443" y="842692"/>
                    <a:pt x="490260" y="768237"/>
                  </a:cubicBezTo>
                  <a:cubicBezTo>
                    <a:pt x="496077" y="693782"/>
                    <a:pt x="489096" y="587916"/>
                    <a:pt x="476299" y="502991"/>
                  </a:cubicBezTo>
                  <a:cubicBezTo>
                    <a:pt x="463502" y="418066"/>
                    <a:pt x="442562" y="327324"/>
                    <a:pt x="413478" y="258686"/>
                  </a:cubicBezTo>
                  <a:cubicBezTo>
                    <a:pt x="384394" y="190048"/>
                    <a:pt x="337859" y="131880"/>
                    <a:pt x="301795" y="91162"/>
                  </a:cubicBezTo>
                  <a:cubicBezTo>
                    <a:pt x="265731" y="50444"/>
                    <a:pt x="197093" y="-5397"/>
                    <a:pt x="190113" y="420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7668511" y="4775241"/>
              <a:ext cx="737212" cy="977950"/>
            </a:xfrm>
            <a:custGeom>
              <a:avLst/>
              <a:gdLst>
                <a:gd name="connsiteX0" fmla="*/ 699165 w 737212"/>
                <a:gd name="connsiteY0" fmla="*/ 818915 h 977950"/>
                <a:gd name="connsiteX1" fmla="*/ 371098 w 737212"/>
                <a:gd name="connsiteY1" fmla="*/ 811935 h 977950"/>
                <a:gd name="connsiteX2" fmla="*/ 259416 w 737212"/>
                <a:gd name="connsiteY2" fmla="*/ 742133 h 977950"/>
                <a:gd name="connsiteX3" fmla="*/ 182634 w 737212"/>
                <a:gd name="connsiteY3" fmla="*/ 651391 h 977950"/>
                <a:gd name="connsiteX4" fmla="*/ 126793 w 737212"/>
                <a:gd name="connsiteY4" fmla="*/ 546689 h 977950"/>
                <a:gd name="connsiteX5" fmla="*/ 98872 w 737212"/>
                <a:gd name="connsiteY5" fmla="*/ 372185 h 977950"/>
                <a:gd name="connsiteX6" fmla="*/ 112832 w 737212"/>
                <a:gd name="connsiteY6" fmla="*/ 134860 h 977950"/>
                <a:gd name="connsiteX7" fmla="*/ 154713 w 737212"/>
                <a:gd name="connsiteY7" fmla="*/ 2237 h 977950"/>
                <a:gd name="connsiteX8" fmla="*/ 36051 w 737212"/>
                <a:gd name="connsiteY8" fmla="*/ 239562 h 977950"/>
                <a:gd name="connsiteX9" fmla="*/ 1150 w 737212"/>
                <a:gd name="connsiteY9" fmla="*/ 428027 h 977950"/>
                <a:gd name="connsiteX10" fmla="*/ 22090 w 737212"/>
                <a:gd name="connsiteY10" fmla="*/ 672332 h 977950"/>
                <a:gd name="connsiteX11" fmla="*/ 147733 w 737212"/>
                <a:gd name="connsiteY11" fmla="*/ 853816 h 977950"/>
                <a:gd name="connsiteX12" fmla="*/ 392038 w 737212"/>
                <a:gd name="connsiteY12" fmla="*/ 958518 h 977950"/>
                <a:gd name="connsiteX13" fmla="*/ 692185 w 737212"/>
                <a:gd name="connsiteY13" fmla="*/ 965498 h 977950"/>
                <a:gd name="connsiteX14" fmla="*/ 699165 w 737212"/>
                <a:gd name="connsiteY14" fmla="*/ 818915 h 97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37212" h="977950">
                  <a:moveTo>
                    <a:pt x="699165" y="818915"/>
                  </a:moveTo>
                  <a:cubicBezTo>
                    <a:pt x="645651" y="793321"/>
                    <a:pt x="444389" y="824732"/>
                    <a:pt x="371098" y="811935"/>
                  </a:cubicBezTo>
                  <a:cubicBezTo>
                    <a:pt x="297807" y="799138"/>
                    <a:pt x="290827" y="768890"/>
                    <a:pt x="259416" y="742133"/>
                  </a:cubicBezTo>
                  <a:cubicBezTo>
                    <a:pt x="228005" y="715376"/>
                    <a:pt x="204738" y="683965"/>
                    <a:pt x="182634" y="651391"/>
                  </a:cubicBezTo>
                  <a:cubicBezTo>
                    <a:pt x="160530" y="618817"/>
                    <a:pt x="140753" y="593223"/>
                    <a:pt x="126793" y="546689"/>
                  </a:cubicBezTo>
                  <a:cubicBezTo>
                    <a:pt x="112833" y="500155"/>
                    <a:pt x="101199" y="440823"/>
                    <a:pt x="98872" y="372185"/>
                  </a:cubicBezTo>
                  <a:cubicBezTo>
                    <a:pt x="96545" y="303547"/>
                    <a:pt x="103525" y="196518"/>
                    <a:pt x="112832" y="134860"/>
                  </a:cubicBezTo>
                  <a:cubicBezTo>
                    <a:pt x="122139" y="73202"/>
                    <a:pt x="167510" y="-15213"/>
                    <a:pt x="154713" y="2237"/>
                  </a:cubicBezTo>
                  <a:cubicBezTo>
                    <a:pt x="141916" y="19687"/>
                    <a:pt x="61645" y="168597"/>
                    <a:pt x="36051" y="239562"/>
                  </a:cubicBezTo>
                  <a:cubicBezTo>
                    <a:pt x="10457" y="310527"/>
                    <a:pt x="3477" y="355899"/>
                    <a:pt x="1150" y="428027"/>
                  </a:cubicBezTo>
                  <a:cubicBezTo>
                    <a:pt x="-1177" y="500155"/>
                    <a:pt x="-2340" y="601367"/>
                    <a:pt x="22090" y="672332"/>
                  </a:cubicBezTo>
                  <a:cubicBezTo>
                    <a:pt x="46520" y="743297"/>
                    <a:pt x="86075" y="806118"/>
                    <a:pt x="147733" y="853816"/>
                  </a:cubicBezTo>
                  <a:cubicBezTo>
                    <a:pt x="209391" y="901514"/>
                    <a:pt x="301296" y="939904"/>
                    <a:pt x="392038" y="958518"/>
                  </a:cubicBezTo>
                  <a:cubicBezTo>
                    <a:pt x="482780" y="977132"/>
                    <a:pt x="635180" y="987602"/>
                    <a:pt x="692185" y="965498"/>
                  </a:cubicBezTo>
                  <a:cubicBezTo>
                    <a:pt x="749190" y="943394"/>
                    <a:pt x="752679" y="844509"/>
                    <a:pt x="699165" y="818915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8377226" y="3444164"/>
              <a:ext cx="842619" cy="2656216"/>
            </a:xfrm>
            <a:custGeom>
              <a:avLst/>
              <a:gdLst>
                <a:gd name="connsiteX0" fmla="*/ 164954 w 842619"/>
                <a:gd name="connsiteY0" fmla="*/ 105 h 2656216"/>
                <a:gd name="connsiteX1" fmla="*/ 11391 w 842619"/>
                <a:gd name="connsiteY1" fmla="*/ 642279 h 2656216"/>
                <a:gd name="connsiteX2" fmla="*/ 25351 w 842619"/>
                <a:gd name="connsiteY2" fmla="*/ 1102969 h 2656216"/>
                <a:gd name="connsiteX3" fmla="*/ 137033 w 842619"/>
                <a:gd name="connsiteY3" fmla="*/ 1514798 h 2656216"/>
                <a:gd name="connsiteX4" fmla="*/ 290597 w 842619"/>
                <a:gd name="connsiteY4" fmla="*/ 1800984 h 2656216"/>
                <a:gd name="connsiteX5" fmla="*/ 402279 w 842619"/>
                <a:gd name="connsiteY5" fmla="*/ 2115091 h 2656216"/>
                <a:gd name="connsiteX6" fmla="*/ 486041 w 842619"/>
                <a:gd name="connsiteY6" fmla="*/ 2478059 h 2656216"/>
                <a:gd name="connsiteX7" fmla="*/ 493021 w 842619"/>
                <a:gd name="connsiteY7" fmla="*/ 2540881 h 2656216"/>
                <a:gd name="connsiteX8" fmla="*/ 465101 w 842619"/>
                <a:gd name="connsiteY8" fmla="*/ 2533901 h 2656216"/>
                <a:gd name="connsiteX9" fmla="*/ 430200 w 842619"/>
                <a:gd name="connsiteY9" fmla="*/ 2582762 h 2656216"/>
                <a:gd name="connsiteX10" fmla="*/ 465101 w 842619"/>
                <a:gd name="connsiteY10" fmla="*/ 2652563 h 2656216"/>
                <a:gd name="connsiteX11" fmla="*/ 597723 w 842619"/>
                <a:gd name="connsiteY11" fmla="*/ 2645583 h 2656216"/>
                <a:gd name="connsiteX12" fmla="*/ 667525 w 842619"/>
                <a:gd name="connsiteY12" fmla="*/ 2638603 h 2656216"/>
                <a:gd name="connsiteX13" fmla="*/ 702426 w 842619"/>
                <a:gd name="connsiteY13" fmla="*/ 2582762 h 2656216"/>
                <a:gd name="connsiteX14" fmla="*/ 730346 w 842619"/>
                <a:gd name="connsiteY14" fmla="*/ 2547861 h 2656216"/>
                <a:gd name="connsiteX15" fmla="*/ 793168 w 842619"/>
                <a:gd name="connsiteY15" fmla="*/ 2387317 h 2656216"/>
                <a:gd name="connsiteX16" fmla="*/ 835049 w 842619"/>
                <a:gd name="connsiteY16" fmla="*/ 2149992 h 2656216"/>
                <a:gd name="connsiteX17" fmla="*/ 835049 w 842619"/>
                <a:gd name="connsiteY17" fmla="*/ 1905687 h 2656216"/>
                <a:gd name="connsiteX18" fmla="*/ 758267 w 842619"/>
                <a:gd name="connsiteY18" fmla="*/ 1563659 h 2656216"/>
                <a:gd name="connsiteX19" fmla="*/ 730346 w 842619"/>
                <a:gd name="connsiteY19" fmla="*/ 1507818 h 2656216"/>
                <a:gd name="connsiteX20" fmla="*/ 688465 w 842619"/>
                <a:gd name="connsiteY20" fmla="*/ 1270493 h 2656216"/>
                <a:gd name="connsiteX21" fmla="*/ 744307 w 842619"/>
                <a:gd name="connsiteY21" fmla="*/ 691140 h 2656216"/>
                <a:gd name="connsiteX22" fmla="*/ 164954 w 842619"/>
                <a:gd name="connsiteY22" fmla="*/ 105 h 265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42619" h="2656216">
                  <a:moveTo>
                    <a:pt x="164954" y="105"/>
                  </a:moveTo>
                  <a:cubicBezTo>
                    <a:pt x="42801" y="-8039"/>
                    <a:pt x="34658" y="458468"/>
                    <a:pt x="11391" y="642279"/>
                  </a:cubicBezTo>
                  <a:cubicBezTo>
                    <a:pt x="-11876" y="826090"/>
                    <a:pt x="4411" y="957549"/>
                    <a:pt x="25351" y="1102969"/>
                  </a:cubicBezTo>
                  <a:cubicBezTo>
                    <a:pt x="46291" y="1248389"/>
                    <a:pt x="92825" y="1398462"/>
                    <a:pt x="137033" y="1514798"/>
                  </a:cubicBezTo>
                  <a:cubicBezTo>
                    <a:pt x="181241" y="1631134"/>
                    <a:pt x="246389" y="1700935"/>
                    <a:pt x="290597" y="1800984"/>
                  </a:cubicBezTo>
                  <a:cubicBezTo>
                    <a:pt x="334805" y="1901033"/>
                    <a:pt x="369705" y="2002245"/>
                    <a:pt x="402279" y="2115091"/>
                  </a:cubicBezTo>
                  <a:cubicBezTo>
                    <a:pt x="434853" y="2227937"/>
                    <a:pt x="470917" y="2407094"/>
                    <a:pt x="486041" y="2478059"/>
                  </a:cubicBezTo>
                  <a:cubicBezTo>
                    <a:pt x="501165" y="2549024"/>
                    <a:pt x="496511" y="2531574"/>
                    <a:pt x="493021" y="2540881"/>
                  </a:cubicBezTo>
                  <a:cubicBezTo>
                    <a:pt x="489531" y="2550188"/>
                    <a:pt x="475571" y="2526921"/>
                    <a:pt x="465101" y="2533901"/>
                  </a:cubicBezTo>
                  <a:cubicBezTo>
                    <a:pt x="454631" y="2540881"/>
                    <a:pt x="430200" y="2562985"/>
                    <a:pt x="430200" y="2582762"/>
                  </a:cubicBezTo>
                  <a:cubicBezTo>
                    <a:pt x="430200" y="2602539"/>
                    <a:pt x="437181" y="2642093"/>
                    <a:pt x="465101" y="2652563"/>
                  </a:cubicBezTo>
                  <a:cubicBezTo>
                    <a:pt x="493021" y="2663033"/>
                    <a:pt x="563986" y="2647910"/>
                    <a:pt x="597723" y="2645583"/>
                  </a:cubicBezTo>
                  <a:cubicBezTo>
                    <a:pt x="631460" y="2643256"/>
                    <a:pt x="650075" y="2649073"/>
                    <a:pt x="667525" y="2638603"/>
                  </a:cubicBezTo>
                  <a:cubicBezTo>
                    <a:pt x="684976" y="2628133"/>
                    <a:pt x="691956" y="2597886"/>
                    <a:pt x="702426" y="2582762"/>
                  </a:cubicBezTo>
                  <a:cubicBezTo>
                    <a:pt x="712896" y="2567638"/>
                    <a:pt x="715222" y="2580435"/>
                    <a:pt x="730346" y="2547861"/>
                  </a:cubicBezTo>
                  <a:cubicBezTo>
                    <a:pt x="745470" y="2515287"/>
                    <a:pt x="775718" y="2453628"/>
                    <a:pt x="793168" y="2387317"/>
                  </a:cubicBezTo>
                  <a:cubicBezTo>
                    <a:pt x="810618" y="2321006"/>
                    <a:pt x="828069" y="2230264"/>
                    <a:pt x="835049" y="2149992"/>
                  </a:cubicBezTo>
                  <a:cubicBezTo>
                    <a:pt x="842029" y="2069720"/>
                    <a:pt x="847846" y="2003409"/>
                    <a:pt x="835049" y="1905687"/>
                  </a:cubicBezTo>
                  <a:cubicBezTo>
                    <a:pt x="822252" y="1807965"/>
                    <a:pt x="775717" y="1629970"/>
                    <a:pt x="758267" y="1563659"/>
                  </a:cubicBezTo>
                  <a:cubicBezTo>
                    <a:pt x="740817" y="1497348"/>
                    <a:pt x="741980" y="1556679"/>
                    <a:pt x="730346" y="1507818"/>
                  </a:cubicBezTo>
                  <a:cubicBezTo>
                    <a:pt x="718712" y="1458957"/>
                    <a:pt x="686138" y="1406606"/>
                    <a:pt x="688465" y="1270493"/>
                  </a:cubicBezTo>
                  <a:cubicBezTo>
                    <a:pt x="690792" y="1134380"/>
                    <a:pt x="831559" y="904035"/>
                    <a:pt x="744307" y="691140"/>
                  </a:cubicBezTo>
                  <a:cubicBezTo>
                    <a:pt x="657055" y="478245"/>
                    <a:pt x="287107" y="8249"/>
                    <a:pt x="164954" y="105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8016958" y="4350381"/>
              <a:ext cx="1938045" cy="1610113"/>
            </a:xfrm>
            <a:custGeom>
              <a:avLst/>
              <a:gdLst>
                <a:gd name="connsiteX0" fmla="*/ 440039 w 1938045"/>
                <a:gd name="connsiteY0" fmla="*/ 43189 h 1610113"/>
                <a:gd name="connsiteX1" fmla="*/ 405138 w 1938045"/>
                <a:gd name="connsiteY1" fmla="*/ 315415 h 1610113"/>
                <a:gd name="connsiteX2" fmla="*/ 412119 w 1938045"/>
                <a:gd name="connsiteY2" fmla="*/ 650462 h 1610113"/>
                <a:gd name="connsiteX3" fmla="*/ 405138 w 1938045"/>
                <a:gd name="connsiteY3" fmla="*/ 880807 h 1610113"/>
                <a:gd name="connsiteX4" fmla="*/ 405138 w 1938045"/>
                <a:gd name="connsiteY4" fmla="*/ 915708 h 1610113"/>
                <a:gd name="connsiteX5" fmla="*/ 377218 w 1938045"/>
                <a:gd name="connsiteY5" fmla="*/ 852887 h 1610113"/>
                <a:gd name="connsiteX6" fmla="*/ 265535 w 1938045"/>
                <a:gd name="connsiteY6" fmla="*/ 790065 h 1610113"/>
                <a:gd name="connsiteX7" fmla="*/ 104992 w 1938045"/>
                <a:gd name="connsiteY7" fmla="*/ 783085 h 1610113"/>
                <a:gd name="connsiteX8" fmla="*/ 14250 w 1938045"/>
                <a:gd name="connsiteY8" fmla="*/ 866847 h 1610113"/>
                <a:gd name="connsiteX9" fmla="*/ 7270 w 1938045"/>
                <a:gd name="connsiteY9" fmla="*/ 1076251 h 1610113"/>
                <a:gd name="connsiteX10" fmla="*/ 84051 w 1938045"/>
                <a:gd name="connsiteY10" fmla="*/ 1243775 h 1610113"/>
                <a:gd name="connsiteX11" fmla="*/ 251575 w 1938045"/>
                <a:gd name="connsiteY11" fmla="*/ 1404319 h 1610113"/>
                <a:gd name="connsiteX12" fmla="*/ 251575 w 1938045"/>
                <a:gd name="connsiteY12" fmla="*/ 1411299 h 1610113"/>
                <a:gd name="connsiteX13" fmla="*/ 209694 w 1938045"/>
                <a:gd name="connsiteY13" fmla="*/ 1446200 h 1610113"/>
                <a:gd name="connsiteX14" fmla="*/ 181774 w 1938045"/>
                <a:gd name="connsiteY14" fmla="*/ 1550902 h 1610113"/>
                <a:gd name="connsiteX15" fmla="*/ 195734 w 1938045"/>
                <a:gd name="connsiteY15" fmla="*/ 1606743 h 1610113"/>
                <a:gd name="connsiteX16" fmla="*/ 307416 w 1938045"/>
                <a:gd name="connsiteY16" fmla="*/ 1592783 h 1610113"/>
                <a:gd name="connsiteX17" fmla="*/ 565682 w 1938045"/>
                <a:gd name="connsiteY17" fmla="*/ 1502041 h 1610113"/>
                <a:gd name="connsiteX18" fmla="*/ 705285 w 1938045"/>
                <a:gd name="connsiteY18" fmla="*/ 1404319 h 1610113"/>
                <a:gd name="connsiteX19" fmla="*/ 789047 w 1938045"/>
                <a:gd name="connsiteY19" fmla="*/ 1397338 h 1610113"/>
                <a:gd name="connsiteX20" fmla="*/ 1026372 w 1938045"/>
                <a:gd name="connsiteY20" fmla="*/ 1390358 h 1610113"/>
                <a:gd name="connsiteX21" fmla="*/ 1256717 w 1938045"/>
                <a:gd name="connsiteY21" fmla="*/ 1404319 h 1610113"/>
                <a:gd name="connsiteX22" fmla="*/ 1340479 w 1938045"/>
                <a:gd name="connsiteY22" fmla="*/ 1432239 h 1610113"/>
                <a:gd name="connsiteX23" fmla="*/ 1480082 w 1938045"/>
                <a:gd name="connsiteY23" fmla="*/ 1460160 h 1610113"/>
                <a:gd name="connsiteX24" fmla="*/ 1654586 w 1938045"/>
                <a:gd name="connsiteY24" fmla="*/ 1529961 h 1610113"/>
                <a:gd name="connsiteX25" fmla="*/ 1759288 w 1938045"/>
                <a:gd name="connsiteY25" fmla="*/ 1592783 h 1610113"/>
                <a:gd name="connsiteX26" fmla="*/ 1857010 w 1938045"/>
                <a:gd name="connsiteY26" fmla="*/ 1557882 h 1610113"/>
                <a:gd name="connsiteX27" fmla="*/ 1933792 w 1938045"/>
                <a:gd name="connsiteY27" fmla="*/ 1543922 h 1610113"/>
                <a:gd name="connsiteX28" fmla="*/ 1919832 w 1938045"/>
                <a:gd name="connsiteY28" fmla="*/ 1453180 h 1610113"/>
                <a:gd name="connsiteX29" fmla="*/ 1850030 w 1938045"/>
                <a:gd name="connsiteY29" fmla="*/ 1334517 h 1610113"/>
                <a:gd name="connsiteX30" fmla="*/ 1780229 w 1938045"/>
                <a:gd name="connsiteY30" fmla="*/ 1292636 h 1610113"/>
                <a:gd name="connsiteX31" fmla="*/ 1710427 w 1938045"/>
                <a:gd name="connsiteY31" fmla="*/ 1313577 h 1610113"/>
                <a:gd name="connsiteX32" fmla="*/ 1647606 w 1938045"/>
                <a:gd name="connsiteY32" fmla="*/ 1271696 h 1610113"/>
                <a:gd name="connsiteX33" fmla="*/ 1682506 w 1938045"/>
                <a:gd name="connsiteY33" fmla="*/ 1208874 h 1610113"/>
                <a:gd name="connsiteX34" fmla="*/ 1745328 w 1938045"/>
                <a:gd name="connsiteY34" fmla="*/ 1076251 h 1610113"/>
                <a:gd name="connsiteX35" fmla="*/ 1689487 w 1938045"/>
                <a:gd name="connsiteY35" fmla="*/ 441058 h 1610113"/>
                <a:gd name="connsiteX36" fmla="*/ 1103154 w 1938045"/>
                <a:gd name="connsiteY36" fmla="*/ 43189 h 1610113"/>
                <a:gd name="connsiteX37" fmla="*/ 440039 w 1938045"/>
                <a:gd name="connsiteY37" fmla="*/ 43189 h 1610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38045" h="1610113">
                  <a:moveTo>
                    <a:pt x="440039" y="43189"/>
                  </a:moveTo>
                  <a:cubicBezTo>
                    <a:pt x="323703" y="88560"/>
                    <a:pt x="409791" y="214203"/>
                    <a:pt x="405138" y="315415"/>
                  </a:cubicBezTo>
                  <a:cubicBezTo>
                    <a:pt x="400485" y="416627"/>
                    <a:pt x="412119" y="556230"/>
                    <a:pt x="412119" y="650462"/>
                  </a:cubicBezTo>
                  <a:cubicBezTo>
                    <a:pt x="412119" y="744694"/>
                    <a:pt x="406302" y="836599"/>
                    <a:pt x="405138" y="880807"/>
                  </a:cubicBezTo>
                  <a:cubicBezTo>
                    <a:pt x="403974" y="925015"/>
                    <a:pt x="409791" y="920361"/>
                    <a:pt x="405138" y="915708"/>
                  </a:cubicBezTo>
                  <a:cubicBezTo>
                    <a:pt x="400485" y="911055"/>
                    <a:pt x="400485" y="873828"/>
                    <a:pt x="377218" y="852887"/>
                  </a:cubicBezTo>
                  <a:cubicBezTo>
                    <a:pt x="353951" y="831947"/>
                    <a:pt x="310906" y="801699"/>
                    <a:pt x="265535" y="790065"/>
                  </a:cubicBezTo>
                  <a:cubicBezTo>
                    <a:pt x="220164" y="778431"/>
                    <a:pt x="146873" y="770288"/>
                    <a:pt x="104992" y="783085"/>
                  </a:cubicBezTo>
                  <a:cubicBezTo>
                    <a:pt x="63111" y="795882"/>
                    <a:pt x="30537" y="817986"/>
                    <a:pt x="14250" y="866847"/>
                  </a:cubicBezTo>
                  <a:cubicBezTo>
                    <a:pt x="-2037" y="915708"/>
                    <a:pt x="-4363" y="1013430"/>
                    <a:pt x="7270" y="1076251"/>
                  </a:cubicBezTo>
                  <a:cubicBezTo>
                    <a:pt x="18903" y="1139072"/>
                    <a:pt x="43334" y="1189097"/>
                    <a:pt x="84051" y="1243775"/>
                  </a:cubicBezTo>
                  <a:cubicBezTo>
                    <a:pt x="124768" y="1298453"/>
                    <a:pt x="223654" y="1376398"/>
                    <a:pt x="251575" y="1404319"/>
                  </a:cubicBezTo>
                  <a:cubicBezTo>
                    <a:pt x="279496" y="1432240"/>
                    <a:pt x="258555" y="1404319"/>
                    <a:pt x="251575" y="1411299"/>
                  </a:cubicBezTo>
                  <a:cubicBezTo>
                    <a:pt x="244595" y="1418279"/>
                    <a:pt x="221327" y="1422933"/>
                    <a:pt x="209694" y="1446200"/>
                  </a:cubicBezTo>
                  <a:cubicBezTo>
                    <a:pt x="198061" y="1469467"/>
                    <a:pt x="184101" y="1524145"/>
                    <a:pt x="181774" y="1550902"/>
                  </a:cubicBezTo>
                  <a:cubicBezTo>
                    <a:pt x="179447" y="1577659"/>
                    <a:pt x="174794" y="1599763"/>
                    <a:pt x="195734" y="1606743"/>
                  </a:cubicBezTo>
                  <a:cubicBezTo>
                    <a:pt x="216674" y="1613723"/>
                    <a:pt x="245758" y="1610233"/>
                    <a:pt x="307416" y="1592783"/>
                  </a:cubicBezTo>
                  <a:cubicBezTo>
                    <a:pt x="369074" y="1575333"/>
                    <a:pt x="499371" y="1533452"/>
                    <a:pt x="565682" y="1502041"/>
                  </a:cubicBezTo>
                  <a:cubicBezTo>
                    <a:pt x="631993" y="1470630"/>
                    <a:pt x="668058" y="1421770"/>
                    <a:pt x="705285" y="1404319"/>
                  </a:cubicBezTo>
                  <a:cubicBezTo>
                    <a:pt x="742513" y="1386869"/>
                    <a:pt x="735533" y="1399665"/>
                    <a:pt x="789047" y="1397338"/>
                  </a:cubicBezTo>
                  <a:cubicBezTo>
                    <a:pt x="842561" y="1395011"/>
                    <a:pt x="948427" y="1389195"/>
                    <a:pt x="1026372" y="1390358"/>
                  </a:cubicBezTo>
                  <a:cubicBezTo>
                    <a:pt x="1104317" y="1391522"/>
                    <a:pt x="1204366" y="1397339"/>
                    <a:pt x="1256717" y="1404319"/>
                  </a:cubicBezTo>
                  <a:cubicBezTo>
                    <a:pt x="1309068" y="1411299"/>
                    <a:pt x="1303252" y="1422932"/>
                    <a:pt x="1340479" y="1432239"/>
                  </a:cubicBezTo>
                  <a:cubicBezTo>
                    <a:pt x="1377706" y="1441546"/>
                    <a:pt x="1427731" y="1443873"/>
                    <a:pt x="1480082" y="1460160"/>
                  </a:cubicBezTo>
                  <a:cubicBezTo>
                    <a:pt x="1532433" y="1476447"/>
                    <a:pt x="1608052" y="1507857"/>
                    <a:pt x="1654586" y="1529961"/>
                  </a:cubicBezTo>
                  <a:cubicBezTo>
                    <a:pt x="1701120" y="1552065"/>
                    <a:pt x="1725551" y="1588130"/>
                    <a:pt x="1759288" y="1592783"/>
                  </a:cubicBezTo>
                  <a:cubicBezTo>
                    <a:pt x="1793025" y="1597436"/>
                    <a:pt x="1827926" y="1566026"/>
                    <a:pt x="1857010" y="1557882"/>
                  </a:cubicBezTo>
                  <a:cubicBezTo>
                    <a:pt x="1886094" y="1549739"/>
                    <a:pt x="1923322" y="1561372"/>
                    <a:pt x="1933792" y="1543922"/>
                  </a:cubicBezTo>
                  <a:cubicBezTo>
                    <a:pt x="1944262" y="1526472"/>
                    <a:pt x="1933792" y="1488081"/>
                    <a:pt x="1919832" y="1453180"/>
                  </a:cubicBezTo>
                  <a:cubicBezTo>
                    <a:pt x="1905872" y="1418279"/>
                    <a:pt x="1873297" y="1361274"/>
                    <a:pt x="1850030" y="1334517"/>
                  </a:cubicBezTo>
                  <a:cubicBezTo>
                    <a:pt x="1826763" y="1307760"/>
                    <a:pt x="1803496" y="1296126"/>
                    <a:pt x="1780229" y="1292636"/>
                  </a:cubicBezTo>
                  <a:cubicBezTo>
                    <a:pt x="1756962" y="1289146"/>
                    <a:pt x="1732531" y="1317067"/>
                    <a:pt x="1710427" y="1313577"/>
                  </a:cubicBezTo>
                  <a:cubicBezTo>
                    <a:pt x="1688323" y="1310087"/>
                    <a:pt x="1652259" y="1289146"/>
                    <a:pt x="1647606" y="1271696"/>
                  </a:cubicBezTo>
                  <a:cubicBezTo>
                    <a:pt x="1642953" y="1254246"/>
                    <a:pt x="1666219" y="1241448"/>
                    <a:pt x="1682506" y="1208874"/>
                  </a:cubicBezTo>
                  <a:cubicBezTo>
                    <a:pt x="1698793" y="1176300"/>
                    <a:pt x="1744165" y="1204220"/>
                    <a:pt x="1745328" y="1076251"/>
                  </a:cubicBezTo>
                  <a:cubicBezTo>
                    <a:pt x="1746491" y="948282"/>
                    <a:pt x="1796516" y="613235"/>
                    <a:pt x="1689487" y="441058"/>
                  </a:cubicBezTo>
                  <a:cubicBezTo>
                    <a:pt x="1582458" y="268881"/>
                    <a:pt x="1311395" y="111827"/>
                    <a:pt x="1103154" y="43189"/>
                  </a:cubicBezTo>
                  <a:cubicBezTo>
                    <a:pt x="894913" y="-25449"/>
                    <a:pt x="556375" y="-2182"/>
                    <a:pt x="440039" y="43189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9315552" y="3687269"/>
              <a:ext cx="1204859" cy="2472357"/>
            </a:xfrm>
            <a:custGeom>
              <a:avLst/>
              <a:gdLst>
                <a:gd name="connsiteX0" fmla="*/ 797162 w 1204859"/>
                <a:gd name="connsiteY0" fmla="*/ 43186 h 2472357"/>
                <a:gd name="connsiteX1" fmla="*/ 832063 w 1204859"/>
                <a:gd name="connsiteY1" fmla="*/ 873825 h 2472357"/>
                <a:gd name="connsiteX2" fmla="*/ 859984 w 1204859"/>
                <a:gd name="connsiteY2" fmla="*/ 1369415 h 2472357"/>
                <a:gd name="connsiteX3" fmla="*/ 964686 w 1204859"/>
                <a:gd name="connsiteY3" fmla="*/ 1885947 h 2472357"/>
                <a:gd name="connsiteX4" fmla="*/ 1090329 w 1204859"/>
                <a:gd name="connsiteY4" fmla="*/ 2283815 h 2472357"/>
                <a:gd name="connsiteX5" fmla="*/ 1132210 w 1204859"/>
                <a:gd name="connsiteY5" fmla="*/ 2269855 h 2472357"/>
                <a:gd name="connsiteX6" fmla="*/ 1188051 w 1204859"/>
                <a:gd name="connsiteY6" fmla="*/ 2311736 h 2472357"/>
                <a:gd name="connsiteX7" fmla="*/ 1195031 w 1204859"/>
                <a:gd name="connsiteY7" fmla="*/ 2416438 h 2472357"/>
                <a:gd name="connsiteX8" fmla="*/ 1062408 w 1204859"/>
                <a:gd name="connsiteY8" fmla="*/ 2472279 h 2472357"/>
                <a:gd name="connsiteX9" fmla="*/ 950726 w 1204859"/>
                <a:gd name="connsiteY9" fmla="*/ 2423418 h 2472357"/>
                <a:gd name="connsiteX10" fmla="*/ 769242 w 1204859"/>
                <a:gd name="connsiteY10" fmla="*/ 2241934 h 2472357"/>
                <a:gd name="connsiteX11" fmla="*/ 517956 w 1204859"/>
                <a:gd name="connsiteY11" fmla="*/ 1948768 h 2472357"/>
                <a:gd name="connsiteX12" fmla="*/ 217810 w 1204859"/>
                <a:gd name="connsiteY12" fmla="*/ 1509018 h 2472357"/>
                <a:gd name="connsiteX13" fmla="*/ 78207 w 1204859"/>
                <a:gd name="connsiteY13" fmla="*/ 1194912 h 2472357"/>
                <a:gd name="connsiteX14" fmla="*/ 22365 w 1204859"/>
                <a:gd name="connsiteY14" fmla="*/ 538777 h 2472357"/>
                <a:gd name="connsiteX15" fmla="*/ 455135 w 1204859"/>
                <a:gd name="connsiteY15" fmla="*/ 161849 h 2472357"/>
                <a:gd name="connsiteX16" fmla="*/ 797162 w 1204859"/>
                <a:gd name="connsiteY16" fmla="*/ 43186 h 2472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04859" h="2472357">
                  <a:moveTo>
                    <a:pt x="797162" y="43186"/>
                  </a:moveTo>
                  <a:cubicBezTo>
                    <a:pt x="859983" y="161849"/>
                    <a:pt x="821593" y="652787"/>
                    <a:pt x="832063" y="873825"/>
                  </a:cubicBezTo>
                  <a:cubicBezTo>
                    <a:pt x="842533" y="1094863"/>
                    <a:pt x="837880" y="1200728"/>
                    <a:pt x="859984" y="1369415"/>
                  </a:cubicBezTo>
                  <a:cubicBezTo>
                    <a:pt x="882088" y="1538102"/>
                    <a:pt x="926295" y="1733547"/>
                    <a:pt x="964686" y="1885947"/>
                  </a:cubicBezTo>
                  <a:cubicBezTo>
                    <a:pt x="1003077" y="2038347"/>
                    <a:pt x="1062408" y="2219830"/>
                    <a:pt x="1090329" y="2283815"/>
                  </a:cubicBezTo>
                  <a:cubicBezTo>
                    <a:pt x="1118250" y="2347800"/>
                    <a:pt x="1115923" y="2265202"/>
                    <a:pt x="1132210" y="2269855"/>
                  </a:cubicBezTo>
                  <a:cubicBezTo>
                    <a:pt x="1148497" y="2274508"/>
                    <a:pt x="1177581" y="2287306"/>
                    <a:pt x="1188051" y="2311736"/>
                  </a:cubicBezTo>
                  <a:cubicBezTo>
                    <a:pt x="1198521" y="2336166"/>
                    <a:pt x="1215971" y="2389681"/>
                    <a:pt x="1195031" y="2416438"/>
                  </a:cubicBezTo>
                  <a:cubicBezTo>
                    <a:pt x="1174091" y="2443195"/>
                    <a:pt x="1103125" y="2471116"/>
                    <a:pt x="1062408" y="2472279"/>
                  </a:cubicBezTo>
                  <a:cubicBezTo>
                    <a:pt x="1021691" y="2473442"/>
                    <a:pt x="999587" y="2461809"/>
                    <a:pt x="950726" y="2423418"/>
                  </a:cubicBezTo>
                  <a:cubicBezTo>
                    <a:pt x="901865" y="2385027"/>
                    <a:pt x="841370" y="2321042"/>
                    <a:pt x="769242" y="2241934"/>
                  </a:cubicBezTo>
                  <a:cubicBezTo>
                    <a:pt x="697114" y="2162826"/>
                    <a:pt x="609861" y="2070921"/>
                    <a:pt x="517956" y="1948768"/>
                  </a:cubicBezTo>
                  <a:cubicBezTo>
                    <a:pt x="426051" y="1826615"/>
                    <a:pt x="291101" y="1634661"/>
                    <a:pt x="217810" y="1509018"/>
                  </a:cubicBezTo>
                  <a:cubicBezTo>
                    <a:pt x="144519" y="1383375"/>
                    <a:pt x="110781" y="1356619"/>
                    <a:pt x="78207" y="1194912"/>
                  </a:cubicBezTo>
                  <a:cubicBezTo>
                    <a:pt x="45633" y="1033205"/>
                    <a:pt x="-40456" y="710954"/>
                    <a:pt x="22365" y="538777"/>
                  </a:cubicBezTo>
                  <a:cubicBezTo>
                    <a:pt x="85186" y="366600"/>
                    <a:pt x="326002" y="244447"/>
                    <a:pt x="455135" y="161849"/>
                  </a:cubicBezTo>
                  <a:cubicBezTo>
                    <a:pt x="584268" y="79251"/>
                    <a:pt x="734341" y="-75477"/>
                    <a:pt x="797162" y="43186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8378677" y="3755994"/>
              <a:ext cx="1775045" cy="1791032"/>
            </a:xfrm>
            <a:custGeom>
              <a:avLst/>
              <a:gdLst>
                <a:gd name="connsiteX0" fmla="*/ 72761 w 1775045"/>
                <a:gd name="connsiteY0" fmla="*/ 2382 h 1791032"/>
                <a:gd name="connsiteX1" fmla="*/ 23900 w 1775045"/>
                <a:gd name="connsiteY1" fmla="*/ 218767 h 1791032"/>
                <a:gd name="connsiteX2" fmla="*/ 2959 w 1775045"/>
                <a:gd name="connsiteY2" fmla="*/ 428171 h 1791032"/>
                <a:gd name="connsiteX3" fmla="*/ 86721 w 1775045"/>
                <a:gd name="connsiteY3" fmla="*/ 525893 h 1791032"/>
                <a:gd name="connsiteX4" fmla="*/ 331027 w 1775045"/>
                <a:gd name="connsiteY4" fmla="*/ 728318 h 1791032"/>
                <a:gd name="connsiteX5" fmla="*/ 680034 w 1775045"/>
                <a:gd name="connsiteY5" fmla="*/ 1042425 h 1791032"/>
                <a:gd name="connsiteX6" fmla="*/ 847558 w 1775045"/>
                <a:gd name="connsiteY6" fmla="*/ 1384452 h 1791032"/>
                <a:gd name="connsiteX7" fmla="*/ 924340 w 1775045"/>
                <a:gd name="connsiteY7" fmla="*/ 1517075 h 1791032"/>
                <a:gd name="connsiteX8" fmla="*/ 1077903 w 1775045"/>
                <a:gd name="connsiteY8" fmla="*/ 1489154 h 1791032"/>
                <a:gd name="connsiteX9" fmla="*/ 1133744 w 1775045"/>
                <a:gd name="connsiteY9" fmla="*/ 1496135 h 1791032"/>
                <a:gd name="connsiteX10" fmla="*/ 1140724 w 1775045"/>
                <a:gd name="connsiteY10" fmla="*/ 1635738 h 1791032"/>
                <a:gd name="connsiteX11" fmla="*/ 1168645 w 1775045"/>
                <a:gd name="connsiteY11" fmla="*/ 1775341 h 1791032"/>
                <a:gd name="connsiteX12" fmla="*/ 1259387 w 1775045"/>
                <a:gd name="connsiteY12" fmla="*/ 1775341 h 1791032"/>
                <a:gd name="connsiteX13" fmla="*/ 1315228 w 1775045"/>
                <a:gd name="connsiteY13" fmla="*/ 1691579 h 1791032"/>
                <a:gd name="connsiteX14" fmla="*/ 1336169 w 1775045"/>
                <a:gd name="connsiteY14" fmla="*/ 1670638 h 1791032"/>
                <a:gd name="connsiteX15" fmla="*/ 1392010 w 1775045"/>
                <a:gd name="connsiteY15" fmla="*/ 1789301 h 1791032"/>
                <a:gd name="connsiteX16" fmla="*/ 1385030 w 1775045"/>
                <a:gd name="connsiteY16" fmla="*/ 1565936 h 1791032"/>
                <a:gd name="connsiteX17" fmla="*/ 1398990 w 1775045"/>
                <a:gd name="connsiteY17" fmla="*/ 1391432 h 1791032"/>
                <a:gd name="connsiteX18" fmla="*/ 1468792 w 1775045"/>
                <a:gd name="connsiteY18" fmla="*/ 1182028 h 1791032"/>
                <a:gd name="connsiteX19" fmla="*/ 1594434 w 1775045"/>
                <a:gd name="connsiteY19" fmla="*/ 1000544 h 1791032"/>
                <a:gd name="connsiteX20" fmla="*/ 1727057 w 1775045"/>
                <a:gd name="connsiteY20" fmla="*/ 860941 h 1791032"/>
                <a:gd name="connsiteX21" fmla="*/ 1768938 w 1775045"/>
                <a:gd name="connsiteY21" fmla="*/ 749258 h 1791032"/>
                <a:gd name="connsiteX22" fmla="*/ 1761958 w 1775045"/>
                <a:gd name="connsiteY22" fmla="*/ 567774 h 1791032"/>
                <a:gd name="connsiteX23" fmla="*/ 1650275 w 1775045"/>
                <a:gd name="connsiteY23" fmla="*/ 344409 h 1791032"/>
                <a:gd name="connsiteX24" fmla="*/ 1189585 w 1775045"/>
                <a:gd name="connsiteY24" fmla="*/ 686437 h 1791032"/>
                <a:gd name="connsiteX25" fmla="*/ 589292 w 1775045"/>
                <a:gd name="connsiteY25" fmla="*/ 365350 h 1791032"/>
                <a:gd name="connsiteX26" fmla="*/ 72761 w 1775045"/>
                <a:gd name="connsiteY26" fmla="*/ 2382 h 1791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775045" h="1791032">
                  <a:moveTo>
                    <a:pt x="72761" y="2382"/>
                  </a:moveTo>
                  <a:cubicBezTo>
                    <a:pt x="-21471" y="-22048"/>
                    <a:pt x="35534" y="147802"/>
                    <a:pt x="23900" y="218767"/>
                  </a:cubicBezTo>
                  <a:cubicBezTo>
                    <a:pt x="12266" y="289732"/>
                    <a:pt x="-7511" y="376983"/>
                    <a:pt x="2959" y="428171"/>
                  </a:cubicBezTo>
                  <a:cubicBezTo>
                    <a:pt x="13429" y="479359"/>
                    <a:pt x="32043" y="475869"/>
                    <a:pt x="86721" y="525893"/>
                  </a:cubicBezTo>
                  <a:cubicBezTo>
                    <a:pt x="141399" y="575917"/>
                    <a:pt x="232142" y="642229"/>
                    <a:pt x="331027" y="728318"/>
                  </a:cubicBezTo>
                  <a:cubicBezTo>
                    <a:pt x="429912" y="814407"/>
                    <a:pt x="593946" y="933069"/>
                    <a:pt x="680034" y="1042425"/>
                  </a:cubicBezTo>
                  <a:cubicBezTo>
                    <a:pt x="766122" y="1151781"/>
                    <a:pt x="806840" y="1305344"/>
                    <a:pt x="847558" y="1384452"/>
                  </a:cubicBezTo>
                  <a:cubicBezTo>
                    <a:pt x="888276" y="1463560"/>
                    <a:pt x="885949" y="1499625"/>
                    <a:pt x="924340" y="1517075"/>
                  </a:cubicBezTo>
                  <a:cubicBezTo>
                    <a:pt x="962731" y="1534525"/>
                    <a:pt x="1043002" y="1492644"/>
                    <a:pt x="1077903" y="1489154"/>
                  </a:cubicBezTo>
                  <a:cubicBezTo>
                    <a:pt x="1112804" y="1485664"/>
                    <a:pt x="1123274" y="1471704"/>
                    <a:pt x="1133744" y="1496135"/>
                  </a:cubicBezTo>
                  <a:cubicBezTo>
                    <a:pt x="1144214" y="1520566"/>
                    <a:pt x="1134907" y="1589204"/>
                    <a:pt x="1140724" y="1635738"/>
                  </a:cubicBezTo>
                  <a:cubicBezTo>
                    <a:pt x="1146541" y="1682272"/>
                    <a:pt x="1148868" y="1752074"/>
                    <a:pt x="1168645" y="1775341"/>
                  </a:cubicBezTo>
                  <a:cubicBezTo>
                    <a:pt x="1188422" y="1798608"/>
                    <a:pt x="1234957" y="1789301"/>
                    <a:pt x="1259387" y="1775341"/>
                  </a:cubicBezTo>
                  <a:cubicBezTo>
                    <a:pt x="1283817" y="1761381"/>
                    <a:pt x="1302431" y="1709029"/>
                    <a:pt x="1315228" y="1691579"/>
                  </a:cubicBezTo>
                  <a:cubicBezTo>
                    <a:pt x="1328025" y="1674129"/>
                    <a:pt x="1323372" y="1654351"/>
                    <a:pt x="1336169" y="1670638"/>
                  </a:cubicBezTo>
                  <a:cubicBezTo>
                    <a:pt x="1348966" y="1686925"/>
                    <a:pt x="1383867" y="1806751"/>
                    <a:pt x="1392010" y="1789301"/>
                  </a:cubicBezTo>
                  <a:cubicBezTo>
                    <a:pt x="1400153" y="1771851"/>
                    <a:pt x="1383867" y="1632247"/>
                    <a:pt x="1385030" y="1565936"/>
                  </a:cubicBezTo>
                  <a:cubicBezTo>
                    <a:pt x="1386193" y="1499625"/>
                    <a:pt x="1385030" y="1455417"/>
                    <a:pt x="1398990" y="1391432"/>
                  </a:cubicBezTo>
                  <a:cubicBezTo>
                    <a:pt x="1412950" y="1327447"/>
                    <a:pt x="1436218" y="1247176"/>
                    <a:pt x="1468792" y="1182028"/>
                  </a:cubicBezTo>
                  <a:cubicBezTo>
                    <a:pt x="1501366" y="1116880"/>
                    <a:pt x="1551390" y="1054058"/>
                    <a:pt x="1594434" y="1000544"/>
                  </a:cubicBezTo>
                  <a:cubicBezTo>
                    <a:pt x="1637478" y="947030"/>
                    <a:pt x="1697973" y="902822"/>
                    <a:pt x="1727057" y="860941"/>
                  </a:cubicBezTo>
                  <a:cubicBezTo>
                    <a:pt x="1756141" y="819060"/>
                    <a:pt x="1763121" y="798119"/>
                    <a:pt x="1768938" y="749258"/>
                  </a:cubicBezTo>
                  <a:cubicBezTo>
                    <a:pt x="1774755" y="700397"/>
                    <a:pt x="1781735" y="635249"/>
                    <a:pt x="1761958" y="567774"/>
                  </a:cubicBezTo>
                  <a:cubicBezTo>
                    <a:pt x="1742181" y="500299"/>
                    <a:pt x="1745670" y="324632"/>
                    <a:pt x="1650275" y="344409"/>
                  </a:cubicBezTo>
                  <a:cubicBezTo>
                    <a:pt x="1554880" y="364186"/>
                    <a:pt x="1366415" y="682947"/>
                    <a:pt x="1189585" y="686437"/>
                  </a:cubicBezTo>
                  <a:cubicBezTo>
                    <a:pt x="1012755" y="689927"/>
                    <a:pt x="775429" y="480522"/>
                    <a:pt x="589292" y="365350"/>
                  </a:cubicBezTo>
                  <a:cubicBezTo>
                    <a:pt x="403155" y="250178"/>
                    <a:pt x="166993" y="26812"/>
                    <a:pt x="72761" y="2382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10048772" y="1515880"/>
              <a:ext cx="329221" cy="417426"/>
            </a:xfrm>
            <a:custGeom>
              <a:avLst/>
              <a:gdLst>
                <a:gd name="connsiteX0" fmla="*/ 15081 w 329221"/>
                <a:gd name="connsiteY0" fmla="*/ 176371 h 417426"/>
                <a:gd name="connsiteX1" fmla="*/ 189585 w 329221"/>
                <a:gd name="connsiteY1" fmla="*/ 64688 h 417426"/>
                <a:gd name="connsiteX2" fmla="*/ 280327 w 329221"/>
                <a:gd name="connsiteY2" fmla="*/ 1867 h 417426"/>
                <a:gd name="connsiteX3" fmla="*/ 329188 w 329221"/>
                <a:gd name="connsiteY3" fmla="*/ 134490 h 417426"/>
                <a:gd name="connsiteX4" fmla="*/ 287307 w 329221"/>
                <a:gd name="connsiteY4" fmla="*/ 343894 h 417426"/>
                <a:gd name="connsiteX5" fmla="*/ 245426 w 329221"/>
                <a:gd name="connsiteY5" fmla="*/ 413696 h 417426"/>
                <a:gd name="connsiteX6" fmla="*/ 36022 w 329221"/>
                <a:gd name="connsiteY6" fmla="*/ 246172 h 417426"/>
                <a:gd name="connsiteX7" fmla="*/ 15081 w 329221"/>
                <a:gd name="connsiteY7" fmla="*/ 176371 h 41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9221" h="417426">
                  <a:moveTo>
                    <a:pt x="15081" y="176371"/>
                  </a:moveTo>
                  <a:cubicBezTo>
                    <a:pt x="40675" y="146124"/>
                    <a:pt x="145377" y="93772"/>
                    <a:pt x="189585" y="64688"/>
                  </a:cubicBezTo>
                  <a:cubicBezTo>
                    <a:pt x="233793" y="35604"/>
                    <a:pt x="257060" y="-9767"/>
                    <a:pt x="280327" y="1867"/>
                  </a:cubicBezTo>
                  <a:cubicBezTo>
                    <a:pt x="303594" y="13501"/>
                    <a:pt x="328025" y="77486"/>
                    <a:pt x="329188" y="134490"/>
                  </a:cubicBezTo>
                  <a:cubicBezTo>
                    <a:pt x="330351" y="191494"/>
                    <a:pt x="301267" y="297360"/>
                    <a:pt x="287307" y="343894"/>
                  </a:cubicBezTo>
                  <a:cubicBezTo>
                    <a:pt x="273347" y="390428"/>
                    <a:pt x="287307" y="429983"/>
                    <a:pt x="245426" y="413696"/>
                  </a:cubicBezTo>
                  <a:cubicBezTo>
                    <a:pt x="203545" y="397409"/>
                    <a:pt x="75576" y="286890"/>
                    <a:pt x="36022" y="246172"/>
                  </a:cubicBezTo>
                  <a:cubicBezTo>
                    <a:pt x="-3532" y="205455"/>
                    <a:pt x="-10513" y="206618"/>
                    <a:pt x="15081" y="176371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8546352" y="646592"/>
              <a:ext cx="2270774" cy="2495313"/>
            </a:xfrm>
            <a:custGeom>
              <a:avLst/>
              <a:gdLst>
                <a:gd name="connsiteX0" fmla="*/ 3435 w 2270774"/>
                <a:gd name="connsiteY0" fmla="*/ 788020 h 2495313"/>
                <a:gd name="connsiteX1" fmla="*/ 179281 w 2270774"/>
                <a:gd name="connsiteY1" fmla="*/ 354266 h 2495313"/>
                <a:gd name="connsiteX2" fmla="*/ 484081 w 2270774"/>
                <a:gd name="connsiteY2" fmla="*/ 119804 h 2495313"/>
                <a:gd name="connsiteX3" fmla="*/ 870942 w 2270774"/>
                <a:gd name="connsiteY3" fmla="*/ 2573 h 2495313"/>
                <a:gd name="connsiteX4" fmla="*/ 1421927 w 2270774"/>
                <a:gd name="connsiteY4" fmla="*/ 225312 h 2495313"/>
                <a:gd name="connsiteX5" fmla="*/ 1644665 w 2270774"/>
                <a:gd name="connsiteY5" fmla="*/ 659066 h 2495313"/>
                <a:gd name="connsiteX6" fmla="*/ 1644665 w 2270774"/>
                <a:gd name="connsiteY6" fmla="*/ 1022481 h 2495313"/>
                <a:gd name="connsiteX7" fmla="*/ 1703281 w 2270774"/>
                <a:gd name="connsiteY7" fmla="*/ 1034204 h 2495313"/>
                <a:gd name="connsiteX8" fmla="*/ 1879127 w 2270774"/>
                <a:gd name="connsiteY8" fmla="*/ 1010758 h 2495313"/>
                <a:gd name="connsiteX9" fmla="*/ 2090142 w 2270774"/>
                <a:gd name="connsiteY9" fmla="*/ 1092820 h 2495313"/>
                <a:gd name="connsiteX10" fmla="*/ 2254265 w 2270774"/>
                <a:gd name="connsiteY10" fmla="*/ 1315558 h 2495313"/>
                <a:gd name="connsiteX11" fmla="*/ 2242542 w 2270774"/>
                <a:gd name="connsiteY11" fmla="*/ 1667250 h 2495313"/>
                <a:gd name="connsiteX12" fmla="*/ 2054973 w 2270774"/>
                <a:gd name="connsiteY12" fmla="*/ 2065835 h 2495313"/>
                <a:gd name="connsiteX13" fmla="*/ 1164019 w 2270774"/>
                <a:gd name="connsiteY13" fmla="*/ 2487866 h 2495313"/>
                <a:gd name="connsiteX14" fmla="*/ 331681 w 2270774"/>
                <a:gd name="connsiteY14" fmla="*/ 1690696 h 2495313"/>
                <a:gd name="connsiteX15" fmla="*/ 3435 w 2270774"/>
                <a:gd name="connsiteY15" fmla="*/ 788020 h 249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70774" h="2495313">
                  <a:moveTo>
                    <a:pt x="3435" y="788020"/>
                  </a:moveTo>
                  <a:cubicBezTo>
                    <a:pt x="-21965" y="565282"/>
                    <a:pt x="99173" y="465635"/>
                    <a:pt x="179281" y="354266"/>
                  </a:cubicBezTo>
                  <a:cubicBezTo>
                    <a:pt x="259389" y="242897"/>
                    <a:pt x="368804" y="178419"/>
                    <a:pt x="484081" y="119804"/>
                  </a:cubicBezTo>
                  <a:cubicBezTo>
                    <a:pt x="599358" y="61189"/>
                    <a:pt x="714634" y="-15012"/>
                    <a:pt x="870942" y="2573"/>
                  </a:cubicBezTo>
                  <a:cubicBezTo>
                    <a:pt x="1027250" y="20158"/>
                    <a:pt x="1292973" y="115896"/>
                    <a:pt x="1421927" y="225312"/>
                  </a:cubicBezTo>
                  <a:cubicBezTo>
                    <a:pt x="1550881" y="334727"/>
                    <a:pt x="1607542" y="526205"/>
                    <a:pt x="1644665" y="659066"/>
                  </a:cubicBezTo>
                  <a:cubicBezTo>
                    <a:pt x="1681788" y="791927"/>
                    <a:pt x="1634896" y="959958"/>
                    <a:pt x="1644665" y="1022481"/>
                  </a:cubicBezTo>
                  <a:cubicBezTo>
                    <a:pt x="1654434" y="1085004"/>
                    <a:pt x="1664204" y="1036158"/>
                    <a:pt x="1703281" y="1034204"/>
                  </a:cubicBezTo>
                  <a:cubicBezTo>
                    <a:pt x="1742358" y="1032250"/>
                    <a:pt x="1814650" y="1000989"/>
                    <a:pt x="1879127" y="1010758"/>
                  </a:cubicBezTo>
                  <a:cubicBezTo>
                    <a:pt x="1943604" y="1020527"/>
                    <a:pt x="2027619" y="1042020"/>
                    <a:pt x="2090142" y="1092820"/>
                  </a:cubicBezTo>
                  <a:cubicBezTo>
                    <a:pt x="2152665" y="1143620"/>
                    <a:pt x="2228865" y="1219820"/>
                    <a:pt x="2254265" y="1315558"/>
                  </a:cubicBezTo>
                  <a:cubicBezTo>
                    <a:pt x="2279665" y="1411296"/>
                    <a:pt x="2275757" y="1542204"/>
                    <a:pt x="2242542" y="1667250"/>
                  </a:cubicBezTo>
                  <a:cubicBezTo>
                    <a:pt x="2209327" y="1792296"/>
                    <a:pt x="2234727" y="1929066"/>
                    <a:pt x="2054973" y="2065835"/>
                  </a:cubicBezTo>
                  <a:cubicBezTo>
                    <a:pt x="1875219" y="2202604"/>
                    <a:pt x="1451234" y="2550389"/>
                    <a:pt x="1164019" y="2487866"/>
                  </a:cubicBezTo>
                  <a:cubicBezTo>
                    <a:pt x="876804" y="2425343"/>
                    <a:pt x="523158" y="1974004"/>
                    <a:pt x="331681" y="1690696"/>
                  </a:cubicBezTo>
                  <a:cubicBezTo>
                    <a:pt x="140204" y="1407388"/>
                    <a:pt x="28835" y="1010758"/>
                    <a:pt x="3435" y="788020"/>
                  </a:cubicBezTo>
                  <a:close/>
                </a:path>
              </a:pathLst>
            </a:custGeom>
            <a:solidFill>
              <a:srgbClr val="A747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7556382" y="1059908"/>
              <a:ext cx="3331314" cy="4268083"/>
            </a:xfrm>
            <a:custGeom>
              <a:avLst/>
              <a:gdLst>
                <a:gd name="connsiteX0" fmla="*/ 2130543 w 3331314"/>
                <a:gd name="connsiteY0" fmla="*/ 726396 h 4268083"/>
                <a:gd name="connsiteX1" fmla="*/ 2036758 w 3331314"/>
                <a:gd name="connsiteY1" fmla="*/ 409873 h 4268083"/>
                <a:gd name="connsiteX2" fmla="*/ 1872635 w 3331314"/>
                <a:gd name="connsiteY2" fmla="*/ 198857 h 4268083"/>
                <a:gd name="connsiteX3" fmla="*/ 1520943 w 3331314"/>
                <a:gd name="connsiteY3" fmla="*/ 34734 h 4268083"/>
                <a:gd name="connsiteX4" fmla="*/ 981681 w 3331314"/>
                <a:gd name="connsiteY4" fmla="*/ 11288 h 4268083"/>
                <a:gd name="connsiteX5" fmla="*/ 489312 w 3331314"/>
                <a:gd name="connsiteY5" fmla="*/ 175411 h 4268083"/>
                <a:gd name="connsiteX6" fmla="*/ 184512 w 3331314"/>
                <a:gd name="connsiteY6" fmla="*/ 515380 h 4268083"/>
                <a:gd name="connsiteX7" fmla="*/ 8666 w 3331314"/>
                <a:gd name="connsiteY7" fmla="*/ 1148427 h 4268083"/>
                <a:gd name="connsiteX8" fmla="*/ 55558 w 3331314"/>
                <a:gd name="connsiteY8" fmla="*/ 1793196 h 4268083"/>
                <a:gd name="connsiteX9" fmla="*/ 301743 w 3331314"/>
                <a:gd name="connsiteY9" fmla="*/ 2344180 h 4268083"/>
                <a:gd name="connsiteX10" fmla="*/ 594820 w 3331314"/>
                <a:gd name="connsiteY10" fmla="*/ 2695873 h 4268083"/>
                <a:gd name="connsiteX11" fmla="*/ 981681 w 3331314"/>
                <a:gd name="connsiteY11" fmla="*/ 3059288 h 4268083"/>
                <a:gd name="connsiteX12" fmla="*/ 1415435 w 3331314"/>
                <a:gd name="connsiteY12" fmla="*/ 3504765 h 4268083"/>
                <a:gd name="connsiteX13" fmla="*/ 1649897 w 3331314"/>
                <a:gd name="connsiteY13" fmla="*/ 3891627 h 4268083"/>
                <a:gd name="connsiteX14" fmla="*/ 1767128 w 3331314"/>
                <a:gd name="connsiteY14" fmla="*/ 4255042 h 4268083"/>
                <a:gd name="connsiteX15" fmla="*/ 1837466 w 3331314"/>
                <a:gd name="connsiteY15" fmla="*/ 4172980 h 4268083"/>
                <a:gd name="connsiteX16" fmla="*/ 1989866 w 3331314"/>
                <a:gd name="connsiteY16" fmla="*/ 4032304 h 4268083"/>
                <a:gd name="connsiteX17" fmla="*/ 2212605 w 3331314"/>
                <a:gd name="connsiteY17" fmla="*/ 3821288 h 4268083"/>
                <a:gd name="connsiteX18" fmla="*/ 2529128 w 3331314"/>
                <a:gd name="connsiteY18" fmla="*/ 3469596 h 4268083"/>
                <a:gd name="connsiteX19" fmla="*/ 2845651 w 3331314"/>
                <a:gd name="connsiteY19" fmla="*/ 3000673 h 4268083"/>
                <a:gd name="connsiteX20" fmla="*/ 3197343 w 3331314"/>
                <a:gd name="connsiteY20" fmla="*/ 2344180 h 4268083"/>
                <a:gd name="connsiteX21" fmla="*/ 3326297 w 3331314"/>
                <a:gd name="connsiteY21" fmla="*/ 1804919 h 4268083"/>
                <a:gd name="connsiteX22" fmla="*/ 3291128 w 3331314"/>
                <a:gd name="connsiteY22" fmla="*/ 1406334 h 4268083"/>
                <a:gd name="connsiteX23" fmla="*/ 3162174 w 3331314"/>
                <a:gd name="connsiteY23" fmla="*/ 1160150 h 4268083"/>
                <a:gd name="connsiteX24" fmla="*/ 2962881 w 3331314"/>
                <a:gd name="connsiteY24" fmla="*/ 972580 h 4268083"/>
                <a:gd name="connsiteX25" fmla="*/ 2716697 w 3331314"/>
                <a:gd name="connsiteY25" fmla="*/ 843627 h 4268083"/>
                <a:gd name="connsiteX26" fmla="*/ 2329835 w 3331314"/>
                <a:gd name="connsiteY26" fmla="*/ 808457 h 4268083"/>
                <a:gd name="connsiteX27" fmla="*/ 2130543 w 3331314"/>
                <a:gd name="connsiteY27" fmla="*/ 902242 h 4268083"/>
                <a:gd name="connsiteX28" fmla="*/ 2130543 w 3331314"/>
                <a:gd name="connsiteY28" fmla="*/ 726396 h 4268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331314" h="4268083">
                  <a:moveTo>
                    <a:pt x="2130543" y="726396"/>
                  </a:moveTo>
                  <a:cubicBezTo>
                    <a:pt x="2114912" y="644334"/>
                    <a:pt x="2079743" y="497796"/>
                    <a:pt x="2036758" y="409873"/>
                  </a:cubicBezTo>
                  <a:cubicBezTo>
                    <a:pt x="1993773" y="321950"/>
                    <a:pt x="1958604" y="261380"/>
                    <a:pt x="1872635" y="198857"/>
                  </a:cubicBezTo>
                  <a:cubicBezTo>
                    <a:pt x="1786666" y="136334"/>
                    <a:pt x="1669435" y="65995"/>
                    <a:pt x="1520943" y="34734"/>
                  </a:cubicBezTo>
                  <a:cubicBezTo>
                    <a:pt x="1372451" y="3472"/>
                    <a:pt x="1153619" y="-12158"/>
                    <a:pt x="981681" y="11288"/>
                  </a:cubicBezTo>
                  <a:cubicBezTo>
                    <a:pt x="809743" y="34734"/>
                    <a:pt x="622173" y="91396"/>
                    <a:pt x="489312" y="175411"/>
                  </a:cubicBezTo>
                  <a:cubicBezTo>
                    <a:pt x="356451" y="259426"/>
                    <a:pt x="264620" y="353211"/>
                    <a:pt x="184512" y="515380"/>
                  </a:cubicBezTo>
                  <a:cubicBezTo>
                    <a:pt x="104404" y="677549"/>
                    <a:pt x="30158" y="935458"/>
                    <a:pt x="8666" y="1148427"/>
                  </a:cubicBezTo>
                  <a:cubicBezTo>
                    <a:pt x="-12826" y="1361396"/>
                    <a:pt x="6712" y="1593904"/>
                    <a:pt x="55558" y="1793196"/>
                  </a:cubicBezTo>
                  <a:cubicBezTo>
                    <a:pt x="104404" y="1992488"/>
                    <a:pt x="211866" y="2193734"/>
                    <a:pt x="301743" y="2344180"/>
                  </a:cubicBezTo>
                  <a:cubicBezTo>
                    <a:pt x="391620" y="2494626"/>
                    <a:pt x="481497" y="2576688"/>
                    <a:pt x="594820" y="2695873"/>
                  </a:cubicBezTo>
                  <a:cubicBezTo>
                    <a:pt x="708143" y="2815058"/>
                    <a:pt x="844912" y="2924473"/>
                    <a:pt x="981681" y="3059288"/>
                  </a:cubicBezTo>
                  <a:cubicBezTo>
                    <a:pt x="1118450" y="3194103"/>
                    <a:pt x="1304066" y="3366042"/>
                    <a:pt x="1415435" y="3504765"/>
                  </a:cubicBezTo>
                  <a:cubicBezTo>
                    <a:pt x="1526804" y="3643488"/>
                    <a:pt x="1591281" y="3766581"/>
                    <a:pt x="1649897" y="3891627"/>
                  </a:cubicBezTo>
                  <a:cubicBezTo>
                    <a:pt x="1708512" y="4016673"/>
                    <a:pt x="1735867" y="4208150"/>
                    <a:pt x="1767128" y="4255042"/>
                  </a:cubicBezTo>
                  <a:cubicBezTo>
                    <a:pt x="1798389" y="4301934"/>
                    <a:pt x="1800343" y="4210103"/>
                    <a:pt x="1837466" y="4172980"/>
                  </a:cubicBezTo>
                  <a:cubicBezTo>
                    <a:pt x="1874589" y="4135857"/>
                    <a:pt x="1989866" y="4032304"/>
                    <a:pt x="1989866" y="4032304"/>
                  </a:cubicBezTo>
                  <a:cubicBezTo>
                    <a:pt x="2052389" y="3973689"/>
                    <a:pt x="2122728" y="3915073"/>
                    <a:pt x="2212605" y="3821288"/>
                  </a:cubicBezTo>
                  <a:cubicBezTo>
                    <a:pt x="2302482" y="3727503"/>
                    <a:pt x="2423620" y="3606365"/>
                    <a:pt x="2529128" y="3469596"/>
                  </a:cubicBezTo>
                  <a:cubicBezTo>
                    <a:pt x="2634636" y="3332827"/>
                    <a:pt x="2734282" y="3188242"/>
                    <a:pt x="2845651" y="3000673"/>
                  </a:cubicBezTo>
                  <a:cubicBezTo>
                    <a:pt x="2957020" y="2813104"/>
                    <a:pt x="3117235" y="2543472"/>
                    <a:pt x="3197343" y="2344180"/>
                  </a:cubicBezTo>
                  <a:cubicBezTo>
                    <a:pt x="3277451" y="2144888"/>
                    <a:pt x="3310666" y="1961227"/>
                    <a:pt x="3326297" y="1804919"/>
                  </a:cubicBezTo>
                  <a:cubicBezTo>
                    <a:pt x="3341928" y="1648611"/>
                    <a:pt x="3318482" y="1513795"/>
                    <a:pt x="3291128" y="1406334"/>
                  </a:cubicBezTo>
                  <a:cubicBezTo>
                    <a:pt x="3263774" y="1298873"/>
                    <a:pt x="3216882" y="1232442"/>
                    <a:pt x="3162174" y="1160150"/>
                  </a:cubicBezTo>
                  <a:cubicBezTo>
                    <a:pt x="3107466" y="1087858"/>
                    <a:pt x="3037127" y="1025334"/>
                    <a:pt x="2962881" y="972580"/>
                  </a:cubicBezTo>
                  <a:cubicBezTo>
                    <a:pt x="2888635" y="919826"/>
                    <a:pt x="2822205" y="870981"/>
                    <a:pt x="2716697" y="843627"/>
                  </a:cubicBezTo>
                  <a:cubicBezTo>
                    <a:pt x="2611189" y="816273"/>
                    <a:pt x="2427527" y="798688"/>
                    <a:pt x="2329835" y="808457"/>
                  </a:cubicBezTo>
                  <a:cubicBezTo>
                    <a:pt x="2232143" y="818226"/>
                    <a:pt x="2161805" y="912011"/>
                    <a:pt x="2130543" y="902242"/>
                  </a:cubicBezTo>
                  <a:cubicBezTo>
                    <a:pt x="2099281" y="892473"/>
                    <a:pt x="2146174" y="808458"/>
                    <a:pt x="2130543" y="726396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8820966" y="1776013"/>
              <a:ext cx="1254003" cy="929439"/>
            </a:xfrm>
            <a:custGeom>
              <a:avLst/>
              <a:gdLst>
                <a:gd name="connsiteX0" fmla="*/ 754277 w 1254003"/>
                <a:gd name="connsiteY0" fmla="*/ 76781 h 929439"/>
                <a:gd name="connsiteX1" fmla="*/ 635614 w 1254003"/>
                <a:gd name="connsiteY1" fmla="*/ 48861 h 929439"/>
                <a:gd name="connsiteX2" fmla="*/ 509971 w 1254003"/>
                <a:gd name="connsiteY2" fmla="*/ 13960 h 929439"/>
                <a:gd name="connsiteX3" fmla="*/ 328487 w 1254003"/>
                <a:gd name="connsiteY3" fmla="*/ 27920 h 929439"/>
                <a:gd name="connsiteX4" fmla="*/ 160964 w 1254003"/>
                <a:gd name="connsiteY4" fmla="*/ 97722 h 929439"/>
                <a:gd name="connsiteX5" fmla="*/ 42301 w 1254003"/>
                <a:gd name="connsiteY5" fmla="*/ 216384 h 929439"/>
                <a:gd name="connsiteX6" fmla="*/ 420 w 1254003"/>
                <a:gd name="connsiteY6" fmla="*/ 376928 h 929439"/>
                <a:gd name="connsiteX7" fmla="*/ 63241 w 1254003"/>
                <a:gd name="connsiteY7" fmla="*/ 495590 h 929439"/>
                <a:gd name="connsiteX8" fmla="*/ 216805 w 1254003"/>
                <a:gd name="connsiteY8" fmla="*/ 551432 h 929439"/>
                <a:gd name="connsiteX9" fmla="*/ 335467 w 1254003"/>
                <a:gd name="connsiteY9" fmla="*/ 565392 h 929439"/>
                <a:gd name="connsiteX10" fmla="*/ 468090 w 1254003"/>
                <a:gd name="connsiteY10" fmla="*/ 628213 h 929439"/>
                <a:gd name="connsiteX11" fmla="*/ 600713 w 1254003"/>
                <a:gd name="connsiteY11" fmla="*/ 774797 h 929439"/>
                <a:gd name="connsiteX12" fmla="*/ 670515 w 1254003"/>
                <a:gd name="connsiteY12" fmla="*/ 893459 h 929439"/>
                <a:gd name="connsiteX13" fmla="*/ 831058 w 1254003"/>
                <a:gd name="connsiteY13" fmla="*/ 928360 h 929439"/>
                <a:gd name="connsiteX14" fmla="*/ 991602 w 1254003"/>
                <a:gd name="connsiteY14" fmla="*/ 900439 h 929439"/>
                <a:gd name="connsiteX15" fmla="*/ 1096304 w 1254003"/>
                <a:gd name="connsiteY15" fmla="*/ 718955 h 929439"/>
                <a:gd name="connsiteX16" fmla="*/ 1096304 w 1254003"/>
                <a:gd name="connsiteY16" fmla="*/ 572372 h 929439"/>
                <a:gd name="connsiteX17" fmla="*/ 1103284 w 1254003"/>
                <a:gd name="connsiteY17" fmla="*/ 474650 h 929439"/>
                <a:gd name="connsiteX18" fmla="*/ 1089324 w 1254003"/>
                <a:gd name="connsiteY18" fmla="*/ 453710 h 929439"/>
                <a:gd name="connsiteX19" fmla="*/ 1187046 w 1254003"/>
                <a:gd name="connsiteY19" fmla="*/ 383908 h 929439"/>
                <a:gd name="connsiteX20" fmla="*/ 1249867 w 1254003"/>
                <a:gd name="connsiteY20" fmla="*/ 307126 h 929439"/>
                <a:gd name="connsiteX21" fmla="*/ 1235907 w 1254003"/>
                <a:gd name="connsiteY21" fmla="*/ 188464 h 929439"/>
                <a:gd name="connsiteX22" fmla="*/ 1138185 w 1254003"/>
                <a:gd name="connsiteY22" fmla="*/ 55841 h 929439"/>
                <a:gd name="connsiteX23" fmla="*/ 1012542 w 1254003"/>
                <a:gd name="connsiteY23" fmla="*/ 0 h 929439"/>
                <a:gd name="connsiteX24" fmla="*/ 865959 w 1254003"/>
                <a:gd name="connsiteY24" fmla="*/ 55841 h 929439"/>
                <a:gd name="connsiteX25" fmla="*/ 754277 w 1254003"/>
                <a:gd name="connsiteY25" fmla="*/ 76781 h 929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54003" h="929439">
                  <a:moveTo>
                    <a:pt x="754277" y="76781"/>
                  </a:moveTo>
                  <a:cubicBezTo>
                    <a:pt x="715886" y="75618"/>
                    <a:pt x="676331" y="59331"/>
                    <a:pt x="635614" y="48861"/>
                  </a:cubicBezTo>
                  <a:cubicBezTo>
                    <a:pt x="594897" y="38391"/>
                    <a:pt x="561159" y="17450"/>
                    <a:pt x="509971" y="13960"/>
                  </a:cubicBezTo>
                  <a:cubicBezTo>
                    <a:pt x="458783" y="10470"/>
                    <a:pt x="386655" y="13960"/>
                    <a:pt x="328487" y="27920"/>
                  </a:cubicBezTo>
                  <a:cubicBezTo>
                    <a:pt x="270319" y="41880"/>
                    <a:pt x="208662" y="66311"/>
                    <a:pt x="160964" y="97722"/>
                  </a:cubicBezTo>
                  <a:cubicBezTo>
                    <a:pt x="113266" y="129133"/>
                    <a:pt x="69058" y="169850"/>
                    <a:pt x="42301" y="216384"/>
                  </a:cubicBezTo>
                  <a:cubicBezTo>
                    <a:pt x="15544" y="262918"/>
                    <a:pt x="-3070" y="330394"/>
                    <a:pt x="420" y="376928"/>
                  </a:cubicBezTo>
                  <a:cubicBezTo>
                    <a:pt x="3910" y="423462"/>
                    <a:pt x="27177" y="466506"/>
                    <a:pt x="63241" y="495590"/>
                  </a:cubicBezTo>
                  <a:cubicBezTo>
                    <a:pt x="99305" y="524674"/>
                    <a:pt x="171434" y="539798"/>
                    <a:pt x="216805" y="551432"/>
                  </a:cubicBezTo>
                  <a:cubicBezTo>
                    <a:pt x="262176" y="563066"/>
                    <a:pt x="293586" y="552595"/>
                    <a:pt x="335467" y="565392"/>
                  </a:cubicBezTo>
                  <a:cubicBezTo>
                    <a:pt x="377348" y="578189"/>
                    <a:pt x="423882" y="593312"/>
                    <a:pt x="468090" y="628213"/>
                  </a:cubicBezTo>
                  <a:cubicBezTo>
                    <a:pt x="512298" y="663114"/>
                    <a:pt x="566976" y="730589"/>
                    <a:pt x="600713" y="774797"/>
                  </a:cubicBezTo>
                  <a:cubicBezTo>
                    <a:pt x="634450" y="819005"/>
                    <a:pt x="632124" y="867865"/>
                    <a:pt x="670515" y="893459"/>
                  </a:cubicBezTo>
                  <a:cubicBezTo>
                    <a:pt x="708906" y="919053"/>
                    <a:pt x="777544" y="927197"/>
                    <a:pt x="831058" y="928360"/>
                  </a:cubicBezTo>
                  <a:cubicBezTo>
                    <a:pt x="884573" y="929523"/>
                    <a:pt x="947394" y="935340"/>
                    <a:pt x="991602" y="900439"/>
                  </a:cubicBezTo>
                  <a:cubicBezTo>
                    <a:pt x="1035810" y="865538"/>
                    <a:pt x="1078854" y="773633"/>
                    <a:pt x="1096304" y="718955"/>
                  </a:cubicBezTo>
                  <a:cubicBezTo>
                    <a:pt x="1113754" y="664277"/>
                    <a:pt x="1095141" y="613089"/>
                    <a:pt x="1096304" y="572372"/>
                  </a:cubicBezTo>
                  <a:cubicBezTo>
                    <a:pt x="1097467" y="531655"/>
                    <a:pt x="1104447" y="494427"/>
                    <a:pt x="1103284" y="474650"/>
                  </a:cubicBezTo>
                  <a:cubicBezTo>
                    <a:pt x="1102121" y="454873"/>
                    <a:pt x="1075364" y="468834"/>
                    <a:pt x="1089324" y="453710"/>
                  </a:cubicBezTo>
                  <a:cubicBezTo>
                    <a:pt x="1103284" y="438586"/>
                    <a:pt x="1160289" y="408339"/>
                    <a:pt x="1187046" y="383908"/>
                  </a:cubicBezTo>
                  <a:cubicBezTo>
                    <a:pt x="1213803" y="359477"/>
                    <a:pt x="1241724" y="339700"/>
                    <a:pt x="1249867" y="307126"/>
                  </a:cubicBezTo>
                  <a:cubicBezTo>
                    <a:pt x="1258010" y="274552"/>
                    <a:pt x="1254521" y="230345"/>
                    <a:pt x="1235907" y="188464"/>
                  </a:cubicBezTo>
                  <a:cubicBezTo>
                    <a:pt x="1217293" y="146583"/>
                    <a:pt x="1175412" y="87252"/>
                    <a:pt x="1138185" y="55841"/>
                  </a:cubicBezTo>
                  <a:cubicBezTo>
                    <a:pt x="1100958" y="24430"/>
                    <a:pt x="1057913" y="0"/>
                    <a:pt x="1012542" y="0"/>
                  </a:cubicBezTo>
                  <a:cubicBezTo>
                    <a:pt x="967171" y="0"/>
                    <a:pt x="904350" y="43044"/>
                    <a:pt x="865959" y="55841"/>
                  </a:cubicBezTo>
                  <a:cubicBezTo>
                    <a:pt x="827568" y="68638"/>
                    <a:pt x="792668" y="77944"/>
                    <a:pt x="754277" y="76781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8378013" y="1688943"/>
              <a:ext cx="243059" cy="370608"/>
            </a:xfrm>
            <a:custGeom>
              <a:avLst/>
              <a:gdLst>
                <a:gd name="connsiteX0" fmla="*/ 10604 w 243059"/>
                <a:gd name="connsiteY0" fmla="*/ 366276 h 370608"/>
                <a:gd name="connsiteX1" fmla="*/ 10604 w 243059"/>
                <a:gd name="connsiteY1" fmla="*/ 212712 h 370608"/>
                <a:gd name="connsiteX2" fmla="*/ 17584 w 243059"/>
                <a:gd name="connsiteY2" fmla="*/ 101030 h 370608"/>
                <a:gd name="connsiteX3" fmla="*/ 59465 w 243059"/>
                <a:gd name="connsiteY3" fmla="*/ 3308 h 370608"/>
                <a:gd name="connsiteX4" fmla="*/ 115306 w 243059"/>
                <a:gd name="connsiteY4" fmla="*/ 38209 h 370608"/>
                <a:gd name="connsiteX5" fmla="*/ 206048 w 243059"/>
                <a:gd name="connsiteY5" fmla="*/ 184792 h 370608"/>
                <a:gd name="connsiteX6" fmla="*/ 240949 w 243059"/>
                <a:gd name="connsiteY6" fmla="*/ 282514 h 370608"/>
                <a:gd name="connsiteX7" fmla="*/ 150207 w 243059"/>
                <a:gd name="connsiteY7" fmla="*/ 324395 h 370608"/>
                <a:gd name="connsiteX8" fmla="*/ 10604 w 243059"/>
                <a:gd name="connsiteY8" fmla="*/ 366276 h 37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059" h="370608">
                  <a:moveTo>
                    <a:pt x="10604" y="366276"/>
                  </a:moveTo>
                  <a:cubicBezTo>
                    <a:pt x="-12663" y="347662"/>
                    <a:pt x="9441" y="256920"/>
                    <a:pt x="10604" y="212712"/>
                  </a:cubicBezTo>
                  <a:cubicBezTo>
                    <a:pt x="11767" y="168504"/>
                    <a:pt x="9441" y="135931"/>
                    <a:pt x="17584" y="101030"/>
                  </a:cubicBezTo>
                  <a:cubicBezTo>
                    <a:pt x="25727" y="66129"/>
                    <a:pt x="43178" y="13778"/>
                    <a:pt x="59465" y="3308"/>
                  </a:cubicBezTo>
                  <a:cubicBezTo>
                    <a:pt x="75752" y="-7162"/>
                    <a:pt x="90876" y="7962"/>
                    <a:pt x="115306" y="38209"/>
                  </a:cubicBezTo>
                  <a:cubicBezTo>
                    <a:pt x="139736" y="68456"/>
                    <a:pt x="185108" y="144074"/>
                    <a:pt x="206048" y="184792"/>
                  </a:cubicBezTo>
                  <a:cubicBezTo>
                    <a:pt x="226989" y="225509"/>
                    <a:pt x="250256" y="259247"/>
                    <a:pt x="240949" y="282514"/>
                  </a:cubicBezTo>
                  <a:cubicBezTo>
                    <a:pt x="231642" y="305781"/>
                    <a:pt x="185108" y="310435"/>
                    <a:pt x="150207" y="324395"/>
                  </a:cubicBezTo>
                  <a:cubicBezTo>
                    <a:pt x="115306" y="338355"/>
                    <a:pt x="33871" y="384890"/>
                    <a:pt x="10604" y="366276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9135378" y="1975838"/>
              <a:ext cx="253356" cy="103212"/>
            </a:xfrm>
            <a:custGeom>
              <a:avLst/>
              <a:gdLst>
                <a:gd name="connsiteX0" fmla="*/ 115 w 253356"/>
                <a:gd name="connsiteY0" fmla="*/ 44480 h 103212"/>
                <a:gd name="connsiteX1" fmla="*/ 104817 w 253356"/>
                <a:gd name="connsiteY1" fmla="*/ 2599 h 103212"/>
                <a:gd name="connsiteX2" fmla="*/ 188579 w 253356"/>
                <a:gd name="connsiteY2" fmla="*/ 9579 h 103212"/>
                <a:gd name="connsiteX3" fmla="*/ 251400 w 253356"/>
                <a:gd name="connsiteY3" fmla="*/ 51460 h 103212"/>
                <a:gd name="connsiteX4" fmla="*/ 230460 w 253356"/>
                <a:gd name="connsiteY4" fmla="*/ 100321 h 103212"/>
                <a:gd name="connsiteX5" fmla="*/ 160658 w 253356"/>
                <a:gd name="connsiteY5" fmla="*/ 93341 h 103212"/>
                <a:gd name="connsiteX6" fmla="*/ 125758 w 253356"/>
                <a:gd name="connsiteY6" fmla="*/ 58440 h 103212"/>
                <a:gd name="connsiteX7" fmla="*/ 115 w 253356"/>
                <a:gd name="connsiteY7" fmla="*/ 44480 h 103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3356" h="103212">
                  <a:moveTo>
                    <a:pt x="115" y="44480"/>
                  </a:moveTo>
                  <a:cubicBezTo>
                    <a:pt x="-3375" y="35173"/>
                    <a:pt x="73406" y="8416"/>
                    <a:pt x="104817" y="2599"/>
                  </a:cubicBezTo>
                  <a:cubicBezTo>
                    <a:pt x="136228" y="-3218"/>
                    <a:pt x="164149" y="1436"/>
                    <a:pt x="188579" y="9579"/>
                  </a:cubicBezTo>
                  <a:cubicBezTo>
                    <a:pt x="213009" y="17722"/>
                    <a:pt x="244420" y="36336"/>
                    <a:pt x="251400" y="51460"/>
                  </a:cubicBezTo>
                  <a:cubicBezTo>
                    <a:pt x="258380" y="66584"/>
                    <a:pt x="245584" y="93341"/>
                    <a:pt x="230460" y="100321"/>
                  </a:cubicBezTo>
                  <a:cubicBezTo>
                    <a:pt x="215336" y="107301"/>
                    <a:pt x="178108" y="100321"/>
                    <a:pt x="160658" y="93341"/>
                  </a:cubicBezTo>
                  <a:cubicBezTo>
                    <a:pt x="143208" y="86361"/>
                    <a:pt x="147862" y="66583"/>
                    <a:pt x="125758" y="58440"/>
                  </a:cubicBezTo>
                  <a:cubicBezTo>
                    <a:pt x="103654" y="50297"/>
                    <a:pt x="3605" y="53787"/>
                    <a:pt x="115" y="44480"/>
                  </a:cubicBezTo>
                  <a:close/>
                </a:path>
              </a:pathLst>
            </a:cu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9736561" y="1947084"/>
              <a:ext cx="172922" cy="70643"/>
            </a:xfrm>
            <a:custGeom>
              <a:avLst/>
              <a:gdLst>
                <a:gd name="connsiteX0" fmla="*/ 172916 w 172922"/>
                <a:gd name="connsiteY0" fmla="*/ 29580 h 70643"/>
                <a:gd name="connsiteX1" fmla="*/ 80993 w 172922"/>
                <a:gd name="connsiteY1" fmla="*/ 552 h 70643"/>
                <a:gd name="connsiteX2" fmla="*/ 13259 w 172922"/>
                <a:gd name="connsiteY2" fmla="*/ 15066 h 70643"/>
                <a:gd name="connsiteX3" fmla="*/ 3583 w 172922"/>
                <a:gd name="connsiteY3" fmla="*/ 68285 h 70643"/>
                <a:gd name="connsiteX4" fmla="*/ 56802 w 172922"/>
                <a:gd name="connsiteY4" fmla="*/ 58609 h 70643"/>
                <a:gd name="connsiteX5" fmla="*/ 85831 w 172922"/>
                <a:gd name="connsiteY5" fmla="*/ 34418 h 70643"/>
                <a:gd name="connsiteX6" fmla="*/ 172916 w 172922"/>
                <a:gd name="connsiteY6" fmla="*/ 29580 h 70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922" h="70643">
                  <a:moveTo>
                    <a:pt x="172916" y="29580"/>
                  </a:moveTo>
                  <a:cubicBezTo>
                    <a:pt x="172110" y="23936"/>
                    <a:pt x="107602" y="2971"/>
                    <a:pt x="80993" y="552"/>
                  </a:cubicBezTo>
                  <a:cubicBezTo>
                    <a:pt x="54383" y="-1867"/>
                    <a:pt x="26161" y="3777"/>
                    <a:pt x="13259" y="15066"/>
                  </a:cubicBezTo>
                  <a:cubicBezTo>
                    <a:pt x="357" y="26355"/>
                    <a:pt x="-3674" y="61028"/>
                    <a:pt x="3583" y="68285"/>
                  </a:cubicBezTo>
                  <a:cubicBezTo>
                    <a:pt x="10840" y="75542"/>
                    <a:pt x="43094" y="64254"/>
                    <a:pt x="56802" y="58609"/>
                  </a:cubicBezTo>
                  <a:cubicBezTo>
                    <a:pt x="70510" y="52964"/>
                    <a:pt x="68091" y="38450"/>
                    <a:pt x="85831" y="34418"/>
                  </a:cubicBezTo>
                  <a:cubicBezTo>
                    <a:pt x="103571" y="30386"/>
                    <a:pt x="173722" y="35224"/>
                    <a:pt x="172916" y="29580"/>
                  </a:cubicBezTo>
                  <a:close/>
                </a:path>
              </a:pathLst>
            </a:cu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9454419" y="2049090"/>
              <a:ext cx="401951" cy="217921"/>
            </a:xfrm>
            <a:custGeom>
              <a:avLst/>
              <a:gdLst>
                <a:gd name="connsiteX0" fmla="*/ 277 w 401951"/>
                <a:gd name="connsiteY0" fmla="*/ 92070 h 217921"/>
                <a:gd name="connsiteX1" fmla="*/ 111554 w 401951"/>
                <a:gd name="connsiteY1" fmla="*/ 48527 h 217921"/>
                <a:gd name="connsiteX2" fmla="*/ 203477 w 401951"/>
                <a:gd name="connsiteY2" fmla="*/ 9822 h 217921"/>
                <a:gd name="connsiteX3" fmla="*/ 309916 w 401951"/>
                <a:gd name="connsiteY3" fmla="*/ 146 h 217921"/>
                <a:gd name="connsiteX4" fmla="*/ 382487 w 401951"/>
                <a:gd name="connsiteY4" fmla="*/ 14660 h 217921"/>
                <a:gd name="connsiteX5" fmla="*/ 397001 w 401951"/>
                <a:gd name="connsiteY5" fmla="*/ 87231 h 217921"/>
                <a:gd name="connsiteX6" fmla="*/ 309916 w 401951"/>
                <a:gd name="connsiteY6" fmla="*/ 179155 h 217921"/>
                <a:gd name="connsiteX7" fmla="*/ 266373 w 401951"/>
                <a:gd name="connsiteY7" fmla="*/ 217860 h 217921"/>
                <a:gd name="connsiteX8" fmla="*/ 188963 w 401951"/>
                <a:gd name="connsiteY8" fmla="*/ 188831 h 217921"/>
                <a:gd name="connsiteX9" fmla="*/ 82525 w 401951"/>
                <a:gd name="connsiteY9" fmla="*/ 150127 h 217921"/>
                <a:gd name="connsiteX10" fmla="*/ 277 w 401951"/>
                <a:gd name="connsiteY10" fmla="*/ 92070 h 21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1951" h="217921">
                  <a:moveTo>
                    <a:pt x="277" y="92070"/>
                  </a:moveTo>
                  <a:cubicBezTo>
                    <a:pt x="5115" y="75137"/>
                    <a:pt x="77687" y="62235"/>
                    <a:pt x="111554" y="48527"/>
                  </a:cubicBezTo>
                  <a:cubicBezTo>
                    <a:pt x="145421" y="34819"/>
                    <a:pt x="170417" y="17885"/>
                    <a:pt x="203477" y="9822"/>
                  </a:cubicBezTo>
                  <a:cubicBezTo>
                    <a:pt x="236537" y="1759"/>
                    <a:pt x="280081" y="-660"/>
                    <a:pt x="309916" y="146"/>
                  </a:cubicBezTo>
                  <a:cubicBezTo>
                    <a:pt x="339751" y="952"/>
                    <a:pt x="367973" y="146"/>
                    <a:pt x="382487" y="14660"/>
                  </a:cubicBezTo>
                  <a:cubicBezTo>
                    <a:pt x="397001" y="29174"/>
                    <a:pt x="409096" y="59815"/>
                    <a:pt x="397001" y="87231"/>
                  </a:cubicBezTo>
                  <a:cubicBezTo>
                    <a:pt x="384906" y="114647"/>
                    <a:pt x="331687" y="157384"/>
                    <a:pt x="309916" y="179155"/>
                  </a:cubicBezTo>
                  <a:cubicBezTo>
                    <a:pt x="288145" y="200926"/>
                    <a:pt x="286532" y="216247"/>
                    <a:pt x="266373" y="217860"/>
                  </a:cubicBezTo>
                  <a:cubicBezTo>
                    <a:pt x="246214" y="219473"/>
                    <a:pt x="188963" y="188831"/>
                    <a:pt x="188963" y="188831"/>
                  </a:cubicBezTo>
                  <a:lnTo>
                    <a:pt x="82525" y="150127"/>
                  </a:lnTo>
                  <a:cubicBezTo>
                    <a:pt x="55109" y="140451"/>
                    <a:pt x="-4561" y="109003"/>
                    <a:pt x="277" y="92070"/>
                  </a:cubicBezTo>
                  <a:close/>
                </a:path>
              </a:pathLst>
            </a:cu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9730468" y="2281464"/>
              <a:ext cx="183847" cy="122010"/>
            </a:xfrm>
            <a:custGeom>
              <a:avLst/>
              <a:gdLst>
                <a:gd name="connsiteX0" fmla="*/ 0 w 183847"/>
                <a:gd name="connsiteY0" fmla="*/ 0 h 122010"/>
                <a:gd name="connsiteX1" fmla="*/ 33867 w 183847"/>
                <a:gd name="connsiteY1" fmla="*/ 82248 h 122010"/>
                <a:gd name="connsiteX2" fmla="*/ 96762 w 183847"/>
                <a:gd name="connsiteY2" fmla="*/ 120953 h 122010"/>
                <a:gd name="connsiteX3" fmla="*/ 169333 w 183847"/>
                <a:gd name="connsiteY3" fmla="*/ 106438 h 122010"/>
                <a:gd name="connsiteX4" fmla="*/ 183847 w 183847"/>
                <a:gd name="connsiteY4" fmla="*/ 58057 h 122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847" h="122010">
                  <a:moveTo>
                    <a:pt x="0" y="0"/>
                  </a:moveTo>
                  <a:cubicBezTo>
                    <a:pt x="8870" y="31044"/>
                    <a:pt x="17740" y="62089"/>
                    <a:pt x="33867" y="82248"/>
                  </a:cubicBezTo>
                  <a:cubicBezTo>
                    <a:pt x="49994" y="102407"/>
                    <a:pt x="74184" y="116921"/>
                    <a:pt x="96762" y="120953"/>
                  </a:cubicBezTo>
                  <a:cubicBezTo>
                    <a:pt x="119340" y="124985"/>
                    <a:pt x="154819" y="116921"/>
                    <a:pt x="169333" y="106438"/>
                  </a:cubicBezTo>
                  <a:cubicBezTo>
                    <a:pt x="183847" y="95955"/>
                    <a:pt x="183847" y="58057"/>
                    <a:pt x="183847" y="58057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309375" y="2271788"/>
              <a:ext cx="401740" cy="217258"/>
            </a:xfrm>
            <a:custGeom>
              <a:avLst/>
              <a:gdLst>
                <a:gd name="connsiteX0" fmla="*/ 401740 w 401740"/>
                <a:gd name="connsiteY0" fmla="*/ 0 h 217258"/>
                <a:gd name="connsiteX1" fmla="*/ 353360 w 401740"/>
                <a:gd name="connsiteY1" fmla="*/ 67733 h 217258"/>
                <a:gd name="connsiteX2" fmla="*/ 246921 w 401740"/>
                <a:gd name="connsiteY2" fmla="*/ 159657 h 217258"/>
                <a:gd name="connsiteX3" fmla="*/ 135645 w 401740"/>
                <a:gd name="connsiteY3" fmla="*/ 212876 h 217258"/>
                <a:gd name="connsiteX4" fmla="*/ 38883 w 401740"/>
                <a:gd name="connsiteY4" fmla="*/ 203200 h 217258"/>
                <a:gd name="connsiteX5" fmla="*/ 5017 w 401740"/>
                <a:gd name="connsiteY5" fmla="*/ 116114 h 217258"/>
                <a:gd name="connsiteX6" fmla="*/ 179 w 401740"/>
                <a:gd name="connsiteY6" fmla="*/ 43543 h 21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1740" h="217258">
                  <a:moveTo>
                    <a:pt x="401740" y="0"/>
                  </a:moveTo>
                  <a:cubicBezTo>
                    <a:pt x="390451" y="20562"/>
                    <a:pt x="379163" y="41124"/>
                    <a:pt x="353360" y="67733"/>
                  </a:cubicBezTo>
                  <a:cubicBezTo>
                    <a:pt x="327557" y="94342"/>
                    <a:pt x="283207" y="135467"/>
                    <a:pt x="246921" y="159657"/>
                  </a:cubicBezTo>
                  <a:cubicBezTo>
                    <a:pt x="210635" y="183847"/>
                    <a:pt x="170318" y="205619"/>
                    <a:pt x="135645" y="212876"/>
                  </a:cubicBezTo>
                  <a:cubicBezTo>
                    <a:pt x="100972" y="220133"/>
                    <a:pt x="60654" y="219327"/>
                    <a:pt x="38883" y="203200"/>
                  </a:cubicBezTo>
                  <a:cubicBezTo>
                    <a:pt x="17112" y="187073"/>
                    <a:pt x="11468" y="142723"/>
                    <a:pt x="5017" y="116114"/>
                  </a:cubicBezTo>
                  <a:cubicBezTo>
                    <a:pt x="-1434" y="89505"/>
                    <a:pt x="179" y="43543"/>
                    <a:pt x="179" y="43543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8443535" y="2245619"/>
              <a:ext cx="1059542" cy="166474"/>
            </a:xfrm>
            <a:custGeom>
              <a:avLst/>
              <a:gdLst>
                <a:gd name="connsiteX0" fmla="*/ 1059542 w 1059542"/>
                <a:gd name="connsiteY0" fmla="*/ 60036 h 166474"/>
                <a:gd name="connsiteX1" fmla="*/ 827314 w 1059542"/>
                <a:gd name="connsiteY1" fmla="*/ 16493 h 166474"/>
                <a:gd name="connsiteX2" fmla="*/ 483809 w 1059542"/>
                <a:gd name="connsiteY2" fmla="*/ 11655 h 166474"/>
                <a:gd name="connsiteX3" fmla="*/ 0 w 1059542"/>
                <a:gd name="connsiteY3" fmla="*/ 166474 h 166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9542" h="166474">
                  <a:moveTo>
                    <a:pt x="1059542" y="60036"/>
                  </a:moveTo>
                  <a:cubicBezTo>
                    <a:pt x="991405" y="42296"/>
                    <a:pt x="923269" y="24556"/>
                    <a:pt x="827314" y="16493"/>
                  </a:cubicBezTo>
                  <a:cubicBezTo>
                    <a:pt x="731359" y="8430"/>
                    <a:pt x="621695" y="-13342"/>
                    <a:pt x="483809" y="11655"/>
                  </a:cubicBezTo>
                  <a:cubicBezTo>
                    <a:pt x="345923" y="36652"/>
                    <a:pt x="0" y="166474"/>
                    <a:pt x="0" y="166474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7950049" y="2318588"/>
              <a:ext cx="1567543" cy="606343"/>
            </a:xfrm>
            <a:custGeom>
              <a:avLst/>
              <a:gdLst>
                <a:gd name="connsiteX0" fmla="*/ 1567543 w 1567543"/>
                <a:gd name="connsiteY0" fmla="*/ 6419 h 606343"/>
                <a:gd name="connsiteX1" fmla="*/ 1407886 w 1567543"/>
                <a:gd name="connsiteY1" fmla="*/ 1581 h 606343"/>
                <a:gd name="connsiteX2" fmla="*/ 1054705 w 1567543"/>
                <a:gd name="connsiteY2" fmla="*/ 30610 h 606343"/>
                <a:gd name="connsiteX3" fmla="*/ 619276 w 1567543"/>
                <a:gd name="connsiteY3" fmla="*/ 180591 h 606343"/>
                <a:gd name="connsiteX4" fmla="*/ 149981 w 1567543"/>
                <a:gd name="connsiteY4" fmla="*/ 485391 h 606343"/>
                <a:gd name="connsiteX5" fmla="*/ 0 w 1567543"/>
                <a:gd name="connsiteY5" fmla="*/ 606343 h 60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7543" h="606343">
                  <a:moveTo>
                    <a:pt x="1567543" y="6419"/>
                  </a:moveTo>
                  <a:cubicBezTo>
                    <a:pt x="1530451" y="1984"/>
                    <a:pt x="1493359" y="-2451"/>
                    <a:pt x="1407886" y="1581"/>
                  </a:cubicBezTo>
                  <a:cubicBezTo>
                    <a:pt x="1322413" y="5613"/>
                    <a:pt x="1186140" y="775"/>
                    <a:pt x="1054705" y="30610"/>
                  </a:cubicBezTo>
                  <a:cubicBezTo>
                    <a:pt x="923270" y="60445"/>
                    <a:pt x="770063" y="104794"/>
                    <a:pt x="619276" y="180591"/>
                  </a:cubicBezTo>
                  <a:cubicBezTo>
                    <a:pt x="468489" y="256388"/>
                    <a:pt x="253194" y="414432"/>
                    <a:pt x="149981" y="485391"/>
                  </a:cubicBezTo>
                  <a:cubicBezTo>
                    <a:pt x="46768" y="556350"/>
                    <a:pt x="0" y="606343"/>
                    <a:pt x="0" y="606343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8322582" y="2354036"/>
              <a:ext cx="1146629" cy="991809"/>
            </a:xfrm>
            <a:custGeom>
              <a:avLst/>
              <a:gdLst>
                <a:gd name="connsiteX0" fmla="*/ 1146629 w 1146629"/>
                <a:gd name="connsiteY0" fmla="*/ 0 h 991809"/>
                <a:gd name="connsiteX1" fmla="*/ 1006324 w 1146629"/>
                <a:gd name="connsiteY1" fmla="*/ 19352 h 991809"/>
                <a:gd name="connsiteX2" fmla="*/ 812800 w 1146629"/>
                <a:gd name="connsiteY2" fmla="*/ 111276 h 991809"/>
                <a:gd name="connsiteX3" fmla="*/ 474133 w 1146629"/>
                <a:gd name="connsiteY3" fmla="*/ 358019 h 991809"/>
                <a:gd name="connsiteX4" fmla="*/ 130629 w 1146629"/>
                <a:gd name="connsiteY4" fmla="*/ 754743 h 991809"/>
                <a:gd name="connsiteX5" fmla="*/ 0 w 1146629"/>
                <a:gd name="connsiteY5" fmla="*/ 991809 h 99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6629" h="991809">
                  <a:moveTo>
                    <a:pt x="1146629" y="0"/>
                  </a:moveTo>
                  <a:cubicBezTo>
                    <a:pt x="1104295" y="403"/>
                    <a:pt x="1061962" y="806"/>
                    <a:pt x="1006324" y="19352"/>
                  </a:cubicBezTo>
                  <a:cubicBezTo>
                    <a:pt x="950686" y="37898"/>
                    <a:pt x="901498" y="54832"/>
                    <a:pt x="812800" y="111276"/>
                  </a:cubicBezTo>
                  <a:cubicBezTo>
                    <a:pt x="724102" y="167720"/>
                    <a:pt x="587828" y="250775"/>
                    <a:pt x="474133" y="358019"/>
                  </a:cubicBezTo>
                  <a:cubicBezTo>
                    <a:pt x="360438" y="465263"/>
                    <a:pt x="209651" y="649111"/>
                    <a:pt x="130629" y="754743"/>
                  </a:cubicBezTo>
                  <a:cubicBezTo>
                    <a:pt x="51607" y="860375"/>
                    <a:pt x="0" y="991809"/>
                    <a:pt x="0" y="991809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8869287" y="2392740"/>
              <a:ext cx="556381" cy="803124"/>
            </a:xfrm>
            <a:custGeom>
              <a:avLst/>
              <a:gdLst>
                <a:gd name="connsiteX0" fmla="*/ 556381 w 556381"/>
                <a:gd name="connsiteY0" fmla="*/ 0 h 803124"/>
                <a:gd name="connsiteX1" fmla="*/ 406400 w 556381"/>
                <a:gd name="connsiteY1" fmla="*/ 82248 h 803124"/>
                <a:gd name="connsiteX2" fmla="*/ 237067 w 556381"/>
                <a:gd name="connsiteY2" fmla="*/ 285448 h 803124"/>
                <a:gd name="connsiteX3" fmla="*/ 77409 w 556381"/>
                <a:gd name="connsiteY3" fmla="*/ 551543 h 803124"/>
                <a:gd name="connsiteX4" fmla="*/ 0 w 556381"/>
                <a:gd name="connsiteY4" fmla="*/ 803124 h 803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381" h="803124">
                  <a:moveTo>
                    <a:pt x="556381" y="0"/>
                  </a:moveTo>
                  <a:cubicBezTo>
                    <a:pt x="508000" y="17336"/>
                    <a:pt x="459619" y="34673"/>
                    <a:pt x="406400" y="82248"/>
                  </a:cubicBezTo>
                  <a:cubicBezTo>
                    <a:pt x="353181" y="129823"/>
                    <a:pt x="291899" y="207232"/>
                    <a:pt x="237067" y="285448"/>
                  </a:cubicBezTo>
                  <a:cubicBezTo>
                    <a:pt x="182235" y="363664"/>
                    <a:pt x="116920" y="465264"/>
                    <a:pt x="77409" y="551543"/>
                  </a:cubicBezTo>
                  <a:cubicBezTo>
                    <a:pt x="37898" y="637822"/>
                    <a:pt x="0" y="803124"/>
                    <a:pt x="0" y="803124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9856258" y="1971710"/>
              <a:ext cx="1001486" cy="271050"/>
            </a:xfrm>
            <a:custGeom>
              <a:avLst/>
              <a:gdLst>
                <a:gd name="connsiteX0" fmla="*/ 0 w 1001486"/>
                <a:gd name="connsiteY0" fmla="*/ 271050 h 271050"/>
                <a:gd name="connsiteX1" fmla="*/ 285448 w 1001486"/>
                <a:gd name="connsiteY1" fmla="*/ 164611 h 271050"/>
                <a:gd name="connsiteX2" fmla="*/ 672496 w 1001486"/>
                <a:gd name="connsiteY2" fmla="*/ 24307 h 271050"/>
                <a:gd name="connsiteX3" fmla="*/ 1001486 w 1001486"/>
                <a:gd name="connsiteY3" fmla="*/ 116 h 27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486" h="271050">
                  <a:moveTo>
                    <a:pt x="0" y="271050"/>
                  </a:moveTo>
                  <a:lnTo>
                    <a:pt x="285448" y="164611"/>
                  </a:lnTo>
                  <a:cubicBezTo>
                    <a:pt x="397531" y="123487"/>
                    <a:pt x="553156" y="51723"/>
                    <a:pt x="672496" y="24307"/>
                  </a:cubicBezTo>
                  <a:cubicBezTo>
                    <a:pt x="791836" y="-3109"/>
                    <a:pt x="1001486" y="116"/>
                    <a:pt x="1001486" y="116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9861096" y="2213731"/>
              <a:ext cx="972458" cy="67733"/>
            </a:xfrm>
            <a:custGeom>
              <a:avLst/>
              <a:gdLst>
                <a:gd name="connsiteX0" fmla="*/ 0 w 972458"/>
                <a:gd name="connsiteY0" fmla="*/ 67733 h 67733"/>
                <a:gd name="connsiteX1" fmla="*/ 208039 w 972458"/>
                <a:gd name="connsiteY1" fmla="*/ 29029 h 67733"/>
                <a:gd name="connsiteX2" fmla="*/ 648305 w 972458"/>
                <a:gd name="connsiteY2" fmla="*/ 4838 h 67733"/>
                <a:gd name="connsiteX3" fmla="*/ 972458 w 972458"/>
                <a:gd name="connsiteY3" fmla="*/ 0 h 67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458" h="67733">
                  <a:moveTo>
                    <a:pt x="0" y="67733"/>
                  </a:moveTo>
                  <a:cubicBezTo>
                    <a:pt x="49994" y="53622"/>
                    <a:pt x="99988" y="39511"/>
                    <a:pt x="208039" y="29029"/>
                  </a:cubicBezTo>
                  <a:cubicBezTo>
                    <a:pt x="316090" y="18547"/>
                    <a:pt x="520902" y="9676"/>
                    <a:pt x="648305" y="4838"/>
                  </a:cubicBezTo>
                  <a:cubicBezTo>
                    <a:pt x="775708" y="0"/>
                    <a:pt x="972458" y="0"/>
                    <a:pt x="972458" y="0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9836906" y="2320169"/>
              <a:ext cx="1069219" cy="174171"/>
            </a:xfrm>
            <a:custGeom>
              <a:avLst/>
              <a:gdLst>
                <a:gd name="connsiteX0" fmla="*/ 0 w 1069219"/>
                <a:gd name="connsiteY0" fmla="*/ 0 h 174171"/>
                <a:gd name="connsiteX1" fmla="*/ 251581 w 1069219"/>
                <a:gd name="connsiteY1" fmla="*/ 9676 h 174171"/>
                <a:gd name="connsiteX2" fmla="*/ 604762 w 1069219"/>
                <a:gd name="connsiteY2" fmla="*/ 43543 h 174171"/>
                <a:gd name="connsiteX3" fmla="*/ 1069219 w 1069219"/>
                <a:gd name="connsiteY3" fmla="*/ 174171 h 17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9219" h="174171">
                  <a:moveTo>
                    <a:pt x="0" y="0"/>
                  </a:moveTo>
                  <a:cubicBezTo>
                    <a:pt x="75393" y="1209"/>
                    <a:pt x="150787" y="2419"/>
                    <a:pt x="251581" y="9676"/>
                  </a:cubicBezTo>
                  <a:cubicBezTo>
                    <a:pt x="352375" y="16933"/>
                    <a:pt x="468489" y="16127"/>
                    <a:pt x="604762" y="43543"/>
                  </a:cubicBezTo>
                  <a:cubicBezTo>
                    <a:pt x="741035" y="70959"/>
                    <a:pt x="1069219" y="174171"/>
                    <a:pt x="1069219" y="174171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9856258" y="2363712"/>
              <a:ext cx="508000" cy="687009"/>
            </a:xfrm>
            <a:custGeom>
              <a:avLst/>
              <a:gdLst>
                <a:gd name="connsiteX0" fmla="*/ 0 w 508000"/>
                <a:gd name="connsiteY0" fmla="*/ 0 h 687009"/>
                <a:gd name="connsiteX1" fmla="*/ 188686 w 508000"/>
                <a:gd name="connsiteY1" fmla="*/ 179009 h 687009"/>
                <a:gd name="connsiteX2" fmla="*/ 396724 w 508000"/>
                <a:gd name="connsiteY2" fmla="*/ 425752 h 687009"/>
                <a:gd name="connsiteX3" fmla="*/ 508000 w 508000"/>
                <a:gd name="connsiteY3" fmla="*/ 687009 h 68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0" h="687009">
                  <a:moveTo>
                    <a:pt x="0" y="0"/>
                  </a:moveTo>
                  <a:cubicBezTo>
                    <a:pt x="61282" y="54025"/>
                    <a:pt x="122565" y="108050"/>
                    <a:pt x="188686" y="179009"/>
                  </a:cubicBezTo>
                  <a:cubicBezTo>
                    <a:pt x="254807" y="249968"/>
                    <a:pt x="343505" y="341085"/>
                    <a:pt x="396724" y="425752"/>
                  </a:cubicBezTo>
                  <a:cubicBezTo>
                    <a:pt x="449943" y="510419"/>
                    <a:pt x="508000" y="687009"/>
                    <a:pt x="508000" y="687009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9449859" y="2242760"/>
              <a:ext cx="53219" cy="532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9534527" y="2269372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9459541" y="2339526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9522435" y="2329850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9757081" y="2293568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9841749" y="2286314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9790953" y="2235518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71798" y="5219951"/>
            <a:ext cx="1163944" cy="1242931"/>
            <a:chOff x="7089811" y="2181148"/>
            <a:chExt cx="1933435" cy="2064640"/>
          </a:xfrm>
        </p:grpSpPr>
        <p:sp>
          <p:nvSpPr>
            <p:cNvPr id="10" name="Freeform 9"/>
            <p:cNvSpPr/>
            <p:nvPr/>
          </p:nvSpPr>
          <p:spPr>
            <a:xfrm>
              <a:off x="7089811" y="2830540"/>
              <a:ext cx="806875" cy="1283705"/>
            </a:xfrm>
            <a:custGeom>
              <a:avLst/>
              <a:gdLst>
                <a:gd name="connsiteX0" fmla="*/ 748487 w 806875"/>
                <a:gd name="connsiteY0" fmla="*/ 1190910 h 1283705"/>
                <a:gd name="connsiteX1" fmla="*/ 644971 w 806875"/>
                <a:gd name="connsiteY1" fmla="*/ 1121899 h 1283705"/>
                <a:gd name="connsiteX2" fmla="*/ 564457 w 806875"/>
                <a:gd name="connsiteY2" fmla="*/ 972374 h 1283705"/>
                <a:gd name="connsiteX3" fmla="*/ 547204 w 806875"/>
                <a:gd name="connsiteY3" fmla="*/ 782593 h 1283705"/>
                <a:gd name="connsiteX4" fmla="*/ 564457 w 806875"/>
                <a:gd name="connsiteY4" fmla="*/ 546805 h 1283705"/>
                <a:gd name="connsiteX5" fmla="*/ 587461 w 806875"/>
                <a:gd name="connsiteY5" fmla="*/ 339771 h 1283705"/>
                <a:gd name="connsiteX6" fmla="*/ 541454 w 806875"/>
                <a:gd name="connsiteY6" fmla="*/ 126986 h 1283705"/>
                <a:gd name="connsiteX7" fmla="*/ 432186 w 806875"/>
                <a:gd name="connsiteY7" fmla="*/ 29220 h 1283705"/>
                <a:gd name="connsiteX8" fmla="*/ 311416 w 806875"/>
                <a:gd name="connsiteY8" fmla="*/ 465 h 1283705"/>
                <a:gd name="connsiteX9" fmla="*/ 179144 w 806875"/>
                <a:gd name="connsiteY9" fmla="*/ 46473 h 1283705"/>
                <a:gd name="connsiteX10" fmla="*/ 41121 w 806875"/>
                <a:gd name="connsiteY10" fmla="*/ 195997 h 1283705"/>
                <a:gd name="connsiteX11" fmla="*/ 865 w 806875"/>
                <a:gd name="connsiteY11" fmla="*/ 345522 h 1283705"/>
                <a:gd name="connsiteX12" fmla="*/ 69876 w 806875"/>
                <a:gd name="connsiteY12" fmla="*/ 431786 h 1283705"/>
                <a:gd name="connsiteX13" fmla="*/ 202148 w 806875"/>
                <a:gd name="connsiteY13" fmla="*/ 380027 h 1283705"/>
                <a:gd name="connsiteX14" fmla="*/ 299914 w 806875"/>
                <a:gd name="connsiteY14" fmla="*/ 311016 h 1283705"/>
                <a:gd name="connsiteX15" fmla="*/ 368925 w 806875"/>
                <a:gd name="connsiteY15" fmla="*/ 345522 h 1283705"/>
                <a:gd name="connsiteX16" fmla="*/ 334420 w 806875"/>
                <a:gd name="connsiteY16" fmla="*/ 466291 h 1283705"/>
                <a:gd name="connsiteX17" fmla="*/ 299914 w 806875"/>
                <a:gd name="connsiteY17" fmla="*/ 621567 h 1283705"/>
                <a:gd name="connsiteX18" fmla="*/ 271159 w 806875"/>
                <a:gd name="connsiteY18" fmla="*/ 845854 h 1283705"/>
                <a:gd name="connsiteX19" fmla="*/ 328669 w 806875"/>
                <a:gd name="connsiteY19" fmla="*/ 1058639 h 1283705"/>
                <a:gd name="connsiteX20" fmla="*/ 483944 w 806875"/>
                <a:gd name="connsiteY20" fmla="*/ 1190910 h 1283705"/>
                <a:gd name="connsiteX21" fmla="*/ 633469 w 806875"/>
                <a:gd name="connsiteY21" fmla="*/ 1254171 h 1283705"/>
                <a:gd name="connsiteX22" fmla="*/ 777242 w 806875"/>
                <a:gd name="connsiteY22" fmla="*/ 1282925 h 1283705"/>
                <a:gd name="connsiteX23" fmla="*/ 805997 w 806875"/>
                <a:gd name="connsiteY23" fmla="*/ 1225416 h 1283705"/>
                <a:gd name="connsiteX24" fmla="*/ 748487 w 806875"/>
                <a:gd name="connsiteY24" fmla="*/ 1190910 h 128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06875" h="1283705">
                  <a:moveTo>
                    <a:pt x="748487" y="1190910"/>
                  </a:moveTo>
                  <a:cubicBezTo>
                    <a:pt x="721649" y="1173657"/>
                    <a:pt x="675643" y="1158322"/>
                    <a:pt x="644971" y="1121899"/>
                  </a:cubicBezTo>
                  <a:cubicBezTo>
                    <a:pt x="614299" y="1085476"/>
                    <a:pt x="580751" y="1028925"/>
                    <a:pt x="564457" y="972374"/>
                  </a:cubicBezTo>
                  <a:cubicBezTo>
                    <a:pt x="548162" y="915823"/>
                    <a:pt x="547204" y="853521"/>
                    <a:pt x="547204" y="782593"/>
                  </a:cubicBezTo>
                  <a:cubicBezTo>
                    <a:pt x="547204" y="711665"/>
                    <a:pt x="557747" y="620609"/>
                    <a:pt x="564457" y="546805"/>
                  </a:cubicBezTo>
                  <a:cubicBezTo>
                    <a:pt x="571167" y="473001"/>
                    <a:pt x="591295" y="409741"/>
                    <a:pt x="587461" y="339771"/>
                  </a:cubicBezTo>
                  <a:cubicBezTo>
                    <a:pt x="583627" y="269801"/>
                    <a:pt x="567333" y="178744"/>
                    <a:pt x="541454" y="126986"/>
                  </a:cubicBezTo>
                  <a:cubicBezTo>
                    <a:pt x="515575" y="75228"/>
                    <a:pt x="470526" y="50307"/>
                    <a:pt x="432186" y="29220"/>
                  </a:cubicBezTo>
                  <a:cubicBezTo>
                    <a:pt x="393846" y="8133"/>
                    <a:pt x="353590" y="-2411"/>
                    <a:pt x="311416" y="465"/>
                  </a:cubicBezTo>
                  <a:cubicBezTo>
                    <a:pt x="269242" y="3340"/>
                    <a:pt x="224193" y="13884"/>
                    <a:pt x="179144" y="46473"/>
                  </a:cubicBezTo>
                  <a:cubicBezTo>
                    <a:pt x="134095" y="79062"/>
                    <a:pt x="70834" y="146156"/>
                    <a:pt x="41121" y="195997"/>
                  </a:cubicBezTo>
                  <a:cubicBezTo>
                    <a:pt x="11408" y="245838"/>
                    <a:pt x="-3927" y="306224"/>
                    <a:pt x="865" y="345522"/>
                  </a:cubicBezTo>
                  <a:cubicBezTo>
                    <a:pt x="5657" y="384820"/>
                    <a:pt x="36329" y="426035"/>
                    <a:pt x="69876" y="431786"/>
                  </a:cubicBezTo>
                  <a:cubicBezTo>
                    <a:pt x="103423" y="437537"/>
                    <a:pt x="163808" y="400155"/>
                    <a:pt x="202148" y="380027"/>
                  </a:cubicBezTo>
                  <a:cubicBezTo>
                    <a:pt x="240488" y="359899"/>
                    <a:pt x="272118" y="316767"/>
                    <a:pt x="299914" y="311016"/>
                  </a:cubicBezTo>
                  <a:cubicBezTo>
                    <a:pt x="327710" y="305265"/>
                    <a:pt x="363174" y="319643"/>
                    <a:pt x="368925" y="345522"/>
                  </a:cubicBezTo>
                  <a:cubicBezTo>
                    <a:pt x="374676" y="371401"/>
                    <a:pt x="345922" y="420284"/>
                    <a:pt x="334420" y="466291"/>
                  </a:cubicBezTo>
                  <a:cubicBezTo>
                    <a:pt x="322918" y="512298"/>
                    <a:pt x="310457" y="558306"/>
                    <a:pt x="299914" y="621567"/>
                  </a:cubicBezTo>
                  <a:cubicBezTo>
                    <a:pt x="289370" y="684827"/>
                    <a:pt x="266366" y="773009"/>
                    <a:pt x="271159" y="845854"/>
                  </a:cubicBezTo>
                  <a:cubicBezTo>
                    <a:pt x="275952" y="918699"/>
                    <a:pt x="293205" y="1001130"/>
                    <a:pt x="328669" y="1058639"/>
                  </a:cubicBezTo>
                  <a:cubicBezTo>
                    <a:pt x="364133" y="1116148"/>
                    <a:pt x="433144" y="1158321"/>
                    <a:pt x="483944" y="1190910"/>
                  </a:cubicBezTo>
                  <a:cubicBezTo>
                    <a:pt x="534744" y="1223499"/>
                    <a:pt x="584586" y="1238835"/>
                    <a:pt x="633469" y="1254171"/>
                  </a:cubicBezTo>
                  <a:cubicBezTo>
                    <a:pt x="682352" y="1269507"/>
                    <a:pt x="748487" y="1287717"/>
                    <a:pt x="777242" y="1282925"/>
                  </a:cubicBezTo>
                  <a:cubicBezTo>
                    <a:pt x="805997" y="1278133"/>
                    <a:pt x="808872" y="1240752"/>
                    <a:pt x="805997" y="1225416"/>
                  </a:cubicBezTo>
                  <a:cubicBezTo>
                    <a:pt x="803122" y="1210080"/>
                    <a:pt x="775325" y="1208163"/>
                    <a:pt x="748487" y="1190910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8292285" y="3942422"/>
              <a:ext cx="594090" cy="228735"/>
            </a:xfrm>
            <a:custGeom>
              <a:avLst/>
              <a:gdLst>
                <a:gd name="connsiteX0" fmla="*/ 11840 w 594090"/>
                <a:gd name="connsiteY0" fmla="*/ 102032 h 228735"/>
                <a:gd name="connsiteX1" fmla="*/ 356897 w 594090"/>
                <a:gd name="connsiteY1" fmla="*/ 56024 h 228735"/>
                <a:gd name="connsiteX2" fmla="*/ 454663 w 594090"/>
                <a:gd name="connsiteY2" fmla="*/ 10017 h 228735"/>
                <a:gd name="connsiteX3" fmla="*/ 546678 w 594090"/>
                <a:gd name="connsiteY3" fmla="*/ 4266 h 228735"/>
                <a:gd name="connsiteX4" fmla="*/ 592685 w 594090"/>
                <a:gd name="connsiteY4" fmla="*/ 61775 h 228735"/>
                <a:gd name="connsiteX5" fmla="*/ 569681 w 594090"/>
                <a:gd name="connsiteY5" fmla="*/ 130787 h 228735"/>
                <a:gd name="connsiteX6" fmla="*/ 448912 w 594090"/>
                <a:gd name="connsiteY6" fmla="*/ 188296 h 228735"/>
                <a:gd name="connsiteX7" fmla="*/ 282134 w 594090"/>
                <a:gd name="connsiteY7" fmla="*/ 228553 h 228735"/>
                <a:gd name="connsiteX8" fmla="*/ 98104 w 594090"/>
                <a:gd name="connsiteY8" fmla="*/ 199798 h 228735"/>
                <a:gd name="connsiteX9" fmla="*/ 11840 w 594090"/>
                <a:gd name="connsiteY9" fmla="*/ 102032 h 22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4090" h="228735">
                  <a:moveTo>
                    <a:pt x="11840" y="102032"/>
                  </a:moveTo>
                  <a:cubicBezTo>
                    <a:pt x="54972" y="78070"/>
                    <a:pt x="283093" y="71360"/>
                    <a:pt x="356897" y="56024"/>
                  </a:cubicBezTo>
                  <a:cubicBezTo>
                    <a:pt x="430701" y="40688"/>
                    <a:pt x="423033" y="18643"/>
                    <a:pt x="454663" y="10017"/>
                  </a:cubicBezTo>
                  <a:cubicBezTo>
                    <a:pt x="486293" y="1391"/>
                    <a:pt x="523674" y="-4360"/>
                    <a:pt x="546678" y="4266"/>
                  </a:cubicBezTo>
                  <a:cubicBezTo>
                    <a:pt x="569682" y="12892"/>
                    <a:pt x="588851" y="40688"/>
                    <a:pt x="592685" y="61775"/>
                  </a:cubicBezTo>
                  <a:cubicBezTo>
                    <a:pt x="596519" y="82862"/>
                    <a:pt x="593643" y="109700"/>
                    <a:pt x="569681" y="130787"/>
                  </a:cubicBezTo>
                  <a:cubicBezTo>
                    <a:pt x="545719" y="151874"/>
                    <a:pt x="496837" y="172002"/>
                    <a:pt x="448912" y="188296"/>
                  </a:cubicBezTo>
                  <a:cubicBezTo>
                    <a:pt x="400988" y="204590"/>
                    <a:pt x="340602" y="226636"/>
                    <a:pt x="282134" y="228553"/>
                  </a:cubicBezTo>
                  <a:cubicBezTo>
                    <a:pt x="223666" y="230470"/>
                    <a:pt x="142194" y="217051"/>
                    <a:pt x="98104" y="199798"/>
                  </a:cubicBezTo>
                  <a:cubicBezTo>
                    <a:pt x="54014" y="182545"/>
                    <a:pt x="-31292" y="125994"/>
                    <a:pt x="11840" y="102032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8389580" y="3071516"/>
              <a:ext cx="608917" cy="348268"/>
            </a:xfrm>
            <a:custGeom>
              <a:avLst/>
              <a:gdLst>
                <a:gd name="connsiteX0" fmla="*/ 87073 w 608917"/>
                <a:gd name="connsiteY0" fmla="*/ 121798 h 348268"/>
                <a:gd name="connsiteX1" fmla="*/ 138832 w 608917"/>
                <a:gd name="connsiteY1" fmla="*/ 173557 h 348268"/>
                <a:gd name="connsiteX2" fmla="*/ 230847 w 608917"/>
                <a:gd name="connsiteY2" fmla="*/ 156304 h 348268"/>
                <a:gd name="connsiteX3" fmla="*/ 311360 w 608917"/>
                <a:gd name="connsiteY3" fmla="*/ 121798 h 348268"/>
                <a:gd name="connsiteX4" fmla="*/ 432130 w 608917"/>
                <a:gd name="connsiteY4" fmla="*/ 24032 h 348268"/>
                <a:gd name="connsiteX5" fmla="*/ 541398 w 608917"/>
                <a:gd name="connsiteY5" fmla="*/ 1029 h 348268"/>
                <a:gd name="connsiteX6" fmla="*/ 604658 w 608917"/>
                <a:gd name="connsiteY6" fmla="*/ 47036 h 348268"/>
                <a:gd name="connsiteX7" fmla="*/ 593156 w 608917"/>
                <a:gd name="connsiteY7" fmla="*/ 144802 h 348268"/>
                <a:gd name="connsiteX8" fmla="*/ 512643 w 608917"/>
                <a:gd name="connsiteY8" fmla="*/ 185059 h 348268"/>
                <a:gd name="connsiteX9" fmla="*/ 432130 w 608917"/>
                <a:gd name="connsiteY9" fmla="*/ 196561 h 348268"/>
                <a:gd name="connsiteX10" fmla="*/ 340115 w 608917"/>
                <a:gd name="connsiteY10" fmla="*/ 277074 h 348268"/>
                <a:gd name="connsiteX11" fmla="*/ 253851 w 608917"/>
                <a:gd name="connsiteY11" fmla="*/ 340334 h 348268"/>
                <a:gd name="connsiteX12" fmla="*/ 156085 w 608917"/>
                <a:gd name="connsiteY12" fmla="*/ 346085 h 348268"/>
                <a:gd name="connsiteX13" fmla="*/ 46817 w 608917"/>
                <a:gd name="connsiteY13" fmla="*/ 328832 h 348268"/>
                <a:gd name="connsiteX14" fmla="*/ 809 w 608917"/>
                <a:gd name="connsiteY14" fmla="*/ 167806 h 348268"/>
                <a:gd name="connsiteX15" fmla="*/ 87073 w 608917"/>
                <a:gd name="connsiteY15" fmla="*/ 121798 h 348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8917" h="348268">
                  <a:moveTo>
                    <a:pt x="87073" y="121798"/>
                  </a:moveTo>
                  <a:cubicBezTo>
                    <a:pt x="110077" y="122757"/>
                    <a:pt x="114870" y="167806"/>
                    <a:pt x="138832" y="173557"/>
                  </a:cubicBezTo>
                  <a:cubicBezTo>
                    <a:pt x="162794" y="179308"/>
                    <a:pt x="202092" y="164930"/>
                    <a:pt x="230847" y="156304"/>
                  </a:cubicBezTo>
                  <a:cubicBezTo>
                    <a:pt x="259602" y="147678"/>
                    <a:pt x="277813" y="143843"/>
                    <a:pt x="311360" y="121798"/>
                  </a:cubicBezTo>
                  <a:cubicBezTo>
                    <a:pt x="344907" y="99753"/>
                    <a:pt x="393790" y="44160"/>
                    <a:pt x="432130" y="24032"/>
                  </a:cubicBezTo>
                  <a:cubicBezTo>
                    <a:pt x="470470" y="3904"/>
                    <a:pt x="512643" y="-2805"/>
                    <a:pt x="541398" y="1029"/>
                  </a:cubicBezTo>
                  <a:cubicBezTo>
                    <a:pt x="570153" y="4863"/>
                    <a:pt x="596032" y="23074"/>
                    <a:pt x="604658" y="47036"/>
                  </a:cubicBezTo>
                  <a:cubicBezTo>
                    <a:pt x="613284" y="70998"/>
                    <a:pt x="608492" y="121798"/>
                    <a:pt x="593156" y="144802"/>
                  </a:cubicBezTo>
                  <a:cubicBezTo>
                    <a:pt x="577820" y="167806"/>
                    <a:pt x="539481" y="176433"/>
                    <a:pt x="512643" y="185059"/>
                  </a:cubicBezTo>
                  <a:cubicBezTo>
                    <a:pt x="485805" y="193686"/>
                    <a:pt x="460885" y="181225"/>
                    <a:pt x="432130" y="196561"/>
                  </a:cubicBezTo>
                  <a:cubicBezTo>
                    <a:pt x="403375" y="211897"/>
                    <a:pt x="369828" y="253112"/>
                    <a:pt x="340115" y="277074"/>
                  </a:cubicBezTo>
                  <a:cubicBezTo>
                    <a:pt x="310402" y="301036"/>
                    <a:pt x="284523" y="328832"/>
                    <a:pt x="253851" y="340334"/>
                  </a:cubicBezTo>
                  <a:cubicBezTo>
                    <a:pt x="223179" y="351836"/>
                    <a:pt x="190591" y="348002"/>
                    <a:pt x="156085" y="346085"/>
                  </a:cubicBezTo>
                  <a:cubicBezTo>
                    <a:pt x="121579" y="344168"/>
                    <a:pt x="72696" y="358545"/>
                    <a:pt x="46817" y="328832"/>
                  </a:cubicBezTo>
                  <a:cubicBezTo>
                    <a:pt x="20938" y="299119"/>
                    <a:pt x="-4942" y="199436"/>
                    <a:pt x="809" y="167806"/>
                  </a:cubicBezTo>
                  <a:cubicBezTo>
                    <a:pt x="6560" y="136176"/>
                    <a:pt x="64069" y="120839"/>
                    <a:pt x="87073" y="121798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8046287" y="3358877"/>
              <a:ext cx="473524" cy="580980"/>
            </a:xfrm>
            <a:custGeom>
              <a:avLst/>
              <a:gdLst>
                <a:gd name="connsiteX0" fmla="*/ 292344 w 473524"/>
                <a:gd name="connsiteY0" fmla="*/ 1215 h 580980"/>
                <a:gd name="connsiteX1" fmla="*/ 27800 w 473524"/>
                <a:gd name="connsiteY1" fmla="*/ 167992 h 580980"/>
                <a:gd name="connsiteX2" fmla="*/ 50804 w 473524"/>
                <a:gd name="connsiteY2" fmla="*/ 564807 h 580980"/>
                <a:gd name="connsiteX3" fmla="*/ 407362 w 473524"/>
                <a:gd name="connsiteY3" fmla="*/ 478543 h 580980"/>
                <a:gd name="connsiteX4" fmla="*/ 464872 w 473524"/>
                <a:gd name="connsiteY4" fmla="*/ 242754 h 580980"/>
                <a:gd name="connsiteX5" fmla="*/ 292344 w 473524"/>
                <a:gd name="connsiteY5" fmla="*/ 1215 h 580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3524" h="580980">
                  <a:moveTo>
                    <a:pt x="292344" y="1215"/>
                  </a:moveTo>
                  <a:cubicBezTo>
                    <a:pt x="219499" y="-11245"/>
                    <a:pt x="68057" y="74060"/>
                    <a:pt x="27800" y="167992"/>
                  </a:cubicBezTo>
                  <a:cubicBezTo>
                    <a:pt x="-12457" y="261924"/>
                    <a:pt x="-12456" y="513049"/>
                    <a:pt x="50804" y="564807"/>
                  </a:cubicBezTo>
                  <a:cubicBezTo>
                    <a:pt x="114064" y="616565"/>
                    <a:pt x="338351" y="532218"/>
                    <a:pt x="407362" y="478543"/>
                  </a:cubicBezTo>
                  <a:cubicBezTo>
                    <a:pt x="476373" y="424868"/>
                    <a:pt x="483083" y="321350"/>
                    <a:pt x="464872" y="242754"/>
                  </a:cubicBezTo>
                  <a:cubicBezTo>
                    <a:pt x="446661" y="164158"/>
                    <a:pt x="365189" y="13675"/>
                    <a:pt x="292344" y="1215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8166058" y="3043723"/>
              <a:ext cx="511894" cy="735134"/>
            </a:xfrm>
            <a:custGeom>
              <a:avLst/>
              <a:gdLst>
                <a:gd name="connsiteX0" fmla="*/ 44 w 511894"/>
                <a:gd name="connsiteY0" fmla="*/ 97833 h 735134"/>
                <a:gd name="connsiteX1" fmla="*/ 103561 w 511894"/>
                <a:gd name="connsiteY1" fmla="*/ 368127 h 735134"/>
                <a:gd name="connsiteX2" fmla="*/ 270339 w 511894"/>
                <a:gd name="connsiteY2" fmla="*/ 575161 h 735134"/>
                <a:gd name="connsiteX3" fmla="*/ 442867 w 511894"/>
                <a:gd name="connsiteY3" fmla="*/ 707433 h 735134"/>
                <a:gd name="connsiteX4" fmla="*/ 511878 w 511894"/>
                <a:gd name="connsiteY4" fmla="*/ 724686 h 735134"/>
                <a:gd name="connsiteX5" fmla="*/ 448618 w 511894"/>
                <a:gd name="connsiteY5" fmla="*/ 580912 h 735134"/>
                <a:gd name="connsiteX6" fmla="*/ 379607 w 511894"/>
                <a:gd name="connsiteY6" fmla="*/ 442890 h 735134"/>
                <a:gd name="connsiteX7" fmla="*/ 310595 w 511894"/>
                <a:gd name="connsiteY7" fmla="*/ 258859 h 735134"/>
                <a:gd name="connsiteX8" fmla="*/ 258837 w 511894"/>
                <a:gd name="connsiteY8" fmla="*/ 80580 h 735134"/>
                <a:gd name="connsiteX9" fmla="*/ 115063 w 511894"/>
                <a:gd name="connsiteY9" fmla="*/ 67 h 735134"/>
                <a:gd name="connsiteX10" fmla="*/ 44 w 511894"/>
                <a:gd name="connsiteY10" fmla="*/ 97833 h 735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11894" h="735134">
                  <a:moveTo>
                    <a:pt x="44" y="97833"/>
                  </a:moveTo>
                  <a:cubicBezTo>
                    <a:pt x="-1873" y="159176"/>
                    <a:pt x="58512" y="288572"/>
                    <a:pt x="103561" y="368127"/>
                  </a:cubicBezTo>
                  <a:cubicBezTo>
                    <a:pt x="148610" y="447682"/>
                    <a:pt x="213788" y="518610"/>
                    <a:pt x="270339" y="575161"/>
                  </a:cubicBezTo>
                  <a:cubicBezTo>
                    <a:pt x="326890" y="631712"/>
                    <a:pt x="402610" y="682512"/>
                    <a:pt x="442867" y="707433"/>
                  </a:cubicBezTo>
                  <a:cubicBezTo>
                    <a:pt x="483124" y="732354"/>
                    <a:pt x="510920" y="745773"/>
                    <a:pt x="511878" y="724686"/>
                  </a:cubicBezTo>
                  <a:cubicBezTo>
                    <a:pt x="512836" y="703599"/>
                    <a:pt x="470663" y="627878"/>
                    <a:pt x="448618" y="580912"/>
                  </a:cubicBezTo>
                  <a:cubicBezTo>
                    <a:pt x="426573" y="533946"/>
                    <a:pt x="402611" y="496566"/>
                    <a:pt x="379607" y="442890"/>
                  </a:cubicBezTo>
                  <a:cubicBezTo>
                    <a:pt x="356603" y="389214"/>
                    <a:pt x="330723" y="319244"/>
                    <a:pt x="310595" y="258859"/>
                  </a:cubicBezTo>
                  <a:cubicBezTo>
                    <a:pt x="290467" y="198474"/>
                    <a:pt x="291426" y="123712"/>
                    <a:pt x="258837" y="80580"/>
                  </a:cubicBezTo>
                  <a:cubicBezTo>
                    <a:pt x="226248" y="37448"/>
                    <a:pt x="157237" y="-1850"/>
                    <a:pt x="115063" y="67"/>
                  </a:cubicBezTo>
                  <a:cubicBezTo>
                    <a:pt x="72889" y="1984"/>
                    <a:pt x="1961" y="36490"/>
                    <a:pt x="44" y="97833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7683019" y="2939653"/>
              <a:ext cx="1054628" cy="1306135"/>
            </a:xfrm>
            <a:custGeom>
              <a:avLst/>
              <a:gdLst>
                <a:gd name="connsiteX0" fmla="*/ 322057 w 1054628"/>
                <a:gd name="connsiteY0" fmla="*/ 69631 h 1306135"/>
                <a:gd name="connsiteX1" fmla="*/ 230042 w 1054628"/>
                <a:gd name="connsiteY1" fmla="*/ 207654 h 1306135"/>
                <a:gd name="connsiteX2" fmla="*/ 92019 w 1054628"/>
                <a:gd name="connsiteY2" fmla="*/ 437692 h 1306135"/>
                <a:gd name="connsiteX3" fmla="*/ 17257 w 1054628"/>
                <a:gd name="connsiteY3" fmla="*/ 644726 h 1306135"/>
                <a:gd name="connsiteX4" fmla="*/ 5755 w 1054628"/>
                <a:gd name="connsiteY4" fmla="*/ 897767 h 1306135"/>
                <a:gd name="connsiteX5" fmla="*/ 92019 w 1054628"/>
                <a:gd name="connsiteY5" fmla="*/ 1133556 h 1306135"/>
                <a:gd name="connsiteX6" fmla="*/ 258796 w 1054628"/>
                <a:gd name="connsiteY6" fmla="*/ 1260077 h 1306135"/>
                <a:gd name="connsiteX7" fmla="*/ 546344 w 1054628"/>
                <a:gd name="connsiteY7" fmla="*/ 1306084 h 1306135"/>
                <a:gd name="connsiteX8" fmla="*/ 805136 w 1054628"/>
                <a:gd name="connsiteY8" fmla="*/ 1265827 h 1306135"/>
                <a:gd name="connsiteX9" fmla="*/ 971913 w 1054628"/>
                <a:gd name="connsiteY9" fmla="*/ 1133556 h 1306135"/>
                <a:gd name="connsiteX10" fmla="*/ 1052427 w 1054628"/>
                <a:gd name="connsiteY10" fmla="*/ 961027 h 1306135"/>
                <a:gd name="connsiteX11" fmla="*/ 1023672 w 1054628"/>
                <a:gd name="connsiteY11" fmla="*/ 782748 h 1306135"/>
                <a:gd name="connsiteX12" fmla="*/ 937408 w 1054628"/>
                <a:gd name="connsiteY12" fmla="*/ 684982 h 1306135"/>
                <a:gd name="connsiteX13" fmla="*/ 764879 w 1054628"/>
                <a:gd name="connsiteY13" fmla="*/ 667729 h 1306135"/>
                <a:gd name="connsiteX14" fmla="*/ 557846 w 1054628"/>
                <a:gd name="connsiteY14" fmla="*/ 817254 h 1306135"/>
                <a:gd name="connsiteX15" fmla="*/ 500336 w 1054628"/>
                <a:gd name="connsiteY15" fmla="*/ 926522 h 1306135"/>
                <a:gd name="connsiteX16" fmla="*/ 557846 w 1054628"/>
                <a:gd name="connsiteY16" fmla="*/ 736741 h 1306135"/>
                <a:gd name="connsiteX17" fmla="*/ 644110 w 1054628"/>
                <a:gd name="connsiteY17" fmla="*/ 638975 h 1306135"/>
                <a:gd name="connsiteX18" fmla="*/ 713121 w 1054628"/>
                <a:gd name="connsiteY18" fmla="*/ 466446 h 1306135"/>
                <a:gd name="connsiteX19" fmla="*/ 747627 w 1054628"/>
                <a:gd name="connsiteY19" fmla="*/ 311171 h 1306135"/>
                <a:gd name="connsiteX20" fmla="*/ 667113 w 1054628"/>
                <a:gd name="connsiteY20" fmla="*/ 17873 h 1306135"/>
                <a:gd name="connsiteX21" fmla="*/ 391068 w 1054628"/>
                <a:gd name="connsiteY21" fmla="*/ 35126 h 1306135"/>
                <a:gd name="connsiteX22" fmla="*/ 322057 w 1054628"/>
                <a:gd name="connsiteY22" fmla="*/ 69631 h 1306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54628" h="1306135">
                  <a:moveTo>
                    <a:pt x="322057" y="69631"/>
                  </a:moveTo>
                  <a:cubicBezTo>
                    <a:pt x="295219" y="98386"/>
                    <a:pt x="268382" y="146311"/>
                    <a:pt x="230042" y="207654"/>
                  </a:cubicBezTo>
                  <a:cubicBezTo>
                    <a:pt x="191702" y="268997"/>
                    <a:pt x="127483" y="364847"/>
                    <a:pt x="92019" y="437692"/>
                  </a:cubicBezTo>
                  <a:cubicBezTo>
                    <a:pt x="56555" y="510537"/>
                    <a:pt x="31634" y="568047"/>
                    <a:pt x="17257" y="644726"/>
                  </a:cubicBezTo>
                  <a:cubicBezTo>
                    <a:pt x="2880" y="721405"/>
                    <a:pt x="-6705" y="816295"/>
                    <a:pt x="5755" y="897767"/>
                  </a:cubicBezTo>
                  <a:cubicBezTo>
                    <a:pt x="18215" y="979239"/>
                    <a:pt x="49846" y="1073171"/>
                    <a:pt x="92019" y="1133556"/>
                  </a:cubicBezTo>
                  <a:cubicBezTo>
                    <a:pt x="134192" y="1193941"/>
                    <a:pt x="183075" y="1231322"/>
                    <a:pt x="258796" y="1260077"/>
                  </a:cubicBezTo>
                  <a:cubicBezTo>
                    <a:pt x="334517" y="1288832"/>
                    <a:pt x="455287" y="1305126"/>
                    <a:pt x="546344" y="1306084"/>
                  </a:cubicBezTo>
                  <a:cubicBezTo>
                    <a:pt x="637401" y="1307042"/>
                    <a:pt x="734208" y="1294582"/>
                    <a:pt x="805136" y="1265827"/>
                  </a:cubicBezTo>
                  <a:cubicBezTo>
                    <a:pt x="876064" y="1237072"/>
                    <a:pt x="930698" y="1184356"/>
                    <a:pt x="971913" y="1133556"/>
                  </a:cubicBezTo>
                  <a:cubicBezTo>
                    <a:pt x="1013128" y="1082756"/>
                    <a:pt x="1043801" y="1019495"/>
                    <a:pt x="1052427" y="961027"/>
                  </a:cubicBezTo>
                  <a:cubicBezTo>
                    <a:pt x="1061053" y="902559"/>
                    <a:pt x="1042842" y="828755"/>
                    <a:pt x="1023672" y="782748"/>
                  </a:cubicBezTo>
                  <a:cubicBezTo>
                    <a:pt x="1004502" y="736741"/>
                    <a:pt x="980540" y="704152"/>
                    <a:pt x="937408" y="684982"/>
                  </a:cubicBezTo>
                  <a:cubicBezTo>
                    <a:pt x="894276" y="665812"/>
                    <a:pt x="828139" y="645684"/>
                    <a:pt x="764879" y="667729"/>
                  </a:cubicBezTo>
                  <a:cubicBezTo>
                    <a:pt x="701619" y="689774"/>
                    <a:pt x="601936" y="774122"/>
                    <a:pt x="557846" y="817254"/>
                  </a:cubicBezTo>
                  <a:cubicBezTo>
                    <a:pt x="513756" y="860386"/>
                    <a:pt x="500336" y="939941"/>
                    <a:pt x="500336" y="926522"/>
                  </a:cubicBezTo>
                  <a:cubicBezTo>
                    <a:pt x="500336" y="913103"/>
                    <a:pt x="533884" y="784665"/>
                    <a:pt x="557846" y="736741"/>
                  </a:cubicBezTo>
                  <a:cubicBezTo>
                    <a:pt x="581808" y="688817"/>
                    <a:pt x="618231" y="684024"/>
                    <a:pt x="644110" y="638975"/>
                  </a:cubicBezTo>
                  <a:cubicBezTo>
                    <a:pt x="669989" y="593926"/>
                    <a:pt x="695868" y="521080"/>
                    <a:pt x="713121" y="466446"/>
                  </a:cubicBezTo>
                  <a:cubicBezTo>
                    <a:pt x="730374" y="411812"/>
                    <a:pt x="755295" y="385933"/>
                    <a:pt x="747627" y="311171"/>
                  </a:cubicBezTo>
                  <a:cubicBezTo>
                    <a:pt x="739959" y="236409"/>
                    <a:pt x="726540" y="63881"/>
                    <a:pt x="667113" y="17873"/>
                  </a:cubicBezTo>
                  <a:cubicBezTo>
                    <a:pt x="607686" y="-28135"/>
                    <a:pt x="445702" y="28417"/>
                    <a:pt x="391068" y="35126"/>
                  </a:cubicBezTo>
                  <a:cubicBezTo>
                    <a:pt x="336434" y="41835"/>
                    <a:pt x="348895" y="40876"/>
                    <a:pt x="322057" y="69631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7976321" y="2980402"/>
              <a:ext cx="576476" cy="345026"/>
            </a:xfrm>
            <a:custGeom>
              <a:avLst/>
              <a:gdLst>
                <a:gd name="connsiteX0" fmla="*/ 28755 w 576476"/>
                <a:gd name="connsiteY0" fmla="*/ 128 h 345026"/>
                <a:gd name="connsiteX1" fmla="*/ 0 w 576476"/>
                <a:gd name="connsiteY1" fmla="*/ 86392 h 345026"/>
                <a:gd name="connsiteX2" fmla="*/ 28755 w 576476"/>
                <a:gd name="connsiteY2" fmla="*/ 161154 h 345026"/>
                <a:gd name="connsiteX3" fmla="*/ 120770 w 576476"/>
                <a:gd name="connsiteY3" fmla="*/ 270422 h 345026"/>
                <a:gd name="connsiteX4" fmla="*/ 270294 w 576476"/>
                <a:gd name="connsiteY4" fmla="*/ 339433 h 345026"/>
                <a:gd name="connsiteX5" fmla="*/ 454325 w 576476"/>
                <a:gd name="connsiteY5" fmla="*/ 333682 h 345026"/>
                <a:gd name="connsiteX6" fmla="*/ 552091 w 576476"/>
                <a:gd name="connsiteY6" fmla="*/ 276173 h 345026"/>
                <a:gd name="connsiteX7" fmla="*/ 575094 w 576476"/>
                <a:gd name="connsiteY7" fmla="*/ 189909 h 345026"/>
                <a:gd name="connsiteX8" fmla="*/ 523336 w 576476"/>
                <a:gd name="connsiteY8" fmla="*/ 132399 h 345026"/>
                <a:gd name="connsiteX9" fmla="*/ 345057 w 576476"/>
                <a:gd name="connsiteY9" fmla="*/ 155403 h 345026"/>
                <a:gd name="connsiteX10" fmla="*/ 155276 w 576476"/>
                <a:gd name="connsiteY10" fmla="*/ 69139 h 345026"/>
                <a:gd name="connsiteX11" fmla="*/ 28755 w 576476"/>
                <a:gd name="connsiteY11" fmla="*/ 128 h 345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6476" h="345026">
                  <a:moveTo>
                    <a:pt x="28755" y="128"/>
                  </a:moveTo>
                  <a:cubicBezTo>
                    <a:pt x="2876" y="3004"/>
                    <a:pt x="0" y="59554"/>
                    <a:pt x="0" y="86392"/>
                  </a:cubicBezTo>
                  <a:cubicBezTo>
                    <a:pt x="0" y="113230"/>
                    <a:pt x="8627" y="130482"/>
                    <a:pt x="28755" y="161154"/>
                  </a:cubicBezTo>
                  <a:cubicBezTo>
                    <a:pt x="48883" y="191826"/>
                    <a:pt x="80514" y="240709"/>
                    <a:pt x="120770" y="270422"/>
                  </a:cubicBezTo>
                  <a:cubicBezTo>
                    <a:pt x="161026" y="300135"/>
                    <a:pt x="214702" y="328890"/>
                    <a:pt x="270294" y="339433"/>
                  </a:cubicBezTo>
                  <a:cubicBezTo>
                    <a:pt x="325887" y="349976"/>
                    <a:pt x="407359" y="344225"/>
                    <a:pt x="454325" y="333682"/>
                  </a:cubicBezTo>
                  <a:cubicBezTo>
                    <a:pt x="501291" y="323139"/>
                    <a:pt x="531963" y="300135"/>
                    <a:pt x="552091" y="276173"/>
                  </a:cubicBezTo>
                  <a:cubicBezTo>
                    <a:pt x="572219" y="252211"/>
                    <a:pt x="579886" y="213871"/>
                    <a:pt x="575094" y="189909"/>
                  </a:cubicBezTo>
                  <a:cubicBezTo>
                    <a:pt x="570302" y="165947"/>
                    <a:pt x="561675" y="138150"/>
                    <a:pt x="523336" y="132399"/>
                  </a:cubicBezTo>
                  <a:cubicBezTo>
                    <a:pt x="484997" y="126648"/>
                    <a:pt x="406400" y="165946"/>
                    <a:pt x="345057" y="155403"/>
                  </a:cubicBezTo>
                  <a:cubicBezTo>
                    <a:pt x="283714" y="144860"/>
                    <a:pt x="207034" y="95018"/>
                    <a:pt x="155276" y="69139"/>
                  </a:cubicBezTo>
                  <a:cubicBezTo>
                    <a:pt x="103518" y="43260"/>
                    <a:pt x="54634" y="-2748"/>
                    <a:pt x="28755" y="128"/>
                  </a:cubicBezTo>
                  <a:close/>
                </a:path>
              </a:pathLst>
            </a:custGeom>
            <a:solidFill>
              <a:srgbClr val="FB82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8470994" y="2181148"/>
              <a:ext cx="311737" cy="294499"/>
            </a:xfrm>
            <a:custGeom>
              <a:avLst/>
              <a:gdLst>
                <a:gd name="connsiteX0" fmla="*/ 11410 w 311737"/>
                <a:gd name="connsiteY0" fmla="*/ 207034 h 294499"/>
                <a:gd name="connsiteX1" fmla="*/ 34414 w 311737"/>
                <a:gd name="connsiteY1" fmla="*/ 115019 h 294499"/>
                <a:gd name="connsiteX2" fmla="*/ 97674 w 311737"/>
                <a:gd name="connsiteY2" fmla="*/ 28755 h 294499"/>
                <a:gd name="connsiteX3" fmla="*/ 132180 w 311737"/>
                <a:gd name="connsiteY3" fmla="*/ 0 h 294499"/>
                <a:gd name="connsiteX4" fmla="*/ 201191 w 311737"/>
                <a:gd name="connsiteY4" fmla="*/ 28755 h 294499"/>
                <a:gd name="connsiteX5" fmla="*/ 287455 w 311737"/>
                <a:gd name="connsiteY5" fmla="*/ 161027 h 294499"/>
                <a:gd name="connsiteX6" fmla="*/ 310459 w 311737"/>
                <a:gd name="connsiteY6" fmla="*/ 224287 h 294499"/>
                <a:gd name="connsiteX7" fmla="*/ 298957 w 311737"/>
                <a:gd name="connsiteY7" fmla="*/ 293298 h 294499"/>
                <a:gd name="connsiteX8" fmla="*/ 218444 w 311737"/>
                <a:gd name="connsiteY8" fmla="*/ 264544 h 294499"/>
                <a:gd name="connsiteX9" fmla="*/ 11410 w 311737"/>
                <a:gd name="connsiteY9" fmla="*/ 207034 h 29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1737" h="294499">
                  <a:moveTo>
                    <a:pt x="11410" y="207034"/>
                  </a:moveTo>
                  <a:cubicBezTo>
                    <a:pt x="-19262" y="182113"/>
                    <a:pt x="20037" y="144732"/>
                    <a:pt x="34414" y="115019"/>
                  </a:cubicBezTo>
                  <a:cubicBezTo>
                    <a:pt x="48791" y="85306"/>
                    <a:pt x="81380" y="47925"/>
                    <a:pt x="97674" y="28755"/>
                  </a:cubicBezTo>
                  <a:cubicBezTo>
                    <a:pt x="113968" y="9585"/>
                    <a:pt x="114927" y="0"/>
                    <a:pt x="132180" y="0"/>
                  </a:cubicBezTo>
                  <a:cubicBezTo>
                    <a:pt x="149433" y="0"/>
                    <a:pt x="175312" y="1917"/>
                    <a:pt x="201191" y="28755"/>
                  </a:cubicBezTo>
                  <a:cubicBezTo>
                    <a:pt x="227070" y="55593"/>
                    <a:pt x="269244" y="128438"/>
                    <a:pt x="287455" y="161027"/>
                  </a:cubicBezTo>
                  <a:cubicBezTo>
                    <a:pt x="305666" y="193616"/>
                    <a:pt x="308542" y="202242"/>
                    <a:pt x="310459" y="224287"/>
                  </a:cubicBezTo>
                  <a:cubicBezTo>
                    <a:pt x="312376" y="246332"/>
                    <a:pt x="314293" y="286589"/>
                    <a:pt x="298957" y="293298"/>
                  </a:cubicBezTo>
                  <a:cubicBezTo>
                    <a:pt x="283621" y="300007"/>
                    <a:pt x="266368" y="277004"/>
                    <a:pt x="218444" y="264544"/>
                  </a:cubicBezTo>
                  <a:cubicBezTo>
                    <a:pt x="170520" y="252084"/>
                    <a:pt x="42082" y="231955"/>
                    <a:pt x="11410" y="207034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7843679" y="2473595"/>
              <a:ext cx="287996" cy="391639"/>
            </a:xfrm>
            <a:custGeom>
              <a:avLst/>
              <a:gdLst>
                <a:gd name="connsiteX0" fmla="*/ 287918 w 287996"/>
                <a:gd name="connsiteY0" fmla="*/ 87116 h 391639"/>
                <a:gd name="connsiteX1" fmla="*/ 178650 w 287996"/>
                <a:gd name="connsiteY1" fmla="*/ 18104 h 391639"/>
                <a:gd name="connsiteX2" fmla="*/ 75133 w 287996"/>
                <a:gd name="connsiteY2" fmla="*/ 851 h 391639"/>
                <a:gd name="connsiteX3" fmla="*/ 11872 w 287996"/>
                <a:gd name="connsiteY3" fmla="*/ 12353 h 391639"/>
                <a:gd name="connsiteX4" fmla="*/ 370 w 287996"/>
                <a:gd name="connsiteY4" fmla="*/ 92867 h 391639"/>
                <a:gd name="connsiteX5" fmla="*/ 17623 w 287996"/>
                <a:gd name="connsiteY5" fmla="*/ 230889 h 391639"/>
                <a:gd name="connsiteX6" fmla="*/ 103887 w 287996"/>
                <a:gd name="connsiteY6" fmla="*/ 386165 h 391639"/>
                <a:gd name="connsiteX7" fmla="*/ 167148 w 287996"/>
                <a:gd name="connsiteY7" fmla="*/ 345908 h 391639"/>
                <a:gd name="connsiteX8" fmla="*/ 195903 w 287996"/>
                <a:gd name="connsiteY8" fmla="*/ 242391 h 391639"/>
                <a:gd name="connsiteX9" fmla="*/ 287918 w 287996"/>
                <a:gd name="connsiteY9" fmla="*/ 87116 h 391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996" h="391639">
                  <a:moveTo>
                    <a:pt x="287918" y="87116"/>
                  </a:moveTo>
                  <a:cubicBezTo>
                    <a:pt x="285043" y="49735"/>
                    <a:pt x="214114" y="32481"/>
                    <a:pt x="178650" y="18104"/>
                  </a:cubicBezTo>
                  <a:cubicBezTo>
                    <a:pt x="143186" y="3727"/>
                    <a:pt x="102929" y="1809"/>
                    <a:pt x="75133" y="851"/>
                  </a:cubicBezTo>
                  <a:cubicBezTo>
                    <a:pt x="47337" y="-107"/>
                    <a:pt x="24332" y="-2983"/>
                    <a:pt x="11872" y="12353"/>
                  </a:cubicBezTo>
                  <a:cubicBezTo>
                    <a:pt x="-588" y="27689"/>
                    <a:pt x="-588" y="56444"/>
                    <a:pt x="370" y="92867"/>
                  </a:cubicBezTo>
                  <a:cubicBezTo>
                    <a:pt x="1328" y="129290"/>
                    <a:pt x="370" y="182006"/>
                    <a:pt x="17623" y="230889"/>
                  </a:cubicBezTo>
                  <a:cubicBezTo>
                    <a:pt x="34876" y="279772"/>
                    <a:pt x="78966" y="366995"/>
                    <a:pt x="103887" y="386165"/>
                  </a:cubicBezTo>
                  <a:cubicBezTo>
                    <a:pt x="128808" y="405335"/>
                    <a:pt x="151812" y="369870"/>
                    <a:pt x="167148" y="345908"/>
                  </a:cubicBezTo>
                  <a:cubicBezTo>
                    <a:pt x="182484" y="321946"/>
                    <a:pt x="177692" y="278814"/>
                    <a:pt x="195903" y="242391"/>
                  </a:cubicBezTo>
                  <a:cubicBezTo>
                    <a:pt x="214114" y="205968"/>
                    <a:pt x="290793" y="124497"/>
                    <a:pt x="287918" y="87116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rot="20290745">
              <a:off x="7902957" y="2343634"/>
              <a:ext cx="1035186" cy="876347"/>
            </a:xfrm>
            <a:prstGeom prst="ellipse">
              <a:avLst/>
            </a:pr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8217861" y="2753275"/>
              <a:ext cx="115019" cy="71979"/>
            </a:xfrm>
            <a:custGeom>
              <a:avLst/>
              <a:gdLst>
                <a:gd name="connsiteX0" fmla="*/ 0 w 115019"/>
                <a:gd name="connsiteY0" fmla="*/ 71979 h 71979"/>
                <a:gd name="connsiteX1" fmla="*/ 11502 w 115019"/>
                <a:gd name="connsiteY1" fmla="*/ 8719 h 71979"/>
                <a:gd name="connsiteX2" fmla="*/ 69011 w 115019"/>
                <a:gd name="connsiteY2" fmla="*/ 2968 h 71979"/>
                <a:gd name="connsiteX3" fmla="*/ 115019 w 115019"/>
                <a:gd name="connsiteY3" fmla="*/ 31722 h 71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019" h="71979">
                  <a:moveTo>
                    <a:pt x="0" y="71979"/>
                  </a:moveTo>
                  <a:cubicBezTo>
                    <a:pt x="0" y="46100"/>
                    <a:pt x="0" y="20221"/>
                    <a:pt x="11502" y="8719"/>
                  </a:cubicBezTo>
                  <a:cubicBezTo>
                    <a:pt x="23004" y="-2783"/>
                    <a:pt x="51758" y="-866"/>
                    <a:pt x="69011" y="2968"/>
                  </a:cubicBezTo>
                  <a:cubicBezTo>
                    <a:pt x="86264" y="6802"/>
                    <a:pt x="115019" y="31722"/>
                    <a:pt x="115019" y="31722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8672402" y="2537671"/>
              <a:ext cx="120553" cy="86300"/>
            </a:xfrm>
            <a:custGeom>
              <a:avLst/>
              <a:gdLst>
                <a:gd name="connsiteX0" fmla="*/ 5534 w 120553"/>
                <a:gd name="connsiteY0" fmla="*/ 86300 h 86300"/>
                <a:gd name="connsiteX1" fmla="*/ 5534 w 120553"/>
                <a:gd name="connsiteY1" fmla="*/ 28791 h 86300"/>
                <a:gd name="connsiteX2" fmla="*/ 63044 w 120553"/>
                <a:gd name="connsiteY2" fmla="*/ 36 h 86300"/>
                <a:gd name="connsiteX3" fmla="*/ 109051 w 120553"/>
                <a:gd name="connsiteY3" fmla="*/ 23040 h 86300"/>
                <a:gd name="connsiteX4" fmla="*/ 120553 w 120553"/>
                <a:gd name="connsiteY4" fmla="*/ 34542 h 8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553" h="86300">
                  <a:moveTo>
                    <a:pt x="5534" y="86300"/>
                  </a:moveTo>
                  <a:cubicBezTo>
                    <a:pt x="741" y="64734"/>
                    <a:pt x="-4051" y="43168"/>
                    <a:pt x="5534" y="28791"/>
                  </a:cubicBezTo>
                  <a:cubicBezTo>
                    <a:pt x="15119" y="14414"/>
                    <a:pt x="45791" y="994"/>
                    <a:pt x="63044" y="36"/>
                  </a:cubicBezTo>
                  <a:cubicBezTo>
                    <a:pt x="80297" y="-923"/>
                    <a:pt x="99466" y="17289"/>
                    <a:pt x="109051" y="23040"/>
                  </a:cubicBezTo>
                  <a:cubicBezTo>
                    <a:pt x="118636" y="28791"/>
                    <a:pt x="120553" y="34542"/>
                    <a:pt x="120553" y="34542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8551415" y="2813655"/>
              <a:ext cx="218536" cy="167679"/>
            </a:xfrm>
            <a:custGeom>
              <a:avLst/>
              <a:gdLst>
                <a:gd name="connsiteX0" fmla="*/ 0 w 218536"/>
                <a:gd name="connsiteY0" fmla="*/ 149622 h 167679"/>
                <a:gd name="connsiteX1" fmla="*/ 57510 w 218536"/>
                <a:gd name="connsiteY1" fmla="*/ 166875 h 167679"/>
                <a:gd name="connsiteX2" fmla="*/ 92016 w 218536"/>
                <a:gd name="connsiteY2" fmla="*/ 126618 h 167679"/>
                <a:gd name="connsiteX3" fmla="*/ 97767 w 218536"/>
                <a:gd name="connsiteY3" fmla="*/ 92112 h 167679"/>
                <a:gd name="connsiteX4" fmla="*/ 92016 w 218536"/>
                <a:gd name="connsiteY4" fmla="*/ 40354 h 167679"/>
                <a:gd name="connsiteX5" fmla="*/ 74763 w 218536"/>
                <a:gd name="connsiteY5" fmla="*/ 97 h 167679"/>
                <a:gd name="connsiteX6" fmla="*/ 115019 w 218536"/>
                <a:gd name="connsiteY6" fmla="*/ 51856 h 167679"/>
                <a:gd name="connsiteX7" fmla="*/ 149525 w 218536"/>
                <a:gd name="connsiteY7" fmla="*/ 80610 h 167679"/>
                <a:gd name="connsiteX8" fmla="*/ 189782 w 218536"/>
                <a:gd name="connsiteY8" fmla="*/ 86361 h 167679"/>
                <a:gd name="connsiteX9" fmla="*/ 218536 w 218536"/>
                <a:gd name="connsiteY9" fmla="*/ 46105 h 16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536" h="167679">
                  <a:moveTo>
                    <a:pt x="0" y="149622"/>
                  </a:moveTo>
                  <a:cubicBezTo>
                    <a:pt x="21087" y="160165"/>
                    <a:pt x="42174" y="170709"/>
                    <a:pt x="57510" y="166875"/>
                  </a:cubicBezTo>
                  <a:cubicBezTo>
                    <a:pt x="72846" y="163041"/>
                    <a:pt x="85307" y="139078"/>
                    <a:pt x="92016" y="126618"/>
                  </a:cubicBezTo>
                  <a:cubicBezTo>
                    <a:pt x="98726" y="114157"/>
                    <a:pt x="97767" y="106489"/>
                    <a:pt x="97767" y="92112"/>
                  </a:cubicBezTo>
                  <a:cubicBezTo>
                    <a:pt x="97767" y="77735"/>
                    <a:pt x="95850" y="55690"/>
                    <a:pt x="92016" y="40354"/>
                  </a:cubicBezTo>
                  <a:cubicBezTo>
                    <a:pt x="88182" y="25018"/>
                    <a:pt x="70929" y="-1820"/>
                    <a:pt x="74763" y="97"/>
                  </a:cubicBezTo>
                  <a:cubicBezTo>
                    <a:pt x="78597" y="2014"/>
                    <a:pt x="102559" y="38437"/>
                    <a:pt x="115019" y="51856"/>
                  </a:cubicBezTo>
                  <a:cubicBezTo>
                    <a:pt x="127479" y="65275"/>
                    <a:pt x="137065" y="74859"/>
                    <a:pt x="149525" y="80610"/>
                  </a:cubicBezTo>
                  <a:cubicBezTo>
                    <a:pt x="161986" y="86361"/>
                    <a:pt x="178280" y="92112"/>
                    <a:pt x="189782" y="86361"/>
                  </a:cubicBezTo>
                  <a:cubicBezTo>
                    <a:pt x="201284" y="80610"/>
                    <a:pt x="218536" y="46105"/>
                    <a:pt x="218536" y="46105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rot="19888631">
              <a:off x="8570335" y="2773295"/>
              <a:ext cx="80557" cy="61486"/>
            </a:xfrm>
            <a:prstGeom prst="ellipse">
              <a:avLst/>
            </a:pr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8798376" y="2575979"/>
              <a:ext cx="224870" cy="146512"/>
            </a:xfrm>
            <a:custGeom>
              <a:avLst/>
              <a:gdLst>
                <a:gd name="connsiteX0" fmla="*/ 0 w 224870"/>
                <a:gd name="connsiteY0" fmla="*/ 146512 h 146512"/>
                <a:gd name="connsiteX1" fmla="*/ 78698 w 224870"/>
                <a:gd name="connsiteY1" fmla="*/ 86552 h 146512"/>
                <a:gd name="connsiteX2" fmla="*/ 138659 w 224870"/>
                <a:gd name="connsiteY2" fmla="*/ 41581 h 146512"/>
                <a:gd name="connsiteX3" fmla="*/ 194872 w 224870"/>
                <a:gd name="connsiteY3" fmla="*/ 358 h 146512"/>
                <a:gd name="connsiteX4" fmla="*/ 224853 w 224870"/>
                <a:gd name="connsiteY4" fmla="*/ 22843 h 146512"/>
                <a:gd name="connsiteX5" fmla="*/ 191125 w 224870"/>
                <a:gd name="connsiteY5" fmla="*/ 45329 h 146512"/>
                <a:gd name="connsiteX6" fmla="*/ 119921 w 224870"/>
                <a:gd name="connsiteY6" fmla="*/ 94047 h 146512"/>
                <a:gd name="connsiteX7" fmla="*/ 0 w 224870"/>
                <a:gd name="connsiteY7" fmla="*/ 146512 h 14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870" h="146512">
                  <a:moveTo>
                    <a:pt x="0" y="146512"/>
                  </a:moveTo>
                  <a:lnTo>
                    <a:pt x="78698" y="86552"/>
                  </a:lnTo>
                  <a:lnTo>
                    <a:pt x="138659" y="41581"/>
                  </a:lnTo>
                  <a:cubicBezTo>
                    <a:pt x="158021" y="27215"/>
                    <a:pt x="180506" y="3481"/>
                    <a:pt x="194872" y="358"/>
                  </a:cubicBezTo>
                  <a:cubicBezTo>
                    <a:pt x="209238" y="-2765"/>
                    <a:pt x="225477" y="15348"/>
                    <a:pt x="224853" y="22843"/>
                  </a:cubicBezTo>
                  <a:cubicBezTo>
                    <a:pt x="224229" y="30338"/>
                    <a:pt x="191125" y="45329"/>
                    <a:pt x="191125" y="45329"/>
                  </a:cubicBezTo>
                  <a:cubicBezTo>
                    <a:pt x="173636" y="57196"/>
                    <a:pt x="151151" y="75934"/>
                    <a:pt x="119921" y="94047"/>
                  </a:cubicBezTo>
                  <a:cubicBezTo>
                    <a:pt x="88692" y="112160"/>
                    <a:pt x="46220" y="133083"/>
                    <a:pt x="0" y="146512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8161723" y="2898626"/>
              <a:ext cx="205686" cy="97458"/>
            </a:xfrm>
            <a:custGeom>
              <a:avLst/>
              <a:gdLst>
                <a:gd name="connsiteX0" fmla="*/ 205686 w 205686"/>
                <a:gd name="connsiteY0" fmla="*/ 0 h 97458"/>
                <a:gd name="connsiteX1" fmla="*/ 22056 w 205686"/>
                <a:gd name="connsiteY1" fmla="*/ 56213 h 97458"/>
                <a:gd name="connsiteX2" fmla="*/ 3319 w 205686"/>
                <a:gd name="connsiteY2" fmla="*/ 78698 h 97458"/>
                <a:gd name="connsiteX3" fmla="*/ 22056 w 205686"/>
                <a:gd name="connsiteY3" fmla="*/ 97436 h 97458"/>
                <a:gd name="connsiteX4" fmla="*/ 70774 w 205686"/>
                <a:gd name="connsiteY4" fmla="*/ 74951 h 97458"/>
                <a:gd name="connsiteX5" fmla="*/ 205686 w 205686"/>
                <a:gd name="connsiteY5" fmla="*/ 0 h 9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686" h="97458">
                  <a:moveTo>
                    <a:pt x="205686" y="0"/>
                  </a:moveTo>
                  <a:cubicBezTo>
                    <a:pt x="130735" y="21548"/>
                    <a:pt x="55784" y="43097"/>
                    <a:pt x="22056" y="56213"/>
                  </a:cubicBezTo>
                  <a:cubicBezTo>
                    <a:pt x="-11672" y="69329"/>
                    <a:pt x="3319" y="71828"/>
                    <a:pt x="3319" y="78698"/>
                  </a:cubicBezTo>
                  <a:cubicBezTo>
                    <a:pt x="3319" y="85568"/>
                    <a:pt x="10814" y="98060"/>
                    <a:pt x="22056" y="97436"/>
                  </a:cubicBezTo>
                  <a:cubicBezTo>
                    <a:pt x="33298" y="96812"/>
                    <a:pt x="70774" y="74951"/>
                    <a:pt x="70774" y="74951"/>
                  </a:cubicBezTo>
                  <a:lnTo>
                    <a:pt x="205686" y="0"/>
                  </a:ln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rot="20879218">
              <a:off x="8203153" y="2968777"/>
              <a:ext cx="205686" cy="97458"/>
            </a:xfrm>
            <a:custGeom>
              <a:avLst/>
              <a:gdLst>
                <a:gd name="connsiteX0" fmla="*/ 205686 w 205686"/>
                <a:gd name="connsiteY0" fmla="*/ 0 h 97458"/>
                <a:gd name="connsiteX1" fmla="*/ 22056 w 205686"/>
                <a:gd name="connsiteY1" fmla="*/ 56213 h 97458"/>
                <a:gd name="connsiteX2" fmla="*/ 3319 w 205686"/>
                <a:gd name="connsiteY2" fmla="*/ 78698 h 97458"/>
                <a:gd name="connsiteX3" fmla="*/ 22056 w 205686"/>
                <a:gd name="connsiteY3" fmla="*/ 97436 h 97458"/>
                <a:gd name="connsiteX4" fmla="*/ 70774 w 205686"/>
                <a:gd name="connsiteY4" fmla="*/ 74951 h 97458"/>
                <a:gd name="connsiteX5" fmla="*/ 205686 w 205686"/>
                <a:gd name="connsiteY5" fmla="*/ 0 h 9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686" h="97458">
                  <a:moveTo>
                    <a:pt x="205686" y="0"/>
                  </a:moveTo>
                  <a:cubicBezTo>
                    <a:pt x="130735" y="21548"/>
                    <a:pt x="55784" y="43097"/>
                    <a:pt x="22056" y="56213"/>
                  </a:cubicBezTo>
                  <a:cubicBezTo>
                    <a:pt x="-11672" y="69329"/>
                    <a:pt x="3319" y="71828"/>
                    <a:pt x="3319" y="78698"/>
                  </a:cubicBezTo>
                  <a:cubicBezTo>
                    <a:pt x="3319" y="85568"/>
                    <a:pt x="10814" y="98060"/>
                    <a:pt x="22056" y="97436"/>
                  </a:cubicBezTo>
                  <a:cubicBezTo>
                    <a:pt x="33298" y="96812"/>
                    <a:pt x="70774" y="74951"/>
                    <a:pt x="70774" y="74951"/>
                  </a:cubicBezTo>
                  <a:lnTo>
                    <a:pt x="205686" y="0"/>
                  </a:ln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rot="1449176">
              <a:off x="8859812" y="2655829"/>
              <a:ext cx="143338" cy="146512"/>
            </a:xfrm>
            <a:custGeom>
              <a:avLst/>
              <a:gdLst>
                <a:gd name="connsiteX0" fmla="*/ 0 w 224870"/>
                <a:gd name="connsiteY0" fmla="*/ 146512 h 146512"/>
                <a:gd name="connsiteX1" fmla="*/ 78698 w 224870"/>
                <a:gd name="connsiteY1" fmla="*/ 86552 h 146512"/>
                <a:gd name="connsiteX2" fmla="*/ 138659 w 224870"/>
                <a:gd name="connsiteY2" fmla="*/ 41581 h 146512"/>
                <a:gd name="connsiteX3" fmla="*/ 194872 w 224870"/>
                <a:gd name="connsiteY3" fmla="*/ 358 h 146512"/>
                <a:gd name="connsiteX4" fmla="*/ 224853 w 224870"/>
                <a:gd name="connsiteY4" fmla="*/ 22843 h 146512"/>
                <a:gd name="connsiteX5" fmla="*/ 191125 w 224870"/>
                <a:gd name="connsiteY5" fmla="*/ 45329 h 146512"/>
                <a:gd name="connsiteX6" fmla="*/ 119921 w 224870"/>
                <a:gd name="connsiteY6" fmla="*/ 94047 h 146512"/>
                <a:gd name="connsiteX7" fmla="*/ 0 w 224870"/>
                <a:gd name="connsiteY7" fmla="*/ 146512 h 14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870" h="146512">
                  <a:moveTo>
                    <a:pt x="0" y="146512"/>
                  </a:moveTo>
                  <a:lnTo>
                    <a:pt x="78698" y="86552"/>
                  </a:lnTo>
                  <a:lnTo>
                    <a:pt x="138659" y="41581"/>
                  </a:lnTo>
                  <a:cubicBezTo>
                    <a:pt x="158021" y="27215"/>
                    <a:pt x="180506" y="3481"/>
                    <a:pt x="194872" y="358"/>
                  </a:cubicBezTo>
                  <a:cubicBezTo>
                    <a:pt x="209238" y="-2765"/>
                    <a:pt x="225477" y="15348"/>
                    <a:pt x="224853" y="22843"/>
                  </a:cubicBezTo>
                  <a:cubicBezTo>
                    <a:pt x="224229" y="30338"/>
                    <a:pt x="191125" y="45329"/>
                    <a:pt x="191125" y="45329"/>
                  </a:cubicBezTo>
                  <a:cubicBezTo>
                    <a:pt x="173636" y="57196"/>
                    <a:pt x="151151" y="75934"/>
                    <a:pt x="119921" y="94047"/>
                  </a:cubicBezTo>
                  <a:cubicBezTo>
                    <a:pt x="88692" y="112160"/>
                    <a:pt x="46220" y="133083"/>
                    <a:pt x="0" y="146512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8111772" y="2331686"/>
              <a:ext cx="416300" cy="282857"/>
            </a:xfrm>
            <a:custGeom>
              <a:avLst/>
              <a:gdLst>
                <a:gd name="connsiteX0" fmla="*/ 232 w 416300"/>
                <a:gd name="connsiteY0" fmla="*/ 125872 h 282857"/>
                <a:gd name="connsiteX1" fmla="*/ 77724 w 416300"/>
                <a:gd name="connsiteY1" fmla="*/ 156869 h 282857"/>
                <a:gd name="connsiteX2" fmla="*/ 116470 w 416300"/>
                <a:gd name="connsiteY2" fmla="*/ 211113 h 282857"/>
                <a:gd name="connsiteX3" fmla="*/ 162965 w 416300"/>
                <a:gd name="connsiteY3" fmla="*/ 269231 h 282857"/>
                <a:gd name="connsiteX4" fmla="*/ 240456 w 416300"/>
                <a:gd name="connsiteY4" fmla="*/ 280855 h 282857"/>
                <a:gd name="connsiteX5" fmla="*/ 279202 w 416300"/>
                <a:gd name="connsiteY5" fmla="*/ 238235 h 282857"/>
                <a:gd name="connsiteX6" fmla="*/ 259829 w 416300"/>
                <a:gd name="connsiteY6" fmla="*/ 183991 h 282857"/>
                <a:gd name="connsiteX7" fmla="*/ 209460 w 416300"/>
                <a:gd name="connsiteY7" fmla="*/ 125872 h 282857"/>
                <a:gd name="connsiteX8" fmla="*/ 186212 w 416300"/>
                <a:gd name="connsiteY8" fmla="*/ 91001 h 282857"/>
                <a:gd name="connsiteX9" fmla="*/ 197836 w 416300"/>
                <a:gd name="connsiteY9" fmla="*/ 67753 h 282857"/>
                <a:gd name="connsiteX10" fmla="*/ 252080 w 416300"/>
                <a:gd name="connsiteY10" fmla="*/ 106499 h 282857"/>
                <a:gd name="connsiteX11" fmla="*/ 306324 w 416300"/>
                <a:gd name="connsiteY11" fmla="*/ 172367 h 282857"/>
                <a:gd name="connsiteX12" fmla="*/ 368317 w 416300"/>
                <a:gd name="connsiteY12" fmla="*/ 199489 h 282857"/>
                <a:gd name="connsiteX13" fmla="*/ 414812 w 416300"/>
                <a:gd name="connsiteY13" fmla="*/ 168492 h 282857"/>
                <a:gd name="connsiteX14" fmla="*/ 399314 w 416300"/>
                <a:gd name="connsiteY14" fmla="*/ 91001 h 282857"/>
                <a:gd name="connsiteX15" fmla="*/ 345070 w 416300"/>
                <a:gd name="connsiteY15" fmla="*/ 5760 h 282857"/>
                <a:gd name="connsiteX16" fmla="*/ 267578 w 416300"/>
                <a:gd name="connsiteY16" fmla="*/ 9635 h 282857"/>
                <a:gd name="connsiteX17" fmla="*/ 193961 w 416300"/>
                <a:gd name="connsiteY17" fmla="*/ 25133 h 282857"/>
                <a:gd name="connsiteX18" fmla="*/ 104846 w 416300"/>
                <a:gd name="connsiteY18" fmla="*/ 60004 h 282857"/>
                <a:gd name="connsiteX19" fmla="*/ 232 w 416300"/>
                <a:gd name="connsiteY19" fmla="*/ 125872 h 28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6300" h="282857">
                  <a:moveTo>
                    <a:pt x="232" y="125872"/>
                  </a:moveTo>
                  <a:cubicBezTo>
                    <a:pt x="-4288" y="142016"/>
                    <a:pt x="58351" y="142662"/>
                    <a:pt x="77724" y="156869"/>
                  </a:cubicBezTo>
                  <a:cubicBezTo>
                    <a:pt x="97097" y="171076"/>
                    <a:pt x="102263" y="192386"/>
                    <a:pt x="116470" y="211113"/>
                  </a:cubicBezTo>
                  <a:cubicBezTo>
                    <a:pt x="130677" y="229840"/>
                    <a:pt x="142301" y="257607"/>
                    <a:pt x="162965" y="269231"/>
                  </a:cubicBezTo>
                  <a:cubicBezTo>
                    <a:pt x="183629" y="280855"/>
                    <a:pt x="221083" y="286021"/>
                    <a:pt x="240456" y="280855"/>
                  </a:cubicBezTo>
                  <a:cubicBezTo>
                    <a:pt x="259829" y="275689"/>
                    <a:pt x="275973" y="254379"/>
                    <a:pt x="279202" y="238235"/>
                  </a:cubicBezTo>
                  <a:cubicBezTo>
                    <a:pt x="282431" y="222091"/>
                    <a:pt x="271453" y="202718"/>
                    <a:pt x="259829" y="183991"/>
                  </a:cubicBezTo>
                  <a:cubicBezTo>
                    <a:pt x="248205" y="165264"/>
                    <a:pt x="221729" y="141370"/>
                    <a:pt x="209460" y="125872"/>
                  </a:cubicBezTo>
                  <a:cubicBezTo>
                    <a:pt x="197191" y="110374"/>
                    <a:pt x="188149" y="100687"/>
                    <a:pt x="186212" y="91001"/>
                  </a:cubicBezTo>
                  <a:cubicBezTo>
                    <a:pt x="184275" y="81315"/>
                    <a:pt x="186858" y="65170"/>
                    <a:pt x="197836" y="67753"/>
                  </a:cubicBezTo>
                  <a:cubicBezTo>
                    <a:pt x="208814" y="70336"/>
                    <a:pt x="233999" y="89063"/>
                    <a:pt x="252080" y="106499"/>
                  </a:cubicBezTo>
                  <a:cubicBezTo>
                    <a:pt x="270161" y="123935"/>
                    <a:pt x="286951" y="156869"/>
                    <a:pt x="306324" y="172367"/>
                  </a:cubicBezTo>
                  <a:cubicBezTo>
                    <a:pt x="325697" y="187865"/>
                    <a:pt x="350236" y="200135"/>
                    <a:pt x="368317" y="199489"/>
                  </a:cubicBezTo>
                  <a:cubicBezTo>
                    <a:pt x="386398" y="198843"/>
                    <a:pt x="409646" y="186573"/>
                    <a:pt x="414812" y="168492"/>
                  </a:cubicBezTo>
                  <a:cubicBezTo>
                    <a:pt x="419978" y="150411"/>
                    <a:pt x="410938" y="118123"/>
                    <a:pt x="399314" y="91001"/>
                  </a:cubicBezTo>
                  <a:cubicBezTo>
                    <a:pt x="387690" y="63879"/>
                    <a:pt x="367026" y="19321"/>
                    <a:pt x="345070" y="5760"/>
                  </a:cubicBezTo>
                  <a:cubicBezTo>
                    <a:pt x="323114" y="-7801"/>
                    <a:pt x="292763" y="6406"/>
                    <a:pt x="267578" y="9635"/>
                  </a:cubicBezTo>
                  <a:cubicBezTo>
                    <a:pt x="242393" y="12864"/>
                    <a:pt x="221083" y="16738"/>
                    <a:pt x="193961" y="25133"/>
                  </a:cubicBezTo>
                  <a:cubicBezTo>
                    <a:pt x="166839" y="33528"/>
                    <a:pt x="131322" y="48380"/>
                    <a:pt x="104846" y="60004"/>
                  </a:cubicBezTo>
                  <a:cubicBezTo>
                    <a:pt x="78370" y="71628"/>
                    <a:pt x="4752" y="109728"/>
                    <a:pt x="232" y="125872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904281" y="4045388"/>
            <a:ext cx="963493" cy="1051661"/>
            <a:chOff x="-562790" y="3802113"/>
            <a:chExt cx="1696745" cy="1852012"/>
          </a:xfrm>
        </p:grpSpPr>
        <p:sp>
          <p:nvSpPr>
            <p:cNvPr id="86" name="Pie 85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049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Pie 86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42B4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8" name="Pie 87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75C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62571" y="4023349"/>
            <a:ext cx="1222581" cy="1334458"/>
            <a:chOff x="-562790" y="3802113"/>
            <a:chExt cx="1696745" cy="1852012"/>
          </a:xfrm>
        </p:grpSpPr>
        <p:sp>
          <p:nvSpPr>
            <p:cNvPr id="90" name="Pie 89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049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Pie 90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42B4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Pie 91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75C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0171611" y="3976321"/>
            <a:ext cx="623801" cy="680884"/>
            <a:chOff x="-562790" y="3802113"/>
            <a:chExt cx="1696745" cy="1852012"/>
          </a:xfrm>
          <a:solidFill>
            <a:srgbClr val="C4F2C7"/>
          </a:solidFill>
        </p:grpSpPr>
        <p:sp>
          <p:nvSpPr>
            <p:cNvPr id="94" name="Pie 93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Pie 94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Pie 95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9807617" y="3990330"/>
            <a:ext cx="571581" cy="623885"/>
            <a:chOff x="-562790" y="3802113"/>
            <a:chExt cx="1696745" cy="1852012"/>
          </a:xfrm>
          <a:solidFill>
            <a:srgbClr val="C4F2C7"/>
          </a:solidFill>
        </p:grpSpPr>
        <p:sp>
          <p:nvSpPr>
            <p:cNvPr id="98" name="Pie 97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Pie 98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Pie 99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9443182" y="4003584"/>
            <a:ext cx="571581" cy="623885"/>
            <a:chOff x="-562790" y="3802113"/>
            <a:chExt cx="1696745" cy="1852012"/>
          </a:xfrm>
          <a:solidFill>
            <a:srgbClr val="C4F2C7"/>
          </a:solidFill>
        </p:grpSpPr>
        <p:sp>
          <p:nvSpPr>
            <p:cNvPr id="102" name="Pie 101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Pie 102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Pie 103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869301" y="5129344"/>
            <a:ext cx="992079" cy="1082862"/>
            <a:chOff x="-562790" y="3802113"/>
            <a:chExt cx="1696745" cy="1852012"/>
          </a:xfrm>
          <a:solidFill>
            <a:srgbClr val="75C6A0"/>
          </a:solidFill>
        </p:grpSpPr>
        <p:sp>
          <p:nvSpPr>
            <p:cNvPr id="106" name="Pie 105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" name="Pie 106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8" name="Pie 107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8416771" y="5195664"/>
            <a:ext cx="979798" cy="1069457"/>
            <a:chOff x="-562790" y="3802113"/>
            <a:chExt cx="1696745" cy="1852012"/>
          </a:xfrm>
          <a:solidFill>
            <a:srgbClr val="75C6A0"/>
          </a:solidFill>
        </p:grpSpPr>
        <p:sp>
          <p:nvSpPr>
            <p:cNvPr id="110" name="Pie 109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1" name="Pie 110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2" name="Pie 111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8969704" y="5228073"/>
            <a:ext cx="983335" cy="1073317"/>
            <a:chOff x="-562790" y="3802113"/>
            <a:chExt cx="1696745" cy="1852012"/>
          </a:xfrm>
          <a:solidFill>
            <a:srgbClr val="75C6A0"/>
          </a:solidFill>
        </p:grpSpPr>
        <p:sp>
          <p:nvSpPr>
            <p:cNvPr id="114" name="Pie 113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5" name="Pie 114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6" name="Pie 115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9" name="Pie 128"/>
          <p:cNvSpPr/>
          <p:nvPr/>
        </p:nvSpPr>
        <p:spPr>
          <a:xfrm rot="10800000">
            <a:off x="-126306" y="720536"/>
            <a:ext cx="2328676" cy="2308234"/>
          </a:xfrm>
          <a:prstGeom prst="pie">
            <a:avLst>
              <a:gd name="adj1" fmla="val 14421162"/>
              <a:gd name="adj2" fmla="val 1623152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80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135"/>
          <p:cNvSpPr/>
          <p:nvPr/>
        </p:nvSpPr>
        <p:spPr>
          <a:xfrm flipH="1">
            <a:off x="-1070441" y="3640795"/>
            <a:ext cx="13615994" cy="3667242"/>
          </a:xfrm>
          <a:custGeom>
            <a:avLst/>
            <a:gdLst>
              <a:gd name="connsiteX0" fmla="*/ 264177 w 13615994"/>
              <a:gd name="connsiteY0" fmla="*/ 684859 h 3667242"/>
              <a:gd name="connsiteX1" fmla="*/ 1417116 w 13615994"/>
              <a:gd name="connsiteY1" fmla="*/ 287294 h 3667242"/>
              <a:gd name="connsiteX2" fmla="*/ 3206160 w 13615994"/>
              <a:gd name="connsiteY2" fmla="*/ 8998 h 3667242"/>
              <a:gd name="connsiteX3" fmla="*/ 5313256 w 13615994"/>
              <a:gd name="connsiteY3" fmla="*/ 128268 h 3667242"/>
              <a:gd name="connsiteX4" fmla="*/ 7758282 w 13615994"/>
              <a:gd name="connsiteY4" fmla="*/ 704737 h 3667242"/>
              <a:gd name="connsiteX5" fmla="*/ 9229273 w 13615994"/>
              <a:gd name="connsiteY5" fmla="*/ 1142059 h 3667242"/>
              <a:gd name="connsiteX6" fmla="*/ 10680386 w 13615994"/>
              <a:gd name="connsiteY6" fmla="*/ 1301085 h 3667242"/>
              <a:gd name="connsiteX7" fmla="*/ 12012229 w 13615994"/>
              <a:gd name="connsiteY7" fmla="*/ 983033 h 3667242"/>
              <a:gd name="connsiteX8" fmla="*/ 12847116 w 13615994"/>
              <a:gd name="connsiteY8" fmla="*/ 784250 h 3667242"/>
              <a:gd name="connsiteX9" fmla="*/ 13304316 w 13615994"/>
              <a:gd name="connsiteY9" fmla="*/ 963155 h 3667242"/>
              <a:gd name="connsiteX10" fmla="*/ 13244682 w 13615994"/>
              <a:gd name="connsiteY10" fmla="*/ 2931102 h 3667242"/>
              <a:gd name="connsiteX11" fmla="*/ 8732316 w 13615994"/>
              <a:gd name="connsiteY11" fmla="*/ 3646720 h 3667242"/>
              <a:gd name="connsiteX12" fmla="*/ 4557882 w 13615994"/>
              <a:gd name="connsiteY12" fmla="*/ 3487694 h 3667242"/>
              <a:gd name="connsiteX13" fmla="*/ 1178577 w 13615994"/>
              <a:gd name="connsiteY13" fmla="*/ 3348546 h 3667242"/>
              <a:gd name="connsiteX14" fmla="*/ 65395 w 13615994"/>
              <a:gd name="connsiteY14" fmla="*/ 2294998 h 3667242"/>
              <a:gd name="connsiteX15" fmla="*/ 264177 w 13615994"/>
              <a:gd name="connsiteY15" fmla="*/ 684859 h 366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615994" h="3667242">
                <a:moveTo>
                  <a:pt x="264177" y="684859"/>
                </a:moveTo>
                <a:cubicBezTo>
                  <a:pt x="489464" y="350242"/>
                  <a:pt x="926785" y="399938"/>
                  <a:pt x="1417116" y="287294"/>
                </a:cubicBezTo>
                <a:cubicBezTo>
                  <a:pt x="1907447" y="174650"/>
                  <a:pt x="2556803" y="35502"/>
                  <a:pt x="3206160" y="8998"/>
                </a:cubicBezTo>
                <a:cubicBezTo>
                  <a:pt x="3855517" y="-17506"/>
                  <a:pt x="4554569" y="12311"/>
                  <a:pt x="5313256" y="128268"/>
                </a:cubicBezTo>
                <a:cubicBezTo>
                  <a:pt x="6071943" y="244225"/>
                  <a:pt x="7105613" y="535772"/>
                  <a:pt x="7758282" y="704737"/>
                </a:cubicBezTo>
                <a:cubicBezTo>
                  <a:pt x="8410952" y="873702"/>
                  <a:pt x="8742256" y="1042668"/>
                  <a:pt x="9229273" y="1142059"/>
                </a:cubicBezTo>
                <a:cubicBezTo>
                  <a:pt x="9716290" y="1241450"/>
                  <a:pt x="10216560" y="1327589"/>
                  <a:pt x="10680386" y="1301085"/>
                </a:cubicBezTo>
                <a:cubicBezTo>
                  <a:pt x="11144212" y="1274581"/>
                  <a:pt x="12012229" y="983033"/>
                  <a:pt x="12012229" y="983033"/>
                </a:cubicBezTo>
                <a:cubicBezTo>
                  <a:pt x="12373351" y="896894"/>
                  <a:pt x="12631768" y="787563"/>
                  <a:pt x="12847116" y="784250"/>
                </a:cubicBezTo>
                <a:cubicBezTo>
                  <a:pt x="13062464" y="780937"/>
                  <a:pt x="13238055" y="605346"/>
                  <a:pt x="13304316" y="963155"/>
                </a:cubicBezTo>
                <a:cubicBezTo>
                  <a:pt x="13370577" y="1320964"/>
                  <a:pt x="14006682" y="2483841"/>
                  <a:pt x="13244682" y="2931102"/>
                </a:cubicBezTo>
                <a:cubicBezTo>
                  <a:pt x="12482682" y="3378363"/>
                  <a:pt x="10180116" y="3553955"/>
                  <a:pt x="8732316" y="3646720"/>
                </a:cubicBezTo>
                <a:cubicBezTo>
                  <a:pt x="7284516" y="3739485"/>
                  <a:pt x="4557882" y="3487694"/>
                  <a:pt x="4557882" y="3487694"/>
                </a:cubicBezTo>
                <a:cubicBezTo>
                  <a:pt x="3298926" y="3437998"/>
                  <a:pt x="1927325" y="3547329"/>
                  <a:pt x="1178577" y="3348546"/>
                </a:cubicBezTo>
                <a:cubicBezTo>
                  <a:pt x="429829" y="3149763"/>
                  <a:pt x="214482" y="2745572"/>
                  <a:pt x="65395" y="2294998"/>
                </a:cubicBezTo>
                <a:cubicBezTo>
                  <a:pt x="-83692" y="1844424"/>
                  <a:pt x="38890" y="1019476"/>
                  <a:pt x="264177" y="684859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122"/>
          <p:cNvGrpSpPr/>
          <p:nvPr/>
        </p:nvGrpSpPr>
        <p:grpSpPr>
          <a:xfrm>
            <a:off x="-2167516" y="720535"/>
            <a:ext cx="6416698" cy="6754711"/>
            <a:chOff x="-815917" y="93675"/>
            <a:chExt cx="4333960" cy="6754711"/>
          </a:xfrm>
        </p:grpSpPr>
        <p:grpSp>
          <p:nvGrpSpPr>
            <p:cNvPr id="124" name="Group 123"/>
            <p:cNvGrpSpPr/>
            <p:nvPr/>
          </p:nvGrpSpPr>
          <p:grpSpPr>
            <a:xfrm>
              <a:off x="-815917" y="1252259"/>
              <a:ext cx="4333960" cy="5596127"/>
              <a:chOff x="-815917" y="1252259"/>
              <a:chExt cx="4333960" cy="5596127"/>
            </a:xfrm>
          </p:grpSpPr>
          <p:sp>
            <p:nvSpPr>
              <p:cNvPr id="127" name="Triangle 126"/>
              <p:cNvSpPr/>
              <p:nvPr/>
            </p:nvSpPr>
            <p:spPr>
              <a:xfrm>
                <a:off x="-815917" y="1252259"/>
                <a:ext cx="4333960" cy="5596127"/>
              </a:xfrm>
              <a:prstGeom prst="triangle">
                <a:avLst/>
              </a:prstGeom>
              <a:solidFill>
                <a:srgbClr val="85B7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ight Triangle 127"/>
              <p:cNvSpPr/>
              <p:nvPr/>
            </p:nvSpPr>
            <p:spPr>
              <a:xfrm>
                <a:off x="1351063" y="1260419"/>
                <a:ext cx="2159316" cy="5587967"/>
              </a:xfrm>
              <a:prstGeom prst="rtTriangle">
                <a:avLst/>
              </a:prstGeom>
              <a:solidFill>
                <a:srgbClr val="6788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5" name="Pie 124"/>
            <p:cNvSpPr/>
            <p:nvPr/>
          </p:nvSpPr>
          <p:spPr>
            <a:xfrm rot="12556842">
              <a:off x="562468" y="93675"/>
              <a:ext cx="1572832" cy="2308234"/>
            </a:xfrm>
            <a:prstGeom prst="pie">
              <a:avLst>
                <a:gd name="adj1" fmla="val 14421162"/>
                <a:gd name="adj2" fmla="val 162315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55432" y="1709239"/>
            <a:ext cx="5369133" cy="6616322"/>
            <a:chOff x="-815917" y="232064"/>
            <a:chExt cx="4333960" cy="6616322"/>
          </a:xfrm>
        </p:grpSpPr>
        <p:grpSp>
          <p:nvGrpSpPr>
            <p:cNvPr id="118" name="Group 117"/>
            <p:cNvGrpSpPr/>
            <p:nvPr/>
          </p:nvGrpSpPr>
          <p:grpSpPr>
            <a:xfrm>
              <a:off x="-815917" y="1252259"/>
              <a:ext cx="4333960" cy="5596127"/>
              <a:chOff x="-815917" y="1252259"/>
              <a:chExt cx="4333960" cy="5596127"/>
            </a:xfrm>
          </p:grpSpPr>
          <p:sp>
            <p:nvSpPr>
              <p:cNvPr id="121" name="Triangle 120"/>
              <p:cNvSpPr/>
              <p:nvPr/>
            </p:nvSpPr>
            <p:spPr>
              <a:xfrm>
                <a:off x="-815917" y="1252259"/>
                <a:ext cx="4333960" cy="5596127"/>
              </a:xfrm>
              <a:prstGeom prst="triangle">
                <a:avLst/>
              </a:prstGeom>
              <a:solidFill>
                <a:srgbClr val="85B7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ight Triangle 121"/>
              <p:cNvSpPr/>
              <p:nvPr/>
            </p:nvSpPr>
            <p:spPr>
              <a:xfrm>
                <a:off x="1351063" y="1260419"/>
                <a:ext cx="2159316" cy="5587967"/>
              </a:xfrm>
              <a:prstGeom prst="rtTriangle">
                <a:avLst/>
              </a:prstGeom>
              <a:solidFill>
                <a:srgbClr val="6788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9" name="Pie 118"/>
            <p:cNvSpPr/>
            <p:nvPr/>
          </p:nvSpPr>
          <p:spPr>
            <a:xfrm rot="12096837">
              <a:off x="354766" y="232064"/>
              <a:ext cx="1983273" cy="1983273"/>
            </a:xfrm>
            <a:prstGeom prst="pie">
              <a:avLst>
                <a:gd name="adj1" fmla="val 13600248"/>
                <a:gd name="adj2" fmla="val 1620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0" name="Pie 119"/>
            <p:cNvSpPr/>
            <p:nvPr/>
          </p:nvSpPr>
          <p:spPr>
            <a:xfrm rot="12096837">
              <a:off x="358599" y="239246"/>
              <a:ext cx="1983273" cy="1983273"/>
            </a:xfrm>
            <a:prstGeom prst="pie">
              <a:avLst>
                <a:gd name="adj1" fmla="val 13600248"/>
                <a:gd name="adj2" fmla="val 1489735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5367130" y="4552120"/>
            <a:ext cx="8792817" cy="4691592"/>
          </a:xfrm>
          <a:prstGeom prst="ellipse">
            <a:avLst/>
          </a:prstGeom>
          <a:solidFill>
            <a:srgbClr val="C4F2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-714875" y="4780068"/>
            <a:ext cx="13615994" cy="3667242"/>
          </a:xfrm>
          <a:custGeom>
            <a:avLst/>
            <a:gdLst>
              <a:gd name="connsiteX0" fmla="*/ 264177 w 13615994"/>
              <a:gd name="connsiteY0" fmla="*/ 684859 h 3667242"/>
              <a:gd name="connsiteX1" fmla="*/ 1417116 w 13615994"/>
              <a:gd name="connsiteY1" fmla="*/ 287294 h 3667242"/>
              <a:gd name="connsiteX2" fmla="*/ 3206160 w 13615994"/>
              <a:gd name="connsiteY2" fmla="*/ 8998 h 3667242"/>
              <a:gd name="connsiteX3" fmla="*/ 5313256 w 13615994"/>
              <a:gd name="connsiteY3" fmla="*/ 128268 h 3667242"/>
              <a:gd name="connsiteX4" fmla="*/ 7758282 w 13615994"/>
              <a:gd name="connsiteY4" fmla="*/ 704737 h 3667242"/>
              <a:gd name="connsiteX5" fmla="*/ 9229273 w 13615994"/>
              <a:gd name="connsiteY5" fmla="*/ 1142059 h 3667242"/>
              <a:gd name="connsiteX6" fmla="*/ 10680386 w 13615994"/>
              <a:gd name="connsiteY6" fmla="*/ 1301085 h 3667242"/>
              <a:gd name="connsiteX7" fmla="*/ 12012229 w 13615994"/>
              <a:gd name="connsiteY7" fmla="*/ 983033 h 3667242"/>
              <a:gd name="connsiteX8" fmla="*/ 12847116 w 13615994"/>
              <a:gd name="connsiteY8" fmla="*/ 784250 h 3667242"/>
              <a:gd name="connsiteX9" fmla="*/ 13304316 w 13615994"/>
              <a:gd name="connsiteY9" fmla="*/ 963155 h 3667242"/>
              <a:gd name="connsiteX10" fmla="*/ 13244682 w 13615994"/>
              <a:gd name="connsiteY10" fmla="*/ 2931102 h 3667242"/>
              <a:gd name="connsiteX11" fmla="*/ 8732316 w 13615994"/>
              <a:gd name="connsiteY11" fmla="*/ 3646720 h 3667242"/>
              <a:gd name="connsiteX12" fmla="*/ 4557882 w 13615994"/>
              <a:gd name="connsiteY12" fmla="*/ 3487694 h 3667242"/>
              <a:gd name="connsiteX13" fmla="*/ 1178577 w 13615994"/>
              <a:gd name="connsiteY13" fmla="*/ 3348546 h 3667242"/>
              <a:gd name="connsiteX14" fmla="*/ 65395 w 13615994"/>
              <a:gd name="connsiteY14" fmla="*/ 2294998 h 3667242"/>
              <a:gd name="connsiteX15" fmla="*/ 264177 w 13615994"/>
              <a:gd name="connsiteY15" fmla="*/ 684859 h 366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615994" h="3667242">
                <a:moveTo>
                  <a:pt x="264177" y="684859"/>
                </a:moveTo>
                <a:cubicBezTo>
                  <a:pt x="489464" y="350242"/>
                  <a:pt x="926785" y="399938"/>
                  <a:pt x="1417116" y="287294"/>
                </a:cubicBezTo>
                <a:cubicBezTo>
                  <a:pt x="1907447" y="174650"/>
                  <a:pt x="2556803" y="35502"/>
                  <a:pt x="3206160" y="8998"/>
                </a:cubicBezTo>
                <a:cubicBezTo>
                  <a:pt x="3855517" y="-17506"/>
                  <a:pt x="4554569" y="12311"/>
                  <a:pt x="5313256" y="128268"/>
                </a:cubicBezTo>
                <a:cubicBezTo>
                  <a:pt x="6071943" y="244225"/>
                  <a:pt x="7105613" y="535772"/>
                  <a:pt x="7758282" y="704737"/>
                </a:cubicBezTo>
                <a:cubicBezTo>
                  <a:pt x="8410952" y="873702"/>
                  <a:pt x="8742256" y="1042668"/>
                  <a:pt x="9229273" y="1142059"/>
                </a:cubicBezTo>
                <a:cubicBezTo>
                  <a:pt x="9716290" y="1241450"/>
                  <a:pt x="10216560" y="1327589"/>
                  <a:pt x="10680386" y="1301085"/>
                </a:cubicBezTo>
                <a:cubicBezTo>
                  <a:pt x="11144212" y="1274581"/>
                  <a:pt x="12012229" y="983033"/>
                  <a:pt x="12012229" y="983033"/>
                </a:cubicBezTo>
                <a:cubicBezTo>
                  <a:pt x="12373351" y="896894"/>
                  <a:pt x="12631768" y="787563"/>
                  <a:pt x="12847116" y="784250"/>
                </a:cubicBezTo>
                <a:cubicBezTo>
                  <a:pt x="13062464" y="780937"/>
                  <a:pt x="13238055" y="605346"/>
                  <a:pt x="13304316" y="963155"/>
                </a:cubicBezTo>
                <a:cubicBezTo>
                  <a:pt x="13370577" y="1320964"/>
                  <a:pt x="14006682" y="2483841"/>
                  <a:pt x="13244682" y="2931102"/>
                </a:cubicBezTo>
                <a:cubicBezTo>
                  <a:pt x="12482682" y="3378363"/>
                  <a:pt x="10180116" y="3553955"/>
                  <a:pt x="8732316" y="3646720"/>
                </a:cubicBezTo>
                <a:cubicBezTo>
                  <a:pt x="7284516" y="3739485"/>
                  <a:pt x="4557882" y="3487694"/>
                  <a:pt x="4557882" y="3487694"/>
                </a:cubicBezTo>
                <a:cubicBezTo>
                  <a:pt x="3298926" y="3437998"/>
                  <a:pt x="1927325" y="3547329"/>
                  <a:pt x="1178577" y="3348546"/>
                </a:cubicBezTo>
                <a:cubicBezTo>
                  <a:pt x="429829" y="3149763"/>
                  <a:pt x="214482" y="2745572"/>
                  <a:pt x="65395" y="2294998"/>
                </a:cubicBezTo>
                <a:cubicBezTo>
                  <a:pt x="-83692" y="1844424"/>
                  <a:pt x="38890" y="1019476"/>
                  <a:pt x="264177" y="684859"/>
                </a:cubicBezTo>
                <a:close/>
              </a:path>
            </a:pathLst>
          </a:custGeom>
          <a:solidFill>
            <a:srgbClr val="75C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904281" y="4045388"/>
            <a:ext cx="963493" cy="1051661"/>
            <a:chOff x="-562790" y="3802113"/>
            <a:chExt cx="1696745" cy="1852012"/>
          </a:xfrm>
        </p:grpSpPr>
        <p:sp>
          <p:nvSpPr>
            <p:cNvPr id="86" name="Pie 85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049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Pie 86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42B4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8" name="Pie 87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75C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62571" y="4023349"/>
            <a:ext cx="1222581" cy="1334458"/>
            <a:chOff x="-562790" y="3802113"/>
            <a:chExt cx="1696745" cy="1852012"/>
          </a:xfrm>
        </p:grpSpPr>
        <p:sp>
          <p:nvSpPr>
            <p:cNvPr id="90" name="Pie 89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049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Pie 90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42B4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Pie 91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solidFill>
              <a:srgbClr val="75C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0171611" y="3976321"/>
            <a:ext cx="623801" cy="680884"/>
            <a:chOff x="-562790" y="3802113"/>
            <a:chExt cx="1696745" cy="1852012"/>
          </a:xfrm>
          <a:solidFill>
            <a:srgbClr val="C4F2C7"/>
          </a:solidFill>
        </p:grpSpPr>
        <p:sp>
          <p:nvSpPr>
            <p:cNvPr id="94" name="Pie 93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Pie 94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Pie 95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9807617" y="3990330"/>
            <a:ext cx="571581" cy="623885"/>
            <a:chOff x="-562790" y="3802113"/>
            <a:chExt cx="1696745" cy="1852012"/>
          </a:xfrm>
          <a:solidFill>
            <a:srgbClr val="C4F2C7"/>
          </a:solidFill>
        </p:grpSpPr>
        <p:sp>
          <p:nvSpPr>
            <p:cNvPr id="98" name="Pie 97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Pie 98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Pie 99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9443182" y="4003584"/>
            <a:ext cx="571581" cy="623885"/>
            <a:chOff x="-562790" y="3802113"/>
            <a:chExt cx="1696745" cy="1852012"/>
          </a:xfrm>
          <a:solidFill>
            <a:srgbClr val="C4F2C7"/>
          </a:solidFill>
        </p:grpSpPr>
        <p:sp>
          <p:nvSpPr>
            <p:cNvPr id="102" name="Pie 101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Pie 102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Pie 103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869301" y="5129344"/>
            <a:ext cx="992079" cy="1082862"/>
            <a:chOff x="-562790" y="3802113"/>
            <a:chExt cx="1696745" cy="1852012"/>
          </a:xfrm>
          <a:solidFill>
            <a:srgbClr val="75C6A0"/>
          </a:solidFill>
        </p:grpSpPr>
        <p:sp>
          <p:nvSpPr>
            <p:cNvPr id="106" name="Pie 105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" name="Pie 106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8" name="Pie 107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8416771" y="5195664"/>
            <a:ext cx="979798" cy="1069457"/>
            <a:chOff x="-562790" y="3802113"/>
            <a:chExt cx="1696745" cy="1852012"/>
          </a:xfrm>
          <a:solidFill>
            <a:srgbClr val="75C6A0"/>
          </a:solidFill>
        </p:grpSpPr>
        <p:sp>
          <p:nvSpPr>
            <p:cNvPr id="110" name="Pie 109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1" name="Pie 110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2" name="Pie 111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8969704" y="5228073"/>
            <a:ext cx="983335" cy="1073317"/>
            <a:chOff x="-562790" y="3802113"/>
            <a:chExt cx="1696745" cy="1852012"/>
          </a:xfrm>
          <a:solidFill>
            <a:srgbClr val="75C6A0"/>
          </a:solidFill>
        </p:grpSpPr>
        <p:sp>
          <p:nvSpPr>
            <p:cNvPr id="114" name="Pie 113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5" name="Pie 114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6" name="Pie 115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9" name="Pie 128"/>
          <p:cNvSpPr/>
          <p:nvPr/>
        </p:nvSpPr>
        <p:spPr>
          <a:xfrm rot="10800000">
            <a:off x="-126306" y="720536"/>
            <a:ext cx="2328676" cy="2308234"/>
          </a:xfrm>
          <a:prstGeom prst="pie">
            <a:avLst>
              <a:gd name="adj1" fmla="val 14421162"/>
              <a:gd name="adj2" fmla="val 1623152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1750BE7-D4FB-4FA1-92CF-A4B6DA76DBFC}"/>
              </a:ext>
            </a:extLst>
          </p:cNvPr>
          <p:cNvGrpSpPr/>
          <p:nvPr/>
        </p:nvGrpSpPr>
        <p:grpSpPr>
          <a:xfrm>
            <a:off x="9052291" y="4175891"/>
            <a:ext cx="2438947" cy="2222716"/>
            <a:chOff x="8056065" y="3330514"/>
            <a:chExt cx="2438947" cy="2222716"/>
          </a:xfrm>
        </p:grpSpPr>
        <p:sp>
          <p:nvSpPr>
            <p:cNvPr id="130" name="Freeform 51">
              <a:extLst>
                <a:ext uri="{FF2B5EF4-FFF2-40B4-BE49-F238E27FC236}">
                  <a16:creationId xmlns:a16="http://schemas.microsoft.com/office/drawing/2014/main" id="{7F037FAA-1C01-43C9-B87B-B15BA7BA446A}"/>
                </a:ext>
              </a:extLst>
            </p:cNvPr>
            <p:cNvSpPr/>
            <p:nvPr/>
          </p:nvSpPr>
          <p:spPr>
            <a:xfrm>
              <a:off x="8693112" y="3675829"/>
              <a:ext cx="1801900" cy="1877401"/>
            </a:xfrm>
            <a:custGeom>
              <a:avLst/>
              <a:gdLst>
                <a:gd name="connsiteX0" fmla="*/ 10094 w 1801900"/>
                <a:gd name="connsiteY0" fmla="*/ 579520 h 1877401"/>
                <a:gd name="connsiteX1" fmla="*/ 60894 w 1801900"/>
                <a:gd name="connsiteY1" fmla="*/ 427120 h 1877401"/>
                <a:gd name="connsiteX2" fmla="*/ 187894 w 1801900"/>
                <a:gd name="connsiteY2" fmla="*/ 257786 h 1877401"/>
                <a:gd name="connsiteX3" fmla="*/ 348760 w 1801900"/>
                <a:gd name="connsiteY3" fmla="*/ 130786 h 1877401"/>
                <a:gd name="connsiteX4" fmla="*/ 535027 w 1801900"/>
                <a:gd name="connsiteY4" fmla="*/ 37653 h 1877401"/>
                <a:gd name="connsiteX5" fmla="*/ 797494 w 1801900"/>
                <a:gd name="connsiteY5" fmla="*/ 3786 h 1877401"/>
                <a:gd name="connsiteX6" fmla="*/ 1009160 w 1801900"/>
                <a:gd name="connsiteY6" fmla="*/ 12253 h 1877401"/>
                <a:gd name="connsiteX7" fmla="*/ 1280094 w 1801900"/>
                <a:gd name="connsiteY7" fmla="*/ 105386 h 1877401"/>
                <a:gd name="connsiteX8" fmla="*/ 1551027 w 1801900"/>
                <a:gd name="connsiteY8" fmla="*/ 325520 h 1877401"/>
                <a:gd name="connsiteX9" fmla="*/ 1711894 w 1801900"/>
                <a:gd name="connsiteY9" fmla="*/ 647253 h 1877401"/>
                <a:gd name="connsiteX10" fmla="*/ 1796560 w 1801900"/>
                <a:gd name="connsiteY10" fmla="*/ 1062120 h 1877401"/>
                <a:gd name="connsiteX11" fmla="*/ 1779627 w 1801900"/>
                <a:gd name="connsiteY11" fmla="*/ 1637853 h 1877401"/>
                <a:gd name="connsiteX12" fmla="*/ 1669560 w 1801900"/>
                <a:gd name="connsiteY12" fmla="*/ 1874920 h 1877401"/>
                <a:gd name="connsiteX13" fmla="*/ 1669560 w 1801900"/>
                <a:gd name="connsiteY13" fmla="*/ 1747920 h 1877401"/>
                <a:gd name="connsiteX14" fmla="*/ 1644160 w 1801900"/>
                <a:gd name="connsiteY14" fmla="*/ 1527786 h 1877401"/>
                <a:gd name="connsiteX15" fmla="*/ 1584894 w 1801900"/>
                <a:gd name="connsiteY15" fmla="*/ 1349986 h 1877401"/>
                <a:gd name="connsiteX16" fmla="*/ 1534094 w 1801900"/>
                <a:gd name="connsiteY16" fmla="*/ 1256853 h 1877401"/>
                <a:gd name="connsiteX17" fmla="*/ 1339360 w 1801900"/>
                <a:gd name="connsiteY17" fmla="*/ 841986 h 1877401"/>
                <a:gd name="connsiteX18" fmla="*/ 958360 w 1801900"/>
                <a:gd name="connsiteY18" fmla="*/ 664186 h 1877401"/>
                <a:gd name="connsiteX19" fmla="*/ 594294 w 1801900"/>
                <a:gd name="connsiteY19" fmla="*/ 638786 h 1877401"/>
                <a:gd name="connsiteX20" fmla="*/ 255627 w 1801900"/>
                <a:gd name="connsiteY20" fmla="*/ 596453 h 1877401"/>
                <a:gd name="connsiteX21" fmla="*/ 10094 w 1801900"/>
                <a:gd name="connsiteY21" fmla="*/ 579520 h 187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01900" h="1877401">
                  <a:moveTo>
                    <a:pt x="10094" y="579520"/>
                  </a:moveTo>
                  <a:cubicBezTo>
                    <a:pt x="-22361" y="551298"/>
                    <a:pt x="31261" y="480742"/>
                    <a:pt x="60894" y="427120"/>
                  </a:cubicBezTo>
                  <a:cubicBezTo>
                    <a:pt x="90527" y="373498"/>
                    <a:pt x="139916" y="307175"/>
                    <a:pt x="187894" y="257786"/>
                  </a:cubicBezTo>
                  <a:cubicBezTo>
                    <a:pt x="235872" y="208397"/>
                    <a:pt x="290905" y="167475"/>
                    <a:pt x="348760" y="130786"/>
                  </a:cubicBezTo>
                  <a:cubicBezTo>
                    <a:pt x="406615" y="94097"/>
                    <a:pt x="460238" y="58820"/>
                    <a:pt x="535027" y="37653"/>
                  </a:cubicBezTo>
                  <a:cubicBezTo>
                    <a:pt x="609816" y="16486"/>
                    <a:pt x="718472" y="8019"/>
                    <a:pt x="797494" y="3786"/>
                  </a:cubicBezTo>
                  <a:cubicBezTo>
                    <a:pt x="876516" y="-447"/>
                    <a:pt x="928727" y="-4680"/>
                    <a:pt x="1009160" y="12253"/>
                  </a:cubicBezTo>
                  <a:cubicBezTo>
                    <a:pt x="1089593" y="29186"/>
                    <a:pt x="1189783" y="53175"/>
                    <a:pt x="1280094" y="105386"/>
                  </a:cubicBezTo>
                  <a:cubicBezTo>
                    <a:pt x="1370405" y="157597"/>
                    <a:pt x="1479060" y="235209"/>
                    <a:pt x="1551027" y="325520"/>
                  </a:cubicBezTo>
                  <a:cubicBezTo>
                    <a:pt x="1622994" y="415831"/>
                    <a:pt x="1670972" y="524486"/>
                    <a:pt x="1711894" y="647253"/>
                  </a:cubicBezTo>
                  <a:cubicBezTo>
                    <a:pt x="1752816" y="770020"/>
                    <a:pt x="1785271" y="897020"/>
                    <a:pt x="1796560" y="1062120"/>
                  </a:cubicBezTo>
                  <a:cubicBezTo>
                    <a:pt x="1807849" y="1227220"/>
                    <a:pt x="1800794" y="1502386"/>
                    <a:pt x="1779627" y="1637853"/>
                  </a:cubicBezTo>
                  <a:cubicBezTo>
                    <a:pt x="1758460" y="1773320"/>
                    <a:pt x="1687904" y="1856576"/>
                    <a:pt x="1669560" y="1874920"/>
                  </a:cubicBezTo>
                  <a:cubicBezTo>
                    <a:pt x="1651216" y="1893264"/>
                    <a:pt x="1673793" y="1805776"/>
                    <a:pt x="1669560" y="1747920"/>
                  </a:cubicBezTo>
                  <a:cubicBezTo>
                    <a:pt x="1665327" y="1690064"/>
                    <a:pt x="1658271" y="1594108"/>
                    <a:pt x="1644160" y="1527786"/>
                  </a:cubicBezTo>
                  <a:cubicBezTo>
                    <a:pt x="1630049" y="1461464"/>
                    <a:pt x="1603238" y="1395141"/>
                    <a:pt x="1584894" y="1349986"/>
                  </a:cubicBezTo>
                  <a:cubicBezTo>
                    <a:pt x="1566550" y="1304831"/>
                    <a:pt x="1575016" y="1341520"/>
                    <a:pt x="1534094" y="1256853"/>
                  </a:cubicBezTo>
                  <a:cubicBezTo>
                    <a:pt x="1493172" y="1172186"/>
                    <a:pt x="1435316" y="940764"/>
                    <a:pt x="1339360" y="841986"/>
                  </a:cubicBezTo>
                  <a:cubicBezTo>
                    <a:pt x="1243404" y="743208"/>
                    <a:pt x="1082538" y="698053"/>
                    <a:pt x="958360" y="664186"/>
                  </a:cubicBezTo>
                  <a:cubicBezTo>
                    <a:pt x="834182" y="630319"/>
                    <a:pt x="711416" y="650075"/>
                    <a:pt x="594294" y="638786"/>
                  </a:cubicBezTo>
                  <a:cubicBezTo>
                    <a:pt x="477172" y="627497"/>
                    <a:pt x="355816" y="607742"/>
                    <a:pt x="255627" y="596453"/>
                  </a:cubicBezTo>
                  <a:cubicBezTo>
                    <a:pt x="155438" y="585164"/>
                    <a:pt x="42549" y="607742"/>
                    <a:pt x="10094" y="579520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 52">
              <a:extLst>
                <a:ext uri="{FF2B5EF4-FFF2-40B4-BE49-F238E27FC236}">
                  <a16:creationId xmlns:a16="http://schemas.microsoft.com/office/drawing/2014/main" id="{A09A0869-6153-4E30-8117-E81BBD5ADD0E}"/>
                </a:ext>
              </a:extLst>
            </p:cNvPr>
            <p:cNvSpPr/>
            <p:nvPr/>
          </p:nvSpPr>
          <p:spPr>
            <a:xfrm>
              <a:off x="8650500" y="3939250"/>
              <a:ext cx="1708204" cy="1222082"/>
            </a:xfrm>
            <a:custGeom>
              <a:avLst/>
              <a:gdLst>
                <a:gd name="connsiteX0" fmla="*/ 69639 w 1708204"/>
                <a:gd name="connsiteY0" fmla="*/ 595499 h 1222082"/>
                <a:gd name="connsiteX1" fmla="*/ 230506 w 1708204"/>
                <a:gd name="connsiteY1" fmla="*/ 578565 h 1222082"/>
                <a:gd name="connsiteX2" fmla="*/ 340572 w 1708204"/>
                <a:gd name="connsiteY2" fmla="*/ 578565 h 1222082"/>
                <a:gd name="connsiteX3" fmla="*/ 509906 w 1708204"/>
                <a:gd name="connsiteY3" fmla="*/ 612432 h 1222082"/>
                <a:gd name="connsiteX4" fmla="*/ 670772 w 1708204"/>
                <a:gd name="connsiteY4" fmla="*/ 781765 h 1222082"/>
                <a:gd name="connsiteX5" fmla="*/ 780839 w 1708204"/>
                <a:gd name="connsiteY5" fmla="*/ 968032 h 1222082"/>
                <a:gd name="connsiteX6" fmla="*/ 950172 w 1708204"/>
                <a:gd name="connsiteY6" fmla="*/ 1154299 h 1222082"/>
                <a:gd name="connsiteX7" fmla="*/ 1212639 w 1708204"/>
                <a:gd name="connsiteY7" fmla="*/ 1222032 h 1222082"/>
                <a:gd name="connsiteX8" fmla="*/ 1432772 w 1708204"/>
                <a:gd name="connsiteY8" fmla="*/ 1162765 h 1222082"/>
                <a:gd name="connsiteX9" fmla="*/ 1602106 w 1708204"/>
                <a:gd name="connsiteY9" fmla="*/ 1027299 h 1222082"/>
                <a:gd name="connsiteX10" fmla="*/ 1652906 w 1708204"/>
                <a:gd name="connsiteY10" fmla="*/ 866432 h 1222082"/>
                <a:gd name="connsiteX11" fmla="*/ 1669839 w 1708204"/>
                <a:gd name="connsiteY11" fmla="*/ 570099 h 1222082"/>
                <a:gd name="connsiteX12" fmla="*/ 1111039 w 1708204"/>
                <a:gd name="connsiteY12" fmla="*/ 45165 h 1222082"/>
                <a:gd name="connsiteX13" fmla="*/ 509906 w 1708204"/>
                <a:gd name="connsiteY13" fmla="*/ 45165 h 1222082"/>
                <a:gd name="connsiteX14" fmla="*/ 120439 w 1708204"/>
                <a:gd name="connsiteY14" fmla="*/ 197565 h 1222082"/>
                <a:gd name="connsiteX15" fmla="*/ 1906 w 1708204"/>
                <a:gd name="connsiteY15" fmla="*/ 333032 h 1222082"/>
                <a:gd name="connsiteX16" fmla="*/ 69639 w 1708204"/>
                <a:gd name="connsiteY16" fmla="*/ 595499 h 122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8204" h="1222082">
                  <a:moveTo>
                    <a:pt x="69639" y="595499"/>
                  </a:moveTo>
                  <a:cubicBezTo>
                    <a:pt x="107739" y="636421"/>
                    <a:pt x="185351" y="581387"/>
                    <a:pt x="230506" y="578565"/>
                  </a:cubicBezTo>
                  <a:cubicBezTo>
                    <a:pt x="275661" y="575743"/>
                    <a:pt x="294005" y="572921"/>
                    <a:pt x="340572" y="578565"/>
                  </a:cubicBezTo>
                  <a:cubicBezTo>
                    <a:pt x="387139" y="584209"/>
                    <a:pt x="454873" y="578565"/>
                    <a:pt x="509906" y="612432"/>
                  </a:cubicBezTo>
                  <a:cubicBezTo>
                    <a:pt x="564939" y="646299"/>
                    <a:pt x="625616" y="722498"/>
                    <a:pt x="670772" y="781765"/>
                  </a:cubicBezTo>
                  <a:cubicBezTo>
                    <a:pt x="715928" y="841032"/>
                    <a:pt x="734272" y="905943"/>
                    <a:pt x="780839" y="968032"/>
                  </a:cubicBezTo>
                  <a:cubicBezTo>
                    <a:pt x="827406" y="1030121"/>
                    <a:pt x="878205" y="1111966"/>
                    <a:pt x="950172" y="1154299"/>
                  </a:cubicBezTo>
                  <a:cubicBezTo>
                    <a:pt x="1022139" y="1196632"/>
                    <a:pt x="1132206" y="1220621"/>
                    <a:pt x="1212639" y="1222032"/>
                  </a:cubicBezTo>
                  <a:cubicBezTo>
                    <a:pt x="1293072" y="1223443"/>
                    <a:pt x="1367861" y="1195220"/>
                    <a:pt x="1432772" y="1162765"/>
                  </a:cubicBezTo>
                  <a:cubicBezTo>
                    <a:pt x="1497683" y="1130310"/>
                    <a:pt x="1565417" y="1076688"/>
                    <a:pt x="1602106" y="1027299"/>
                  </a:cubicBezTo>
                  <a:cubicBezTo>
                    <a:pt x="1638795" y="977910"/>
                    <a:pt x="1641617" y="942632"/>
                    <a:pt x="1652906" y="866432"/>
                  </a:cubicBezTo>
                  <a:cubicBezTo>
                    <a:pt x="1664195" y="790232"/>
                    <a:pt x="1760150" y="706977"/>
                    <a:pt x="1669839" y="570099"/>
                  </a:cubicBezTo>
                  <a:cubicBezTo>
                    <a:pt x="1579528" y="433221"/>
                    <a:pt x="1304361" y="132654"/>
                    <a:pt x="1111039" y="45165"/>
                  </a:cubicBezTo>
                  <a:cubicBezTo>
                    <a:pt x="917717" y="-42324"/>
                    <a:pt x="675006" y="19765"/>
                    <a:pt x="509906" y="45165"/>
                  </a:cubicBezTo>
                  <a:cubicBezTo>
                    <a:pt x="344806" y="70565"/>
                    <a:pt x="205106" y="149587"/>
                    <a:pt x="120439" y="197565"/>
                  </a:cubicBezTo>
                  <a:cubicBezTo>
                    <a:pt x="35772" y="245543"/>
                    <a:pt x="13195" y="272354"/>
                    <a:pt x="1906" y="333032"/>
                  </a:cubicBezTo>
                  <a:cubicBezTo>
                    <a:pt x="-9383" y="393710"/>
                    <a:pt x="31539" y="554577"/>
                    <a:pt x="69639" y="595499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 53">
              <a:extLst>
                <a:ext uri="{FF2B5EF4-FFF2-40B4-BE49-F238E27FC236}">
                  <a16:creationId xmlns:a16="http://schemas.microsoft.com/office/drawing/2014/main" id="{5CA7320B-19C3-4A8E-B71B-062000275964}"/>
                </a:ext>
              </a:extLst>
            </p:cNvPr>
            <p:cNvSpPr/>
            <p:nvPr/>
          </p:nvSpPr>
          <p:spPr>
            <a:xfrm>
              <a:off x="8275587" y="3330514"/>
              <a:ext cx="1075408" cy="2136914"/>
            </a:xfrm>
            <a:custGeom>
              <a:avLst/>
              <a:gdLst>
                <a:gd name="connsiteX0" fmla="*/ 1650 w 1075408"/>
                <a:gd name="connsiteY0" fmla="*/ 17275 h 2136914"/>
                <a:gd name="connsiteX1" fmla="*/ 153041 w 1075408"/>
                <a:gd name="connsiteY1" fmla="*/ 108110 h 2136914"/>
                <a:gd name="connsiteX2" fmla="*/ 334710 w 1075408"/>
                <a:gd name="connsiteY2" fmla="*/ 217111 h 2136914"/>
                <a:gd name="connsiteX3" fmla="*/ 455822 w 1075408"/>
                <a:gd name="connsiteY3" fmla="*/ 338224 h 2136914"/>
                <a:gd name="connsiteX4" fmla="*/ 552712 w 1075408"/>
                <a:gd name="connsiteY4" fmla="*/ 459336 h 2136914"/>
                <a:gd name="connsiteX5" fmla="*/ 637491 w 1075408"/>
                <a:gd name="connsiteY5" fmla="*/ 665228 h 2136914"/>
                <a:gd name="connsiteX6" fmla="*/ 764659 w 1075408"/>
                <a:gd name="connsiteY6" fmla="*/ 961953 h 2136914"/>
                <a:gd name="connsiteX7" fmla="*/ 746492 w 1075408"/>
                <a:gd name="connsiteY7" fmla="*/ 1143622 h 2136914"/>
                <a:gd name="connsiteX8" fmla="*/ 752548 w 1075408"/>
                <a:gd name="connsiteY8" fmla="*/ 1246568 h 2136914"/>
                <a:gd name="connsiteX9" fmla="*/ 794937 w 1075408"/>
                <a:gd name="connsiteY9" fmla="*/ 1404014 h 2136914"/>
                <a:gd name="connsiteX10" fmla="*/ 794937 w 1075408"/>
                <a:gd name="connsiteY10" fmla="*/ 1658351 h 2136914"/>
                <a:gd name="connsiteX11" fmla="*/ 698047 w 1075408"/>
                <a:gd name="connsiteY11" fmla="*/ 1930854 h 2136914"/>
                <a:gd name="connsiteX12" fmla="*/ 613269 w 1075408"/>
                <a:gd name="connsiteY12" fmla="*/ 2130690 h 2136914"/>
                <a:gd name="connsiteX13" fmla="*/ 691992 w 1075408"/>
                <a:gd name="connsiteY13" fmla="*/ 2076189 h 2136914"/>
                <a:gd name="connsiteX14" fmla="*/ 825216 w 1075408"/>
                <a:gd name="connsiteY14" fmla="*/ 1973243 h 2136914"/>
                <a:gd name="connsiteX15" fmla="*/ 952384 w 1075408"/>
                <a:gd name="connsiteY15" fmla="*/ 1779463 h 2136914"/>
                <a:gd name="connsiteX16" fmla="*/ 1043218 w 1075408"/>
                <a:gd name="connsiteY16" fmla="*/ 1494849 h 2136914"/>
                <a:gd name="connsiteX17" fmla="*/ 1049274 w 1075408"/>
                <a:gd name="connsiteY17" fmla="*/ 1228401 h 2136914"/>
                <a:gd name="connsiteX18" fmla="*/ 1067441 w 1075408"/>
                <a:gd name="connsiteY18" fmla="*/ 828730 h 2136914"/>
                <a:gd name="connsiteX19" fmla="*/ 903939 w 1075408"/>
                <a:gd name="connsiteY19" fmla="*/ 483559 h 2136914"/>
                <a:gd name="connsiteX20" fmla="*/ 782826 w 1075408"/>
                <a:gd name="connsiteY20" fmla="*/ 326112 h 2136914"/>
                <a:gd name="connsiteX21" fmla="*/ 619324 w 1075408"/>
                <a:gd name="connsiteY21" fmla="*/ 174722 h 2136914"/>
                <a:gd name="connsiteX22" fmla="*/ 437655 w 1075408"/>
                <a:gd name="connsiteY22" fmla="*/ 65720 h 2136914"/>
                <a:gd name="connsiteX23" fmla="*/ 274153 w 1075408"/>
                <a:gd name="connsiteY23" fmla="*/ 5164 h 2136914"/>
                <a:gd name="connsiteX24" fmla="*/ 1650 w 1075408"/>
                <a:gd name="connsiteY24" fmla="*/ 17275 h 21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75408" h="2136914">
                  <a:moveTo>
                    <a:pt x="1650" y="17275"/>
                  </a:moveTo>
                  <a:cubicBezTo>
                    <a:pt x="-18535" y="34433"/>
                    <a:pt x="153041" y="108110"/>
                    <a:pt x="153041" y="108110"/>
                  </a:cubicBezTo>
                  <a:cubicBezTo>
                    <a:pt x="208551" y="141416"/>
                    <a:pt x="284247" y="178759"/>
                    <a:pt x="334710" y="217111"/>
                  </a:cubicBezTo>
                  <a:cubicBezTo>
                    <a:pt x="385173" y="255463"/>
                    <a:pt x="419488" y="297853"/>
                    <a:pt x="455822" y="338224"/>
                  </a:cubicBezTo>
                  <a:cubicBezTo>
                    <a:pt x="492156" y="378595"/>
                    <a:pt x="522434" y="404835"/>
                    <a:pt x="552712" y="459336"/>
                  </a:cubicBezTo>
                  <a:cubicBezTo>
                    <a:pt x="582990" y="513837"/>
                    <a:pt x="602167" y="581459"/>
                    <a:pt x="637491" y="665228"/>
                  </a:cubicBezTo>
                  <a:cubicBezTo>
                    <a:pt x="672816" y="748998"/>
                    <a:pt x="746492" y="882221"/>
                    <a:pt x="764659" y="961953"/>
                  </a:cubicBezTo>
                  <a:cubicBezTo>
                    <a:pt x="782826" y="1041685"/>
                    <a:pt x="748510" y="1096186"/>
                    <a:pt x="746492" y="1143622"/>
                  </a:cubicBezTo>
                  <a:cubicBezTo>
                    <a:pt x="744474" y="1191058"/>
                    <a:pt x="744474" y="1203169"/>
                    <a:pt x="752548" y="1246568"/>
                  </a:cubicBezTo>
                  <a:cubicBezTo>
                    <a:pt x="760622" y="1289967"/>
                    <a:pt x="787872" y="1335384"/>
                    <a:pt x="794937" y="1404014"/>
                  </a:cubicBezTo>
                  <a:cubicBezTo>
                    <a:pt x="802002" y="1472644"/>
                    <a:pt x="811085" y="1570544"/>
                    <a:pt x="794937" y="1658351"/>
                  </a:cubicBezTo>
                  <a:cubicBezTo>
                    <a:pt x="778789" y="1746158"/>
                    <a:pt x="728325" y="1852131"/>
                    <a:pt x="698047" y="1930854"/>
                  </a:cubicBezTo>
                  <a:cubicBezTo>
                    <a:pt x="667769" y="2009577"/>
                    <a:pt x="614278" y="2106468"/>
                    <a:pt x="613269" y="2130690"/>
                  </a:cubicBezTo>
                  <a:cubicBezTo>
                    <a:pt x="612260" y="2154912"/>
                    <a:pt x="656668" y="2102430"/>
                    <a:pt x="691992" y="2076189"/>
                  </a:cubicBezTo>
                  <a:cubicBezTo>
                    <a:pt x="727317" y="2049948"/>
                    <a:pt x="781817" y="2022697"/>
                    <a:pt x="825216" y="1973243"/>
                  </a:cubicBezTo>
                  <a:cubicBezTo>
                    <a:pt x="868615" y="1923789"/>
                    <a:pt x="916050" y="1859195"/>
                    <a:pt x="952384" y="1779463"/>
                  </a:cubicBezTo>
                  <a:cubicBezTo>
                    <a:pt x="988718" y="1699731"/>
                    <a:pt x="1027070" y="1586693"/>
                    <a:pt x="1043218" y="1494849"/>
                  </a:cubicBezTo>
                  <a:cubicBezTo>
                    <a:pt x="1059366" y="1403005"/>
                    <a:pt x="1045237" y="1339421"/>
                    <a:pt x="1049274" y="1228401"/>
                  </a:cubicBezTo>
                  <a:cubicBezTo>
                    <a:pt x="1053311" y="1117381"/>
                    <a:pt x="1091663" y="952870"/>
                    <a:pt x="1067441" y="828730"/>
                  </a:cubicBezTo>
                  <a:cubicBezTo>
                    <a:pt x="1043219" y="704590"/>
                    <a:pt x="951375" y="567329"/>
                    <a:pt x="903939" y="483559"/>
                  </a:cubicBezTo>
                  <a:cubicBezTo>
                    <a:pt x="856503" y="399789"/>
                    <a:pt x="830262" y="377585"/>
                    <a:pt x="782826" y="326112"/>
                  </a:cubicBezTo>
                  <a:cubicBezTo>
                    <a:pt x="735390" y="274639"/>
                    <a:pt x="676852" y="218121"/>
                    <a:pt x="619324" y="174722"/>
                  </a:cubicBezTo>
                  <a:cubicBezTo>
                    <a:pt x="561796" y="131323"/>
                    <a:pt x="495184" y="93980"/>
                    <a:pt x="437655" y="65720"/>
                  </a:cubicBezTo>
                  <a:cubicBezTo>
                    <a:pt x="380126" y="37460"/>
                    <a:pt x="345811" y="15257"/>
                    <a:pt x="274153" y="5164"/>
                  </a:cubicBezTo>
                  <a:cubicBezTo>
                    <a:pt x="202495" y="-4929"/>
                    <a:pt x="21835" y="117"/>
                    <a:pt x="1650" y="17275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 54">
              <a:extLst>
                <a:ext uri="{FF2B5EF4-FFF2-40B4-BE49-F238E27FC236}">
                  <a16:creationId xmlns:a16="http://schemas.microsoft.com/office/drawing/2014/main" id="{77F68F29-8325-4689-B9F0-BE2336BCA09C}"/>
                </a:ext>
              </a:extLst>
            </p:cNvPr>
            <p:cNvSpPr/>
            <p:nvPr/>
          </p:nvSpPr>
          <p:spPr>
            <a:xfrm>
              <a:off x="9364755" y="4666704"/>
              <a:ext cx="404960" cy="874288"/>
            </a:xfrm>
            <a:custGeom>
              <a:avLst/>
              <a:gdLst>
                <a:gd name="connsiteX0" fmla="*/ 69107 w 404960"/>
                <a:gd name="connsiteY0" fmla="*/ 43602 h 874288"/>
                <a:gd name="connsiteX1" fmla="*/ 129663 w 404960"/>
                <a:gd name="connsiteY1" fmla="*/ 376661 h 874288"/>
                <a:gd name="connsiteX2" fmla="*/ 165997 w 404960"/>
                <a:gd name="connsiteY2" fmla="*/ 485663 h 874288"/>
                <a:gd name="connsiteX3" fmla="*/ 147830 w 404960"/>
                <a:gd name="connsiteY3" fmla="*/ 637053 h 874288"/>
                <a:gd name="connsiteX4" fmla="*/ 38829 w 404960"/>
                <a:gd name="connsiteY4" fmla="*/ 836889 h 874288"/>
                <a:gd name="connsiteX5" fmla="*/ 2495 w 404960"/>
                <a:gd name="connsiteY5" fmla="*/ 867167 h 874288"/>
                <a:gd name="connsiteX6" fmla="*/ 99385 w 404960"/>
                <a:gd name="connsiteY6" fmla="*/ 867167 h 874288"/>
                <a:gd name="connsiteX7" fmla="*/ 232609 w 404960"/>
                <a:gd name="connsiteY7" fmla="*/ 788444 h 874288"/>
                <a:gd name="connsiteX8" fmla="*/ 347666 w 404960"/>
                <a:gd name="connsiteY8" fmla="*/ 624942 h 874288"/>
                <a:gd name="connsiteX9" fmla="*/ 390056 w 404960"/>
                <a:gd name="connsiteY9" fmla="*/ 509885 h 874288"/>
                <a:gd name="connsiteX10" fmla="*/ 402167 w 404960"/>
                <a:gd name="connsiteY10" fmla="*/ 279771 h 874288"/>
                <a:gd name="connsiteX11" fmla="*/ 341610 w 404960"/>
                <a:gd name="connsiteY11" fmla="*/ 31491 h 874288"/>
                <a:gd name="connsiteX12" fmla="*/ 69107 w 404960"/>
                <a:gd name="connsiteY12" fmla="*/ 43602 h 87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4960" h="874288">
                  <a:moveTo>
                    <a:pt x="69107" y="43602"/>
                  </a:moveTo>
                  <a:cubicBezTo>
                    <a:pt x="33783" y="101130"/>
                    <a:pt x="113515" y="302984"/>
                    <a:pt x="129663" y="376661"/>
                  </a:cubicBezTo>
                  <a:cubicBezTo>
                    <a:pt x="145811" y="450338"/>
                    <a:pt x="162969" y="442264"/>
                    <a:pt x="165997" y="485663"/>
                  </a:cubicBezTo>
                  <a:cubicBezTo>
                    <a:pt x="169025" y="529062"/>
                    <a:pt x="169025" y="578515"/>
                    <a:pt x="147830" y="637053"/>
                  </a:cubicBezTo>
                  <a:cubicBezTo>
                    <a:pt x="126635" y="695591"/>
                    <a:pt x="63051" y="798537"/>
                    <a:pt x="38829" y="836889"/>
                  </a:cubicBezTo>
                  <a:cubicBezTo>
                    <a:pt x="14607" y="875241"/>
                    <a:pt x="-7598" y="862121"/>
                    <a:pt x="2495" y="867167"/>
                  </a:cubicBezTo>
                  <a:cubicBezTo>
                    <a:pt x="12588" y="872213"/>
                    <a:pt x="61033" y="880287"/>
                    <a:pt x="99385" y="867167"/>
                  </a:cubicBezTo>
                  <a:cubicBezTo>
                    <a:pt x="137737" y="854047"/>
                    <a:pt x="191229" y="828815"/>
                    <a:pt x="232609" y="788444"/>
                  </a:cubicBezTo>
                  <a:cubicBezTo>
                    <a:pt x="273989" y="748073"/>
                    <a:pt x="321425" y="671368"/>
                    <a:pt x="347666" y="624942"/>
                  </a:cubicBezTo>
                  <a:cubicBezTo>
                    <a:pt x="373907" y="578516"/>
                    <a:pt x="380972" y="567414"/>
                    <a:pt x="390056" y="509885"/>
                  </a:cubicBezTo>
                  <a:cubicBezTo>
                    <a:pt x="399140" y="452356"/>
                    <a:pt x="410241" y="359503"/>
                    <a:pt x="402167" y="279771"/>
                  </a:cubicBezTo>
                  <a:cubicBezTo>
                    <a:pt x="394093" y="200039"/>
                    <a:pt x="398129" y="73880"/>
                    <a:pt x="341610" y="31491"/>
                  </a:cubicBezTo>
                  <a:cubicBezTo>
                    <a:pt x="285091" y="-10898"/>
                    <a:pt x="104431" y="-13926"/>
                    <a:pt x="69107" y="43602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 55">
              <a:extLst>
                <a:ext uri="{FF2B5EF4-FFF2-40B4-BE49-F238E27FC236}">
                  <a16:creationId xmlns:a16="http://schemas.microsoft.com/office/drawing/2014/main" id="{8E7634AD-1E03-4B76-9898-1ED9E1AE5112}"/>
                </a:ext>
              </a:extLst>
            </p:cNvPr>
            <p:cNvSpPr/>
            <p:nvPr/>
          </p:nvSpPr>
          <p:spPr>
            <a:xfrm>
              <a:off x="8672633" y="3897890"/>
              <a:ext cx="1505511" cy="955644"/>
            </a:xfrm>
            <a:custGeom>
              <a:avLst/>
              <a:gdLst>
                <a:gd name="connsiteX0" fmla="*/ 14167 w 1505511"/>
                <a:gd name="connsiteY0" fmla="*/ 422064 h 955644"/>
                <a:gd name="connsiteX1" fmla="*/ 148982 w 1505511"/>
                <a:gd name="connsiteY1" fmla="*/ 234495 h 955644"/>
                <a:gd name="connsiteX2" fmla="*/ 377582 w 1505511"/>
                <a:gd name="connsiteY2" fmla="*/ 70372 h 955644"/>
                <a:gd name="connsiteX3" fmla="*/ 705829 w 1505511"/>
                <a:gd name="connsiteY3" fmla="*/ 33 h 955644"/>
                <a:gd name="connsiteX4" fmla="*/ 1110275 w 1505511"/>
                <a:gd name="connsiteY4" fmla="*/ 64510 h 955644"/>
                <a:gd name="connsiteX5" fmla="*/ 1379905 w 1505511"/>
                <a:gd name="connsiteY5" fmla="*/ 269664 h 955644"/>
                <a:gd name="connsiteX6" fmla="*/ 1502998 w 1505511"/>
                <a:gd name="connsiteY6" fmla="*/ 545156 h 955644"/>
                <a:gd name="connsiteX7" fmla="*/ 1450244 w 1505511"/>
                <a:gd name="connsiteY7" fmla="*/ 750310 h 955644"/>
                <a:gd name="connsiteX8" fmla="*/ 1303705 w 1505511"/>
                <a:gd name="connsiteY8" fmla="*/ 890987 h 955644"/>
                <a:gd name="connsiteX9" fmla="*/ 1110275 w 1505511"/>
                <a:gd name="connsiteY9" fmla="*/ 955464 h 955644"/>
                <a:gd name="connsiteX10" fmla="*/ 963736 w 1505511"/>
                <a:gd name="connsiteY10" fmla="*/ 873402 h 955644"/>
                <a:gd name="connsiteX11" fmla="*/ 823059 w 1505511"/>
                <a:gd name="connsiteY11" fmla="*/ 679972 h 955644"/>
                <a:gd name="connsiteX12" fmla="*/ 758582 w 1505511"/>
                <a:gd name="connsiteY12" fmla="*/ 574464 h 955644"/>
                <a:gd name="connsiteX13" fmla="*/ 647213 w 1505511"/>
                <a:gd name="connsiteY13" fmla="*/ 509987 h 955644"/>
                <a:gd name="connsiteX14" fmla="*/ 459644 w 1505511"/>
                <a:gd name="connsiteY14" fmla="*/ 474818 h 955644"/>
                <a:gd name="connsiteX15" fmla="*/ 190013 w 1505511"/>
                <a:gd name="connsiteY15" fmla="*/ 527572 h 955644"/>
                <a:gd name="connsiteX16" fmla="*/ 25890 w 1505511"/>
                <a:gd name="connsiteY16" fmla="*/ 539295 h 955644"/>
                <a:gd name="connsiteX17" fmla="*/ 14167 w 1505511"/>
                <a:gd name="connsiteY17" fmla="*/ 422064 h 955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05511" h="955644">
                  <a:moveTo>
                    <a:pt x="14167" y="422064"/>
                  </a:moveTo>
                  <a:cubicBezTo>
                    <a:pt x="34682" y="371264"/>
                    <a:pt x="88413" y="293110"/>
                    <a:pt x="148982" y="234495"/>
                  </a:cubicBezTo>
                  <a:cubicBezTo>
                    <a:pt x="209551" y="175880"/>
                    <a:pt x="284774" y="109449"/>
                    <a:pt x="377582" y="70372"/>
                  </a:cubicBezTo>
                  <a:cubicBezTo>
                    <a:pt x="470390" y="31295"/>
                    <a:pt x="583714" y="1010"/>
                    <a:pt x="705829" y="33"/>
                  </a:cubicBezTo>
                  <a:cubicBezTo>
                    <a:pt x="827944" y="-944"/>
                    <a:pt x="997929" y="19571"/>
                    <a:pt x="1110275" y="64510"/>
                  </a:cubicBezTo>
                  <a:cubicBezTo>
                    <a:pt x="1222621" y="109449"/>
                    <a:pt x="1314451" y="189556"/>
                    <a:pt x="1379905" y="269664"/>
                  </a:cubicBezTo>
                  <a:cubicBezTo>
                    <a:pt x="1445359" y="349772"/>
                    <a:pt x="1491275" y="465048"/>
                    <a:pt x="1502998" y="545156"/>
                  </a:cubicBezTo>
                  <a:cubicBezTo>
                    <a:pt x="1514721" y="625264"/>
                    <a:pt x="1483459" y="692672"/>
                    <a:pt x="1450244" y="750310"/>
                  </a:cubicBezTo>
                  <a:cubicBezTo>
                    <a:pt x="1417029" y="807948"/>
                    <a:pt x="1360366" y="856795"/>
                    <a:pt x="1303705" y="890987"/>
                  </a:cubicBezTo>
                  <a:cubicBezTo>
                    <a:pt x="1247044" y="925179"/>
                    <a:pt x="1166937" y="958395"/>
                    <a:pt x="1110275" y="955464"/>
                  </a:cubicBezTo>
                  <a:cubicBezTo>
                    <a:pt x="1053614" y="952533"/>
                    <a:pt x="1011605" y="919317"/>
                    <a:pt x="963736" y="873402"/>
                  </a:cubicBezTo>
                  <a:cubicBezTo>
                    <a:pt x="915867" y="827487"/>
                    <a:pt x="857251" y="729795"/>
                    <a:pt x="823059" y="679972"/>
                  </a:cubicBezTo>
                  <a:cubicBezTo>
                    <a:pt x="788867" y="630149"/>
                    <a:pt x="787890" y="602795"/>
                    <a:pt x="758582" y="574464"/>
                  </a:cubicBezTo>
                  <a:cubicBezTo>
                    <a:pt x="729274" y="546133"/>
                    <a:pt x="697036" y="526595"/>
                    <a:pt x="647213" y="509987"/>
                  </a:cubicBezTo>
                  <a:cubicBezTo>
                    <a:pt x="597390" y="493379"/>
                    <a:pt x="535844" y="471887"/>
                    <a:pt x="459644" y="474818"/>
                  </a:cubicBezTo>
                  <a:cubicBezTo>
                    <a:pt x="383444" y="477749"/>
                    <a:pt x="262305" y="516826"/>
                    <a:pt x="190013" y="527572"/>
                  </a:cubicBezTo>
                  <a:cubicBezTo>
                    <a:pt x="117721" y="538318"/>
                    <a:pt x="58128" y="550041"/>
                    <a:pt x="25890" y="539295"/>
                  </a:cubicBezTo>
                  <a:cubicBezTo>
                    <a:pt x="-6348" y="528549"/>
                    <a:pt x="-6348" y="472864"/>
                    <a:pt x="14167" y="422064"/>
                  </a:cubicBezTo>
                  <a:close/>
                </a:path>
              </a:pathLst>
            </a:custGeom>
            <a:solidFill>
              <a:srgbClr val="FB82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B4BBC0AF-A272-4AC5-ACBC-D8D15BFEEE63}"/>
                </a:ext>
              </a:extLst>
            </p:cNvPr>
            <p:cNvSpPr/>
            <p:nvPr/>
          </p:nvSpPr>
          <p:spPr>
            <a:xfrm rot="20535420">
              <a:off x="8148006" y="4009013"/>
              <a:ext cx="717752" cy="865135"/>
            </a:xfrm>
            <a:prstGeom prst="ellipse">
              <a:avLst/>
            </a:pr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 57">
              <a:extLst>
                <a:ext uri="{FF2B5EF4-FFF2-40B4-BE49-F238E27FC236}">
                  <a16:creationId xmlns:a16="http://schemas.microsoft.com/office/drawing/2014/main" id="{A6AA96FA-A8CC-4A2B-9CAE-6F92A85366B7}"/>
                </a:ext>
              </a:extLst>
            </p:cNvPr>
            <p:cNvSpPr/>
            <p:nvPr/>
          </p:nvSpPr>
          <p:spPr>
            <a:xfrm>
              <a:off x="8056065" y="4364839"/>
              <a:ext cx="199981" cy="292277"/>
            </a:xfrm>
            <a:custGeom>
              <a:avLst/>
              <a:gdLst>
                <a:gd name="connsiteX0" fmla="*/ 123964 w 199981"/>
                <a:gd name="connsiteY0" fmla="*/ 4626 h 292277"/>
                <a:gd name="connsiteX1" fmla="*/ 84208 w 199981"/>
                <a:gd name="connsiteY1" fmla="*/ 115060 h 292277"/>
                <a:gd name="connsiteX2" fmla="*/ 44451 w 199981"/>
                <a:gd name="connsiteY2" fmla="*/ 194573 h 292277"/>
                <a:gd name="connsiteX3" fmla="*/ 277 w 199981"/>
                <a:gd name="connsiteY3" fmla="*/ 229913 h 292277"/>
                <a:gd name="connsiteX4" fmla="*/ 66538 w 199981"/>
                <a:gd name="connsiteY4" fmla="*/ 216660 h 292277"/>
                <a:gd name="connsiteX5" fmla="*/ 128382 w 199981"/>
                <a:gd name="connsiteY5" fmla="*/ 194573 h 292277"/>
                <a:gd name="connsiteX6" fmla="*/ 154886 w 199981"/>
                <a:gd name="connsiteY6" fmla="*/ 172486 h 292277"/>
                <a:gd name="connsiteX7" fmla="*/ 84208 w 199981"/>
                <a:gd name="connsiteY7" fmla="*/ 225495 h 292277"/>
                <a:gd name="connsiteX8" fmla="*/ 35617 w 199981"/>
                <a:gd name="connsiteY8" fmla="*/ 282921 h 292277"/>
                <a:gd name="connsiteX9" fmla="*/ 13530 w 199981"/>
                <a:gd name="connsiteY9" fmla="*/ 287339 h 292277"/>
                <a:gd name="connsiteX10" fmla="*/ 88625 w 199981"/>
                <a:gd name="connsiteY10" fmla="*/ 282921 h 292277"/>
                <a:gd name="connsiteX11" fmla="*/ 132799 w 199981"/>
                <a:gd name="connsiteY11" fmla="*/ 252000 h 292277"/>
                <a:gd name="connsiteX12" fmla="*/ 163721 w 199981"/>
                <a:gd name="connsiteY12" fmla="*/ 234330 h 292277"/>
                <a:gd name="connsiteX13" fmla="*/ 199060 w 199981"/>
                <a:gd name="connsiteY13" fmla="*/ 282921 h 292277"/>
                <a:gd name="connsiteX14" fmla="*/ 123964 w 199981"/>
                <a:gd name="connsiteY14" fmla="*/ 4626 h 2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9981" h="292277">
                  <a:moveTo>
                    <a:pt x="123964" y="4626"/>
                  </a:moveTo>
                  <a:cubicBezTo>
                    <a:pt x="104822" y="-23351"/>
                    <a:pt x="97460" y="83402"/>
                    <a:pt x="84208" y="115060"/>
                  </a:cubicBezTo>
                  <a:cubicBezTo>
                    <a:pt x="70956" y="146718"/>
                    <a:pt x="58439" y="175431"/>
                    <a:pt x="44451" y="194573"/>
                  </a:cubicBezTo>
                  <a:cubicBezTo>
                    <a:pt x="30463" y="213715"/>
                    <a:pt x="-3404" y="226232"/>
                    <a:pt x="277" y="229913"/>
                  </a:cubicBezTo>
                  <a:cubicBezTo>
                    <a:pt x="3958" y="233594"/>
                    <a:pt x="45187" y="222550"/>
                    <a:pt x="66538" y="216660"/>
                  </a:cubicBezTo>
                  <a:cubicBezTo>
                    <a:pt x="87889" y="210770"/>
                    <a:pt x="113657" y="201935"/>
                    <a:pt x="128382" y="194573"/>
                  </a:cubicBezTo>
                  <a:cubicBezTo>
                    <a:pt x="143107" y="187211"/>
                    <a:pt x="162248" y="167332"/>
                    <a:pt x="154886" y="172486"/>
                  </a:cubicBezTo>
                  <a:cubicBezTo>
                    <a:pt x="147524" y="177640"/>
                    <a:pt x="104086" y="207089"/>
                    <a:pt x="84208" y="225495"/>
                  </a:cubicBezTo>
                  <a:cubicBezTo>
                    <a:pt x="64330" y="243901"/>
                    <a:pt x="47396" y="272614"/>
                    <a:pt x="35617" y="282921"/>
                  </a:cubicBezTo>
                  <a:cubicBezTo>
                    <a:pt x="23838" y="293228"/>
                    <a:pt x="4695" y="287339"/>
                    <a:pt x="13530" y="287339"/>
                  </a:cubicBezTo>
                  <a:cubicBezTo>
                    <a:pt x="22365" y="287339"/>
                    <a:pt x="68747" y="288811"/>
                    <a:pt x="88625" y="282921"/>
                  </a:cubicBezTo>
                  <a:cubicBezTo>
                    <a:pt x="108503" y="277031"/>
                    <a:pt x="120283" y="260099"/>
                    <a:pt x="132799" y="252000"/>
                  </a:cubicBezTo>
                  <a:cubicBezTo>
                    <a:pt x="145315" y="243902"/>
                    <a:pt x="152678" y="229177"/>
                    <a:pt x="163721" y="234330"/>
                  </a:cubicBezTo>
                  <a:cubicBezTo>
                    <a:pt x="174765" y="239484"/>
                    <a:pt x="205686" y="318996"/>
                    <a:pt x="199060" y="282921"/>
                  </a:cubicBezTo>
                  <a:cubicBezTo>
                    <a:pt x="192434" y="246846"/>
                    <a:pt x="143106" y="32603"/>
                    <a:pt x="123964" y="4626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EDC5FB55-F032-463B-9B83-608A1E098D4D}"/>
                </a:ext>
              </a:extLst>
            </p:cNvPr>
            <p:cNvSpPr/>
            <p:nvPr/>
          </p:nvSpPr>
          <p:spPr>
            <a:xfrm rot="20535420">
              <a:off x="8208216" y="4056672"/>
              <a:ext cx="590236" cy="778180"/>
            </a:xfrm>
            <a:prstGeom prst="ellipse">
              <a:avLst/>
            </a:prstGeom>
            <a:solidFill>
              <a:srgbClr val="FF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reeform 59">
              <a:extLst>
                <a:ext uri="{FF2B5EF4-FFF2-40B4-BE49-F238E27FC236}">
                  <a16:creationId xmlns:a16="http://schemas.microsoft.com/office/drawing/2014/main" id="{D197C94F-4018-4B09-8700-59ED4BEC582C}"/>
                </a:ext>
              </a:extLst>
            </p:cNvPr>
            <p:cNvSpPr/>
            <p:nvPr/>
          </p:nvSpPr>
          <p:spPr>
            <a:xfrm>
              <a:off x="8257570" y="4031994"/>
              <a:ext cx="200011" cy="393737"/>
            </a:xfrm>
            <a:custGeom>
              <a:avLst/>
              <a:gdLst>
                <a:gd name="connsiteX0" fmla="*/ 177113 w 200011"/>
                <a:gd name="connsiteY0" fmla="*/ 81 h 393737"/>
                <a:gd name="connsiteX1" fmla="*/ 62056 w 200011"/>
                <a:gd name="connsiteY1" fmla="*/ 42471 h 393737"/>
                <a:gd name="connsiteX2" fmla="*/ 1500 w 200011"/>
                <a:gd name="connsiteY2" fmla="*/ 212028 h 393737"/>
                <a:gd name="connsiteX3" fmla="*/ 25723 w 200011"/>
                <a:gd name="connsiteY3" fmla="*/ 345252 h 393737"/>
                <a:gd name="connsiteX4" fmla="*/ 104446 w 200011"/>
                <a:gd name="connsiteY4" fmla="*/ 393697 h 393737"/>
                <a:gd name="connsiteX5" fmla="*/ 165002 w 200011"/>
                <a:gd name="connsiteY5" fmla="*/ 351308 h 393737"/>
                <a:gd name="connsiteX6" fmla="*/ 152891 w 200011"/>
                <a:gd name="connsiteY6" fmla="*/ 242307 h 393737"/>
                <a:gd name="connsiteX7" fmla="*/ 158946 w 200011"/>
                <a:gd name="connsiteY7" fmla="*/ 133305 h 393737"/>
                <a:gd name="connsiteX8" fmla="*/ 195280 w 200011"/>
                <a:gd name="connsiteY8" fmla="*/ 48526 h 393737"/>
                <a:gd name="connsiteX9" fmla="*/ 177113 w 200011"/>
                <a:gd name="connsiteY9" fmla="*/ 81 h 39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11" h="393737">
                  <a:moveTo>
                    <a:pt x="177113" y="81"/>
                  </a:moveTo>
                  <a:cubicBezTo>
                    <a:pt x="154909" y="-928"/>
                    <a:pt x="91325" y="7147"/>
                    <a:pt x="62056" y="42471"/>
                  </a:cubicBezTo>
                  <a:cubicBezTo>
                    <a:pt x="32787" y="77795"/>
                    <a:pt x="7556" y="161564"/>
                    <a:pt x="1500" y="212028"/>
                  </a:cubicBezTo>
                  <a:cubicBezTo>
                    <a:pt x="-4556" y="262492"/>
                    <a:pt x="8565" y="314974"/>
                    <a:pt x="25723" y="345252"/>
                  </a:cubicBezTo>
                  <a:cubicBezTo>
                    <a:pt x="42881" y="375530"/>
                    <a:pt x="81233" y="392688"/>
                    <a:pt x="104446" y="393697"/>
                  </a:cubicBezTo>
                  <a:cubicBezTo>
                    <a:pt x="127659" y="394706"/>
                    <a:pt x="156928" y="376540"/>
                    <a:pt x="165002" y="351308"/>
                  </a:cubicBezTo>
                  <a:cubicBezTo>
                    <a:pt x="173076" y="326076"/>
                    <a:pt x="153900" y="278641"/>
                    <a:pt x="152891" y="242307"/>
                  </a:cubicBezTo>
                  <a:cubicBezTo>
                    <a:pt x="151882" y="205973"/>
                    <a:pt x="151881" y="165602"/>
                    <a:pt x="158946" y="133305"/>
                  </a:cubicBezTo>
                  <a:cubicBezTo>
                    <a:pt x="166011" y="101008"/>
                    <a:pt x="185187" y="68711"/>
                    <a:pt x="195280" y="48526"/>
                  </a:cubicBezTo>
                  <a:cubicBezTo>
                    <a:pt x="205373" y="28341"/>
                    <a:pt x="199317" y="1090"/>
                    <a:pt x="177113" y="81"/>
                  </a:cubicBezTo>
                  <a:close/>
                </a:path>
              </a:pathLst>
            </a:cu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reeform 60">
              <a:extLst>
                <a:ext uri="{FF2B5EF4-FFF2-40B4-BE49-F238E27FC236}">
                  <a16:creationId xmlns:a16="http://schemas.microsoft.com/office/drawing/2014/main" id="{0EE449FF-4C4C-4A6B-98BC-BAC5A0BDF954}"/>
                </a:ext>
              </a:extLst>
            </p:cNvPr>
            <p:cNvSpPr/>
            <p:nvPr/>
          </p:nvSpPr>
          <p:spPr>
            <a:xfrm rot="18982674" flipV="1">
              <a:off x="8454035" y="4497669"/>
              <a:ext cx="200011" cy="393737"/>
            </a:xfrm>
            <a:custGeom>
              <a:avLst/>
              <a:gdLst>
                <a:gd name="connsiteX0" fmla="*/ 177113 w 200011"/>
                <a:gd name="connsiteY0" fmla="*/ 81 h 393737"/>
                <a:gd name="connsiteX1" fmla="*/ 62056 w 200011"/>
                <a:gd name="connsiteY1" fmla="*/ 42471 h 393737"/>
                <a:gd name="connsiteX2" fmla="*/ 1500 w 200011"/>
                <a:gd name="connsiteY2" fmla="*/ 212028 h 393737"/>
                <a:gd name="connsiteX3" fmla="*/ 25723 w 200011"/>
                <a:gd name="connsiteY3" fmla="*/ 345252 h 393737"/>
                <a:gd name="connsiteX4" fmla="*/ 104446 w 200011"/>
                <a:gd name="connsiteY4" fmla="*/ 393697 h 393737"/>
                <a:gd name="connsiteX5" fmla="*/ 165002 w 200011"/>
                <a:gd name="connsiteY5" fmla="*/ 351308 h 393737"/>
                <a:gd name="connsiteX6" fmla="*/ 152891 w 200011"/>
                <a:gd name="connsiteY6" fmla="*/ 242307 h 393737"/>
                <a:gd name="connsiteX7" fmla="*/ 158946 w 200011"/>
                <a:gd name="connsiteY7" fmla="*/ 133305 h 393737"/>
                <a:gd name="connsiteX8" fmla="*/ 195280 w 200011"/>
                <a:gd name="connsiteY8" fmla="*/ 48526 h 393737"/>
                <a:gd name="connsiteX9" fmla="*/ 177113 w 200011"/>
                <a:gd name="connsiteY9" fmla="*/ 81 h 39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11" h="393737">
                  <a:moveTo>
                    <a:pt x="177113" y="81"/>
                  </a:moveTo>
                  <a:cubicBezTo>
                    <a:pt x="154909" y="-928"/>
                    <a:pt x="91325" y="7147"/>
                    <a:pt x="62056" y="42471"/>
                  </a:cubicBezTo>
                  <a:cubicBezTo>
                    <a:pt x="32787" y="77795"/>
                    <a:pt x="7556" y="161564"/>
                    <a:pt x="1500" y="212028"/>
                  </a:cubicBezTo>
                  <a:cubicBezTo>
                    <a:pt x="-4556" y="262492"/>
                    <a:pt x="8565" y="314974"/>
                    <a:pt x="25723" y="345252"/>
                  </a:cubicBezTo>
                  <a:cubicBezTo>
                    <a:pt x="42881" y="375530"/>
                    <a:pt x="81233" y="392688"/>
                    <a:pt x="104446" y="393697"/>
                  </a:cubicBezTo>
                  <a:cubicBezTo>
                    <a:pt x="127659" y="394706"/>
                    <a:pt x="156928" y="376540"/>
                    <a:pt x="165002" y="351308"/>
                  </a:cubicBezTo>
                  <a:cubicBezTo>
                    <a:pt x="173076" y="326076"/>
                    <a:pt x="153900" y="278641"/>
                    <a:pt x="152891" y="242307"/>
                  </a:cubicBezTo>
                  <a:cubicBezTo>
                    <a:pt x="151882" y="205973"/>
                    <a:pt x="151881" y="165602"/>
                    <a:pt x="158946" y="133305"/>
                  </a:cubicBezTo>
                  <a:cubicBezTo>
                    <a:pt x="166011" y="101008"/>
                    <a:pt x="185187" y="68711"/>
                    <a:pt x="195280" y="48526"/>
                  </a:cubicBezTo>
                  <a:cubicBezTo>
                    <a:pt x="205373" y="28341"/>
                    <a:pt x="199317" y="1090"/>
                    <a:pt x="177113" y="81"/>
                  </a:cubicBezTo>
                  <a:close/>
                </a:path>
              </a:pathLst>
            </a:cu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reeform 61">
              <a:extLst>
                <a:ext uri="{FF2B5EF4-FFF2-40B4-BE49-F238E27FC236}">
                  <a16:creationId xmlns:a16="http://schemas.microsoft.com/office/drawing/2014/main" id="{F02BBD11-55BD-4F35-B489-3775F9600993}"/>
                </a:ext>
              </a:extLst>
            </p:cNvPr>
            <p:cNvSpPr/>
            <p:nvPr/>
          </p:nvSpPr>
          <p:spPr>
            <a:xfrm>
              <a:off x="8533504" y="4219273"/>
              <a:ext cx="141724" cy="194366"/>
            </a:xfrm>
            <a:custGeom>
              <a:avLst/>
              <a:gdLst>
                <a:gd name="connsiteX0" fmla="*/ 44174 w 141724"/>
                <a:gd name="connsiteY0" fmla="*/ 194366 h 194366"/>
                <a:gd name="connsiteX1" fmla="*/ 97183 w 141724"/>
                <a:gd name="connsiteY1" fmla="*/ 163444 h 194366"/>
                <a:gd name="connsiteX2" fmla="*/ 132522 w 141724"/>
                <a:gd name="connsiteY2" fmla="*/ 119270 h 194366"/>
                <a:gd name="connsiteX3" fmla="*/ 141357 w 141724"/>
                <a:gd name="connsiteY3" fmla="*/ 83931 h 194366"/>
                <a:gd name="connsiteX4" fmla="*/ 123687 w 141724"/>
                <a:gd name="connsiteY4" fmla="*/ 57426 h 194366"/>
                <a:gd name="connsiteX5" fmla="*/ 88348 w 141724"/>
                <a:gd name="connsiteY5" fmla="*/ 26505 h 194366"/>
                <a:gd name="connsiteX6" fmla="*/ 44174 w 141724"/>
                <a:gd name="connsiteY6" fmla="*/ 4418 h 194366"/>
                <a:gd name="connsiteX7" fmla="*/ 0 w 141724"/>
                <a:gd name="connsiteY7" fmla="*/ 0 h 1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724" h="194366">
                  <a:moveTo>
                    <a:pt x="44174" y="194366"/>
                  </a:moveTo>
                  <a:cubicBezTo>
                    <a:pt x="63316" y="185163"/>
                    <a:pt x="82458" y="175960"/>
                    <a:pt x="97183" y="163444"/>
                  </a:cubicBezTo>
                  <a:cubicBezTo>
                    <a:pt x="111908" y="150928"/>
                    <a:pt x="125160" y="132522"/>
                    <a:pt x="132522" y="119270"/>
                  </a:cubicBezTo>
                  <a:cubicBezTo>
                    <a:pt x="139884" y="106018"/>
                    <a:pt x="142829" y="94238"/>
                    <a:pt x="141357" y="83931"/>
                  </a:cubicBezTo>
                  <a:cubicBezTo>
                    <a:pt x="139885" y="73624"/>
                    <a:pt x="132522" y="66997"/>
                    <a:pt x="123687" y="57426"/>
                  </a:cubicBezTo>
                  <a:cubicBezTo>
                    <a:pt x="114852" y="47855"/>
                    <a:pt x="101600" y="35340"/>
                    <a:pt x="88348" y="26505"/>
                  </a:cubicBezTo>
                  <a:cubicBezTo>
                    <a:pt x="75096" y="17670"/>
                    <a:pt x="58899" y="8835"/>
                    <a:pt x="44174" y="4418"/>
                  </a:cubicBezTo>
                  <a:cubicBezTo>
                    <a:pt x="29449" y="1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 62">
              <a:extLst>
                <a:ext uri="{FF2B5EF4-FFF2-40B4-BE49-F238E27FC236}">
                  <a16:creationId xmlns:a16="http://schemas.microsoft.com/office/drawing/2014/main" id="{4EC5E076-97F0-4BF5-BD7E-824EDFFC8A73}"/>
                </a:ext>
              </a:extLst>
            </p:cNvPr>
            <p:cNvSpPr/>
            <p:nvPr/>
          </p:nvSpPr>
          <p:spPr>
            <a:xfrm rot="19438321" flipV="1">
              <a:off x="8575591" y="4397071"/>
              <a:ext cx="141724" cy="194366"/>
            </a:xfrm>
            <a:custGeom>
              <a:avLst/>
              <a:gdLst>
                <a:gd name="connsiteX0" fmla="*/ 44174 w 141724"/>
                <a:gd name="connsiteY0" fmla="*/ 194366 h 194366"/>
                <a:gd name="connsiteX1" fmla="*/ 97183 w 141724"/>
                <a:gd name="connsiteY1" fmla="*/ 163444 h 194366"/>
                <a:gd name="connsiteX2" fmla="*/ 132522 w 141724"/>
                <a:gd name="connsiteY2" fmla="*/ 119270 h 194366"/>
                <a:gd name="connsiteX3" fmla="*/ 141357 w 141724"/>
                <a:gd name="connsiteY3" fmla="*/ 83931 h 194366"/>
                <a:gd name="connsiteX4" fmla="*/ 123687 w 141724"/>
                <a:gd name="connsiteY4" fmla="*/ 57426 h 194366"/>
                <a:gd name="connsiteX5" fmla="*/ 88348 w 141724"/>
                <a:gd name="connsiteY5" fmla="*/ 26505 h 194366"/>
                <a:gd name="connsiteX6" fmla="*/ 44174 w 141724"/>
                <a:gd name="connsiteY6" fmla="*/ 4418 h 194366"/>
                <a:gd name="connsiteX7" fmla="*/ 0 w 141724"/>
                <a:gd name="connsiteY7" fmla="*/ 0 h 1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724" h="194366">
                  <a:moveTo>
                    <a:pt x="44174" y="194366"/>
                  </a:moveTo>
                  <a:cubicBezTo>
                    <a:pt x="63316" y="185163"/>
                    <a:pt x="82458" y="175960"/>
                    <a:pt x="97183" y="163444"/>
                  </a:cubicBezTo>
                  <a:cubicBezTo>
                    <a:pt x="111908" y="150928"/>
                    <a:pt x="125160" y="132522"/>
                    <a:pt x="132522" y="119270"/>
                  </a:cubicBezTo>
                  <a:cubicBezTo>
                    <a:pt x="139884" y="106018"/>
                    <a:pt x="142829" y="94238"/>
                    <a:pt x="141357" y="83931"/>
                  </a:cubicBezTo>
                  <a:cubicBezTo>
                    <a:pt x="139885" y="73624"/>
                    <a:pt x="132522" y="66997"/>
                    <a:pt x="123687" y="57426"/>
                  </a:cubicBezTo>
                  <a:cubicBezTo>
                    <a:pt x="114852" y="47855"/>
                    <a:pt x="101600" y="35340"/>
                    <a:pt x="88348" y="26505"/>
                  </a:cubicBezTo>
                  <a:cubicBezTo>
                    <a:pt x="75096" y="17670"/>
                    <a:pt x="58899" y="8835"/>
                    <a:pt x="44174" y="4418"/>
                  </a:cubicBezTo>
                  <a:cubicBezTo>
                    <a:pt x="29449" y="1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978D80E1-1A37-4FA8-BF92-EF7F0041CC7E}"/>
                </a:ext>
              </a:extLst>
            </p:cNvPr>
            <p:cNvSpPr/>
            <p:nvPr/>
          </p:nvSpPr>
          <p:spPr>
            <a:xfrm rot="20956221">
              <a:off x="8517024" y="4369316"/>
              <a:ext cx="70739" cy="10525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C1FFCF2A-8F83-4A3B-8C60-711A323FF4D3}"/>
                </a:ext>
              </a:extLst>
            </p:cNvPr>
            <p:cNvSpPr/>
            <p:nvPr/>
          </p:nvSpPr>
          <p:spPr>
            <a:xfrm>
              <a:off x="8297872" y="4274655"/>
              <a:ext cx="99324" cy="993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FD7D11E7-9F85-4C23-A20D-EC7ABF93CC95}"/>
                </a:ext>
              </a:extLst>
            </p:cNvPr>
            <p:cNvSpPr/>
            <p:nvPr/>
          </p:nvSpPr>
          <p:spPr>
            <a:xfrm>
              <a:off x="8431379" y="4577598"/>
              <a:ext cx="99324" cy="993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6EFEBBE-C2CB-42DA-8F6B-3FE3C8FACF34}"/>
                </a:ext>
              </a:extLst>
            </p:cNvPr>
            <p:cNvSpPr/>
            <p:nvPr/>
          </p:nvSpPr>
          <p:spPr>
            <a:xfrm>
              <a:off x="8334699" y="4315455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79E1F02-84E9-45A9-B816-1E78471528F2}"/>
                </a:ext>
              </a:extLst>
            </p:cNvPr>
            <p:cNvSpPr/>
            <p:nvPr/>
          </p:nvSpPr>
          <p:spPr>
            <a:xfrm>
              <a:off x="8461860" y="4616786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DF7CCD7-0AD3-4ADB-9910-94631A10A8E4}"/>
              </a:ext>
            </a:extLst>
          </p:cNvPr>
          <p:cNvGrpSpPr/>
          <p:nvPr/>
        </p:nvGrpSpPr>
        <p:grpSpPr>
          <a:xfrm flipH="1">
            <a:off x="1452881" y="4163735"/>
            <a:ext cx="2314235" cy="2222716"/>
            <a:chOff x="8056065" y="3330514"/>
            <a:chExt cx="2438947" cy="2222716"/>
          </a:xfrm>
        </p:grpSpPr>
        <p:sp>
          <p:nvSpPr>
            <p:cNvPr id="149" name="Freeform 51">
              <a:extLst>
                <a:ext uri="{FF2B5EF4-FFF2-40B4-BE49-F238E27FC236}">
                  <a16:creationId xmlns:a16="http://schemas.microsoft.com/office/drawing/2014/main" id="{177CFF86-A511-42AC-A4C5-11AD7292CE0F}"/>
                </a:ext>
              </a:extLst>
            </p:cNvPr>
            <p:cNvSpPr/>
            <p:nvPr/>
          </p:nvSpPr>
          <p:spPr>
            <a:xfrm>
              <a:off x="8693112" y="3675829"/>
              <a:ext cx="1801900" cy="1877401"/>
            </a:xfrm>
            <a:custGeom>
              <a:avLst/>
              <a:gdLst>
                <a:gd name="connsiteX0" fmla="*/ 10094 w 1801900"/>
                <a:gd name="connsiteY0" fmla="*/ 579520 h 1877401"/>
                <a:gd name="connsiteX1" fmla="*/ 60894 w 1801900"/>
                <a:gd name="connsiteY1" fmla="*/ 427120 h 1877401"/>
                <a:gd name="connsiteX2" fmla="*/ 187894 w 1801900"/>
                <a:gd name="connsiteY2" fmla="*/ 257786 h 1877401"/>
                <a:gd name="connsiteX3" fmla="*/ 348760 w 1801900"/>
                <a:gd name="connsiteY3" fmla="*/ 130786 h 1877401"/>
                <a:gd name="connsiteX4" fmla="*/ 535027 w 1801900"/>
                <a:gd name="connsiteY4" fmla="*/ 37653 h 1877401"/>
                <a:gd name="connsiteX5" fmla="*/ 797494 w 1801900"/>
                <a:gd name="connsiteY5" fmla="*/ 3786 h 1877401"/>
                <a:gd name="connsiteX6" fmla="*/ 1009160 w 1801900"/>
                <a:gd name="connsiteY6" fmla="*/ 12253 h 1877401"/>
                <a:gd name="connsiteX7" fmla="*/ 1280094 w 1801900"/>
                <a:gd name="connsiteY7" fmla="*/ 105386 h 1877401"/>
                <a:gd name="connsiteX8" fmla="*/ 1551027 w 1801900"/>
                <a:gd name="connsiteY8" fmla="*/ 325520 h 1877401"/>
                <a:gd name="connsiteX9" fmla="*/ 1711894 w 1801900"/>
                <a:gd name="connsiteY9" fmla="*/ 647253 h 1877401"/>
                <a:gd name="connsiteX10" fmla="*/ 1796560 w 1801900"/>
                <a:gd name="connsiteY10" fmla="*/ 1062120 h 1877401"/>
                <a:gd name="connsiteX11" fmla="*/ 1779627 w 1801900"/>
                <a:gd name="connsiteY11" fmla="*/ 1637853 h 1877401"/>
                <a:gd name="connsiteX12" fmla="*/ 1669560 w 1801900"/>
                <a:gd name="connsiteY12" fmla="*/ 1874920 h 1877401"/>
                <a:gd name="connsiteX13" fmla="*/ 1669560 w 1801900"/>
                <a:gd name="connsiteY13" fmla="*/ 1747920 h 1877401"/>
                <a:gd name="connsiteX14" fmla="*/ 1644160 w 1801900"/>
                <a:gd name="connsiteY14" fmla="*/ 1527786 h 1877401"/>
                <a:gd name="connsiteX15" fmla="*/ 1584894 w 1801900"/>
                <a:gd name="connsiteY15" fmla="*/ 1349986 h 1877401"/>
                <a:gd name="connsiteX16" fmla="*/ 1534094 w 1801900"/>
                <a:gd name="connsiteY16" fmla="*/ 1256853 h 1877401"/>
                <a:gd name="connsiteX17" fmla="*/ 1339360 w 1801900"/>
                <a:gd name="connsiteY17" fmla="*/ 841986 h 1877401"/>
                <a:gd name="connsiteX18" fmla="*/ 958360 w 1801900"/>
                <a:gd name="connsiteY18" fmla="*/ 664186 h 1877401"/>
                <a:gd name="connsiteX19" fmla="*/ 594294 w 1801900"/>
                <a:gd name="connsiteY19" fmla="*/ 638786 h 1877401"/>
                <a:gd name="connsiteX20" fmla="*/ 255627 w 1801900"/>
                <a:gd name="connsiteY20" fmla="*/ 596453 h 1877401"/>
                <a:gd name="connsiteX21" fmla="*/ 10094 w 1801900"/>
                <a:gd name="connsiteY21" fmla="*/ 579520 h 187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01900" h="1877401">
                  <a:moveTo>
                    <a:pt x="10094" y="579520"/>
                  </a:moveTo>
                  <a:cubicBezTo>
                    <a:pt x="-22361" y="551298"/>
                    <a:pt x="31261" y="480742"/>
                    <a:pt x="60894" y="427120"/>
                  </a:cubicBezTo>
                  <a:cubicBezTo>
                    <a:pt x="90527" y="373498"/>
                    <a:pt x="139916" y="307175"/>
                    <a:pt x="187894" y="257786"/>
                  </a:cubicBezTo>
                  <a:cubicBezTo>
                    <a:pt x="235872" y="208397"/>
                    <a:pt x="290905" y="167475"/>
                    <a:pt x="348760" y="130786"/>
                  </a:cubicBezTo>
                  <a:cubicBezTo>
                    <a:pt x="406615" y="94097"/>
                    <a:pt x="460238" y="58820"/>
                    <a:pt x="535027" y="37653"/>
                  </a:cubicBezTo>
                  <a:cubicBezTo>
                    <a:pt x="609816" y="16486"/>
                    <a:pt x="718472" y="8019"/>
                    <a:pt x="797494" y="3786"/>
                  </a:cubicBezTo>
                  <a:cubicBezTo>
                    <a:pt x="876516" y="-447"/>
                    <a:pt x="928727" y="-4680"/>
                    <a:pt x="1009160" y="12253"/>
                  </a:cubicBezTo>
                  <a:cubicBezTo>
                    <a:pt x="1089593" y="29186"/>
                    <a:pt x="1189783" y="53175"/>
                    <a:pt x="1280094" y="105386"/>
                  </a:cubicBezTo>
                  <a:cubicBezTo>
                    <a:pt x="1370405" y="157597"/>
                    <a:pt x="1479060" y="235209"/>
                    <a:pt x="1551027" y="325520"/>
                  </a:cubicBezTo>
                  <a:cubicBezTo>
                    <a:pt x="1622994" y="415831"/>
                    <a:pt x="1670972" y="524486"/>
                    <a:pt x="1711894" y="647253"/>
                  </a:cubicBezTo>
                  <a:cubicBezTo>
                    <a:pt x="1752816" y="770020"/>
                    <a:pt x="1785271" y="897020"/>
                    <a:pt x="1796560" y="1062120"/>
                  </a:cubicBezTo>
                  <a:cubicBezTo>
                    <a:pt x="1807849" y="1227220"/>
                    <a:pt x="1800794" y="1502386"/>
                    <a:pt x="1779627" y="1637853"/>
                  </a:cubicBezTo>
                  <a:cubicBezTo>
                    <a:pt x="1758460" y="1773320"/>
                    <a:pt x="1687904" y="1856576"/>
                    <a:pt x="1669560" y="1874920"/>
                  </a:cubicBezTo>
                  <a:cubicBezTo>
                    <a:pt x="1651216" y="1893264"/>
                    <a:pt x="1673793" y="1805776"/>
                    <a:pt x="1669560" y="1747920"/>
                  </a:cubicBezTo>
                  <a:cubicBezTo>
                    <a:pt x="1665327" y="1690064"/>
                    <a:pt x="1658271" y="1594108"/>
                    <a:pt x="1644160" y="1527786"/>
                  </a:cubicBezTo>
                  <a:cubicBezTo>
                    <a:pt x="1630049" y="1461464"/>
                    <a:pt x="1603238" y="1395141"/>
                    <a:pt x="1584894" y="1349986"/>
                  </a:cubicBezTo>
                  <a:cubicBezTo>
                    <a:pt x="1566550" y="1304831"/>
                    <a:pt x="1575016" y="1341520"/>
                    <a:pt x="1534094" y="1256853"/>
                  </a:cubicBezTo>
                  <a:cubicBezTo>
                    <a:pt x="1493172" y="1172186"/>
                    <a:pt x="1435316" y="940764"/>
                    <a:pt x="1339360" y="841986"/>
                  </a:cubicBezTo>
                  <a:cubicBezTo>
                    <a:pt x="1243404" y="743208"/>
                    <a:pt x="1082538" y="698053"/>
                    <a:pt x="958360" y="664186"/>
                  </a:cubicBezTo>
                  <a:cubicBezTo>
                    <a:pt x="834182" y="630319"/>
                    <a:pt x="711416" y="650075"/>
                    <a:pt x="594294" y="638786"/>
                  </a:cubicBezTo>
                  <a:cubicBezTo>
                    <a:pt x="477172" y="627497"/>
                    <a:pt x="355816" y="607742"/>
                    <a:pt x="255627" y="596453"/>
                  </a:cubicBezTo>
                  <a:cubicBezTo>
                    <a:pt x="155438" y="585164"/>
                    <a:pt x="42549" y="607742"/>
                    <a:pt x="10094" y="579520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 52">
              <a:extLst>
                <a:ext uri="{FF2B5EF4-FFF2-40B4-BE49-F238E27FC236}">
                  <a16:creationId xmlns:a16="http://schemas.microsoft.com/office/drawing/2014/main" id="{5D57EAF9-AA3E-443A-B214-6444C33310BB}"/>
                </a:ext>
              </a:extLst>
            </p:cNvPr>
            <p:cNvSpPr/>
            <p:nvPr/>
          </p:nvSpPr>
          <p:spPr>
            <a:xfrm>
              <a:off x="8650500" y="3939250"/>
              <a:ext cx="1708204" cy="1222082"/>
            </a:xfrm>
            <a:custGeom>
              <a:avLst/>
              <a:gdLst>
                <a:gd name="connsiteX0" fmla="*/ 69639 w 1708204"/>
                <a:gd name="connsiteY0" fmla="*/ 595499 h 1222082"/>
                <a:gd name="connsiteX1" fmla="*/ 230506 w 1708204"/>
                <a:gd name="connsiteY1" fmla="*/ 578565 h 1222082"/>
                <a:gd name="connsiteX2" fmla="*/ 340572 w 1708204"/>
                <a:gd name="connsiteY2" fmla="*/ 578565 h 1222082"/>
                <a:gd name="connsiteX3" fmla="*/ 509906 w 1708204"/>
                <a:gd name="connsiteY3" fmla="*/ 612432 h 1222082"/>
                <a:gd name="connsiteX4" fmla="*/ 670772 w 1708204"/>
                <a:gd name="connsiteY4" fmla="*/ 781765 h 1222082"/>
                <a:gd name="connsiteX5" fmla="*/ 780839 w 1708204"/>
                <a:gd name="connsiteY5" fmla="*/ 968032 h 1222082"/>
                <a:gd name="connsiteX6" fmla="*/ 950172 w 1708204"/>
                <a:gd name="connsiteY6" fmla="*/ 1154299 h 1222082"/>
                <a:gd name="connsiteX7" fmla="*/ 1212639 w 1708204"/>
                <a:gd name="connsiteY7" fmla="*/ 1222032 h 1222082"/>
                <a:gd name="connsiteX8" fmla="*/ 1432772 w 1708204"/>
                <a:gd name="connsiteY8" fmla="*/ 1162765 h 1222082"/>
                <a:gd name="connsiteX9" fmla="*/ 1602106 w 1708204"/>
                <a:gd name="connsiteY9" fmla="*/ 1027299 h 1222082"/>
                <a:gd name="connsiteX10" fmla="*/ 1652906 w 1708204"/>
                <a:gd name="connsiteY10" fmla="*/ 866432 h 1222082"/>
                <a:gd name="connsiteX11" fmla="*/ 1669839 w 1708204"/>
                <a:gd name="connsiteY11" fmla="*/ 570099 h 1222082"/>
                <a:gd name="connsiteX12" fmla="*/ 1111039 w 1708204"/>
                <a:gd name="connsiteY12" fmla="*/ 45165 h 1222082"/>
                <a:gd name="connsiteX13" fmla="*/ 509906 w 1708204"/>
                <a:gd name="connsiteY13" fmla="*/ 45165 h 1222082"/>
                <a:gd name="connsiteX14" fmla="*/ 120439 w 1708204"/>
                <a:gd name="connsiteY14" fmla="*/ 197565 h 1222082"/>
                <a:gd name="connsiteX15" fmla="*/ 1906 w 1708204"/>
                <a:gd name="connsiteY15" fmla="*/ 333032 h 1222082"/>
                <a:gd name="connsiteX16" fmla="*/ 69639 w 1708204"/>
                <a:gd name="connsiteY16" fmla="*/ 595499 h 122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8204" h="1222082">
                  <a:moveTo>
                    <a:pt x="69639" y="595499"/>
                  </a:moveTo>
                  <a:cubicBezTo>
                    <a:pt x="107739" y="636421"/>
                    <a:pt x="185351" y="581387"/>
                    <a:pt x="230506" y="578565"/>
                  </a:cubicBezTo>
                  <a:cubicBezTo>
                    <a:pt x="275661" y="575743"/>
                    <a:pt x="294005" y="572921"/>
                    <a:pt x="340572" y="578565"/>
                  </a:cubicBezTo>
                  <a:cubicBezTo>
                    <a:pt x="387139" y="584209"/>
                    <a:pt x="454873" y="578565"/>
                    <a:pt x="509906" y="612432"/>
                  </a:cubicBezTo>
                  <a:cubicBezTo>
                    <a:pt x="564939" y="646299"/>
                    <a:pt x="625616" y="722498"/>
                    <a:pt x="670772" y="781765"/>
                  </a:cubicBezTo>
                  <a:cubicBezTo>
                    <a:pt x="715928" y="841032"/>
                    <a:pt x="734272" y="905943"/>
                    <a:pt x="780839" y="968032"/>
                  </a:cubicBezTo>
                  <a:cubicBezTo>
                    <a:pt x="827406" y="1030121"/>
                    <a:pt x="878205" y="1111966"/>
                    <a:pt x="950172" y="1154299"/>
                  </a:cubicBezTo>
                  <a:cubicBezTo>
                    <a:pt x="1022139" y="1196632"/>
                    <a:pt x="1132206" y="1220621"/>
                    <a:pt x="1212639" y="1222032"/>
                  </a:cubicBezTo>
                  <a:cubicBezTo>
                    <a:pt x="1293072" y="1223443"/>
                    <a:pt x="1367861" y="1195220"/>
                    <a:pt x="1432772" y="1162765"/>
                  </a:cubicBezTo>
                  <a:cubicBezTo>
                    <a:pt x="1497683" y="1130310"/>
                    <a:pt x="1565417" y="1076688"/>
                    <a:pt x="1602106" y="1027299"/>
                  </a:cubicBezTo>
                  <a:cubicBezTo>
                    <a:pt x="1638795" y="977910"/>
                    <a:pt x="1641617" y="942632"/>
                    <a:pt x="1652906" y="866432"/>
                  </a:cubicBezTo>
                  <a:cubicBezTo>
                    <a:pt x="1664195" y="790232"/>
                    <a:pt x="1760150" y="706977"/>
                    <a:pt x="1669839" y="570099"/>
                  </a:cubicBezTo>
                  <a:cubicBezTo>
                    <a:pt x="1579528" y="433221"/>
                    <a:pt x="1304361" y="132654"/>
                    <a:pt x="1111039" y="45165"/>
                  </a:cubicBezTo>
                  <a:cubicBezTo>
                    <a:pt x="917717" y="-42324"/>
                    <a:pt x="675006" y="19765"/>
                    <a:pt x="509906" y="45165"/>
                  </a:cubicBezTo>
                  <a:cubicBezTo>
                    <a:pt x="344806" y="70565"/>
                    <a:pt x="205106" y="149587"/>
                    <a:pt x="120439" y="197565"/>
                  </a:cubicBezTo>
                  <a:cubicBezTo>
                    <a:pt x="35772" y="245543"/>
                    <a:pt x="13195" y="272354"/>
                    <a:pt x="1906" y="333032"/>
                  </a:cubicBezTo>
                  <a:cubicBezTo>
                    <a:pt x="-9383" y="393710"/>
                    <a:pt x="31539" y="554577"/>
                    <a:pt x="69639" y="595499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Freeform 53">
              <a:extLst>
                <a:ext uri="{FF2B5EF4-FFF2-40B4-BE49-F238E27FC236}">
                  <a16:creationId xmlns:a16="http://schemas.microsoft.com/office/drawing/2014/main" id="{9732E050-5065-4819-ABFF-FA8FFCB8197B}"/>
                </a:ext>
              </a:extLst>
            </p:cNvPr>
            <p:cNvSpPr/>
            <p:nvPr/>
          </p:nvSpPr>
          <p:spPr>
            <a:xfrm>
              <a:off x="8275587" y="3330514"/>
              <a:ext cx="1075408" cy="2136914"/>
            </a:xfrm>
            <a:custGeom>
              <a:avLst/>
              <a:gdLst>
                <a:gd name="connsiteX0" fmla="*/ 1650 w 1075408"/>
                <a:gd name="connsiteY0" fmla="*/ 17275 h 2136914"/>
                <a:gd name="connsiteX1" fmla="*/ 153041 w 1075408"/>
                <a:gd name="connsiteY1" fmla="*/ 108110 h 2136914"/>
                <a:gd name="connsiteX2" fmla="*/ 334710 w 1075408"/>
                <a:gd name="connsiteY2" fmla="*/ 217111 h 2136914"/>
                <a:gd name="connsiteX3" fmla="*/ 455822 w 1075408"/>
                <a:gd name="connsiteY3" fmla="*/ 338224 h 2136914"/>
                <a:gd name="connsiteX4" fmla="*/ 552712 w 1075408"/>
                <a:gd name="connsiteY4" fmla="*/ 459336 h 2136914"/>
                <a:gd name="connsiteX5" fmla="*/ 637491 w 1075408"/>
                <a:gd name="connsiteY5" fmla="*/ 665228 h 2136914"/>
                <a:gd name="connsiteX6" fmla="*/ 764659 w 1075408"/>
                <a:gd name="connsiteY6" fmla="*/ 961953 h 2136914"/>
                <a:gd name="connsiteX7" fmla="*/ 746492 w 1075408"/>
                <a:gd name="connsiteY7" fmla="*/ 1143622 h 2136914"/>
                <a:gd name="connsiteX8" fmla="*/ 752548 w 1075408"/>
                <a:gd name="connsiteY8" fmla="*/ 1246568 h 2136914"/>
                <a:gd name="connsiteX9" fmla="*/ 794937 w 1075408"/>
                <a:gd name="connsiteY9" fmla="*/ 1404014 h 2136914"/>
                <a:gd name="connsiteX10" fmla="*/ 794937 w 1075408"/>
                <a:gd name="connsiteY10" fmla="*/ 1658351 h 2136914"/>
                <a:gd name="connsiteX11" fmla="*/ 698047 w 1075408"/>
                <a:gd name="connsiteY11" fmla="*/ 1930854 h 2136914"/>
                <a:gd name="connsiteX12" fmla="*/ 613269 w 1075408"/>
                <a:gd name="connsiteY12" fmla="*/ 2130690 h 2136914"/>
                <a:gd name="connsiteX13" fmla="*/ 691992 w 1075408"/>
                <a:gd name="connsiteY13" fmla="*/ 2076189 h 2136914"/>
                <a:gd name="connsiteX14" fmla="*/ 825216 w 1075408"/>
                <a:gd name="connsiteY14" fmla="*/ 1973243 h 2136914"/>
                <a:gd name="connsiteX15" fmla="*/ 952384 w 1075408"/>
                <a:gd name="connsiteY15" fmla="*/ 1779463 h 2136914"/>
                <a:gd name="connsiteX16" fmla="*/ 1043218 w 1075408"/>
                <a:gd name="connsiteY16" fmla="*/ 1494849 h 2136914"/>
                <a:gd name="connsiteX17" fmla="*/ 1049274 w 1075408"/>
                <a:gd name="connsiteY17" fmla="*/ 1228401 h 2136914"/>
                <a:gd name="connsiteX18" fmla="*/ 1067441 w 1075408"/>
                <a:gd name="connsiteY18" fmla="*/ 828730 h 2136914"/>
                <a:gd name="connsiteX19" fmla="*/ 903939 w 1075408"/>
                <a:gd name="connsiteY19" fmla="*/ 483559 h 2136914"/>
                <a:gd name="connsiteX20" fmla="*/ 782826 w 1075408"/>
                <a:gd name="connsiteY20" fmla="*/ 326112 h 2136914"/>
                <a:gd name="connsiteX21" fmla="*/ 619324 w 1075408"/>
                <a:gd name="connsiteY21" fmla="*/ 174722 h 2136914"/>
                <a:gd name="connsiteX22" fmla="*/ 437655 w 1075408"/>
                <a:gd name="connsiteY22" fmla="*/ 65720 h 2136914"/>
                <a:gd name="connsiteX23" fmla="*/ 274153 w 1075408"/>
                <a:gd name="connsiteY23" fmla="*/ 5164 h 2136914"/>
                <a:gd name="connsiteX24" fmla="*/ 1650 w 1075408"/>
                <a:gd name="connsiteY24" fmla="*/ 17275 h 21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75408" h="2136914">
                  <a:moveTo>
                    <a:pt x="1650" y="17275"/>
                  </a:moveTo>
                  <a:cubicBezTo>
                    <a:pt x="-18535" y="34433"/>
                    <a:pt x="153041" y="108110"/>
                    <a:pt x="153041" y="108110"/>
                  </a:cubicBezTo>
                  <a:cubicBezTo>
                    <a:pt x="208551" y="141416"/>
                    <a:pt x="284247" y="178759"/>
                    <a:pt x="334710" y="217111"/>
                  </a:cubicBezTo>
                  <a:cubicBezTo>
                    <a:pt x="385173" y="255463"/>
                    <a:pt x="419488" y="297853"/>
                    <a:pt x="455822" y="338224"/>
                  </a:cubicBezTo>
                  <a:cubicBezTo>
                    <a:pt x="492156" y="378595"/>
                    <a:pt x="522434" y="404835"/>
                    <a:pt x="552712" y="459336"/>
                  </a:cubicBezTo>
                  <a:cubicBezTo>
                    <a:pt x="582990" y="513837"/>
                    <a:pt x="602167" y="581459"/>
                    <a:pt x="637491" y="665228"/>
                  </a:cubicBezTo>
                  <a:cubicBezTo>
                    <a:pt x="672816" y="748998"/>
                    <a:pt x="746492" y="882221"/>
                    <a:pt x="764659" y="961953"/>
                  </a:cubicBezTo>
                  <a:cubicBezTo>
                    <a:pt x="782826" y="1041685"/>
                    <a:pt x="748510" y="1096186"/>
                    <a:pt x="746492" y="1143622"/>
                  </a:cubicBezTo>
                  <a:cubicBezTo>
                    <a:pt x="744474" y="1191058"/>
                    <a:pt x="744474" y="1203169"/>
                    <a:pt x="752548" y="1246568"/>
                  </a:cubicBezTo>
                  <a:cubicBezTo>
                    <a:pt x="760622" y="1289967"/>
                    <a:pt x="787872" y="1335384"/>
                    <a:pt x="794937" y="1404014"/>
                  </a:cubicBezTo>
                  <a:cubicBezTo>
                    <a:pt x="802002" y="1472644"/>
                    <a:pt x="811085" y="1570544"/>
                    <a:pt x="794937" y="1658351"/>
                  </a:cubicBezTo>
                  <a:cubicBezTo>
                    <a:pt x="778789" y="1746158"/>
                    <a:pt x="728325" y="1852131"/>
                    <a:pt x="698047" y="1930854"/>
                  </a:cubicBezTo>
                  <a:cubicBezTo>
                    <a:pt x="667769" y="2009577"/>
                    <a:pt x="614278" y="2106468"/>
                    <a:pt x="613269" y="2130690"/>
                  </a:cubicBezTo>
                  <a:cubicBezTo>
                    <a:pt x="612260" y="2154912"/>
                    <a:pt x="656668" y="2102430"/>
                    <a:pt x="691992" y="2076189"/>
                  </a:cubicBezTo>
                  <a:cubicBezTo>
                    <a:pt x="727317" y="2049948"/>
                    <a:pt x="781817" y="2022697"/>
                    <a:pt x="825216" y="1973243"/>
                  </a:cubicBezTo>
                  <a:cubicBezTo>
                    <a:pt x="868615" y="1923789"/>
                    <a:pt x="916050" y="1859195"/>
                    <a:pt x="952384" y="1779463"/>
                  </a:cubicBezTo>
                  <a:cubicBezTo>
                    <a:pt x="988718" y="1699731"/>
                    <a:pt x="1027070" y="1586693"/>
                    <a:pt x="1043218" y="1494849"/>
                  </a:cubicBezTo>
                  <a:cubicBezTo>
                    <a:pt x="1059366" y="1403005"/>
                    <a:pt x="1045237" y="1339421"/>
                    <a:pt x="1049274" y="1228401"/>
                  </a:cubicBezTo>
                  <a:cubicBezTo>
                    <a:pt x="1053311" y="1117381"/>
                    <a:pt x="1091663" y="952870"/>
                    <a:pt x="1067441" y="828730"/>
                  </a:cubicBezTo>
                  <a:cubicBezTo>
                    <a:pt x="1043219" y="704590"/>
                    <a:pt x="951375" y="567329"/>
                    <a:pt x="903939" y="483559"/>
                  </a:cubicBezTo>
                  <a:cubicBezTo>
                    <a:pt x="856503" y="399789"/>
                    <a:pt x="830262" y="377585"/>
                    <a:pt x="782826" y="326112"/>
                  </a:cubicBezTo>
                  <a:cubicBezTo>
                    <a:pt x="735390" y="274639"/>
                    <a:pt x="676852" y="218121"/>
                    <a:pt x="619324" y="174722"/>
                  </a:cubicBezTo>
                  <a:cubicBezTo>
                    <a:pt x="561796" y="131323"/>
                    <a:pt x="495184" y="93980"/>
                    <a:pt x="437655" y="65720"/>
                  </a:cubicBezTo>
                  <a:cubicBezTo>
                    <a:pt x="380126" y="37460"/>
                    <a:pt x="345811" y="15257"/>
                    <a:pt x="274153" y="5164"/>
                  </a:cubicBezTo>
                  <a:cubicBezTo>
                    <a:pt x="202495" y="-4929"/>
                    <a:pt x="21835" y="117"/>
                    <a:pt x="1650" y="17275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 54">
              <a:extLst>
                <a:ext uri="{FF2B5EF4-FFF2-40B4-BE49-F238E27FC236}">
                  <a16:creationId xmlns:a16="http://schemas.microsoft.com/office/drawing/2014/main" id="{87490F71-75A4-4EE3-BBA3-B5A642A792C1}"/>
                </a:ext>
              </a:extLst>
            </p:cNvPr>
            <p:cNvSpPr/>
            <p:nvPr/>
          </p:nvSpPr>
          <p:spPr>
            <a:xfrm>
              <a:off x="9364755" y="4666704"/>
              <a:ext cx="404960" cy="874288"/>
            </a:xfrm>
            <a:custGeom>
              <a:avLst/>
              <a:gdLst>
                <a:gd name="connsiteX0" fmla="*/ 69107 w 404960"/>
                <a:gd name="connsiteY0" fmla="*/ 43602 h 874288"/>
                <a:gd name="connsiteX1" fmla="*/ 129663 w 404960"/>
                <a:gd name="connsiteY1" fmla="*/ 376661 h 874288"/>
                <a:gd name="connsiteX2" fmla="*/ 165997 w 404960"/>
                <a:gd name="connsiteY2" fmla="*/ 485663 h 874288"/>
                <a:gd name="connsiteX3" fmla="*/ 147830 w 404960"/>
                <a:gd name="connsiteY3" fmla="*/ 637053 h 874288"/>
                <a:gd name="connsiteX4" fmla="*/ 38829 w 404960"/>
                <a:gd name="connsiteY4" fmla="*/ 836889 h 874288"/>
                <a:gd name="connsiteX5" fmla="*/ 2495 w 404960"/>
                <a:gd name="connsiteY5" fmla="*/ 867167 h 874288"/>
                <a:gd name="connsiteX6" fmla="*/ 99385 w 404960"/>
                <a:gd name="connsiteY6" fmla="*/ 867167 h 874288"/>
                <a:gd name="connsiteX7" fmla="*/ 232609 w 404960"/>
                <a:gd name="connsiteY7" fmla="*/ 788444 h 874288"/>
                <a:gd name="connsiteX8" fmla="*/ 347666 w 404960"/>
                <a:gd name="connsiteY8" fmla="*/ 624942 h 874288"/>
                <a:gd name="connsiteX9" fmla="*/ 390056 w 404960"/>
                <a:gd name="connsiteY9" fmla="*/ 509885 h 874288"/>
                <a:gd name="connsiteX10" fmla="*/ 402167 w 404960"/>
                <a:gd name="connsiteY10" fmla="*/ 279771 h 874288"/>
                <a:gd name="connsiteX11" fmla="*/ 341610 w 404960"/>
                <a:gd name="connsiteY11" fmla="*/ 31491 h 874288"/>
                <a:gd name="connsiteX12" fmla="*/ 69107 w 404960"/>
                <a:gd name="connsiteY12" fmla="*/ 43602 h 87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4960" h="874288">
                  <a:moveTo>
                    <a:pt x="69107" y="43602"/>
                  </a:moveTo>
                  <a:cubicBezTo>
                    <a:pt x="33783" y="101130"/>
                    <a:pt x="113515" y="302984"/>
                    <a:pt x="129663" y="376661"/>
                  </a:cubicBezTo>
                  <a:cubicBezTo>
                    <a:pt x="145811" y="450338"/>
                    <a:pt x="162969" y="442264"/>
                    <a:pt x="165997" y="485663"/>
                  </a:cubicBezTo>
                  <a:cubicBezTo>
                    <a:pt x="169025" y="529062"/>
                    <a:pt x="169025" y="578515"/>
                    <a:pt x="147830" y="637053"/>
                  </a:cubicBezTo>
                  <a:cubicBezTo>
                    <a:pt x="126635" y="695591"/>
                    <a:pt x="63051" y="798537"/>
                    <a:pt x="38829" y="836889"/>
                  </a:cubicBezTo>
                  <a:cubicBezTo>
                    <a:pt x="14607" y="875241"/>
                    <a:pt x="-7598" y="862121"/>
                    <a:pt x="2495" y="867167"/>
                  </a:cubicBezTo>
                  <a:cubicBezTo>
                    <a:pt x="12588" y="872213"/>
                    <a:pt x="61033" y="880287"/>
                    <a:pt x="99385" y="867167"/>
                  </a:cubicBezTo>
                  <a:cubicBezTo>
                    <a:pt x="137737" y="854047"/>
                    <a:pt x="191229" y="828815"/>
                    <a:pt x="232609" y="788444"/>
                  </a:cubicBezTo>
                  <a:cubicBezTo>
                    <a:pt x="273989" y="748073"/>
                    <a:pt x="321425" y="671368"/>
                    <a:pt x="347666" y="624942"/>
                  </a:cubicBezTo>
                  <a:cubicBezTo>
                    <a:pt x="373907" y="578516"/>
                    <a:pt x="380972" y="567414"/>
                    <a:pt x="390056" y="509885"/>
                  </a:cubicBezTo>
                  <a:cubicBezTo>
                    <a:pt x="399140" y="452356"/>
                    <a:pt x="410241" y="359503"/>
                    <a:pt x="402167" y="279771"/>
                  </a:cubicBezTo>
                  <a:cubicBezTo>
                    <a:pt x="394093" y="200039"/>
                    <a:pt x="398129" y="73880"/>
                    <a:pt x="341610" y="31491"/>
                  </a:cubicBezTo>
                  <a:cubicBezTo>
                    <a:pt x="285091" y="-10898"/>
                    <a:pt x="104431" y="-13926"/>
                    <a:pt x="69107" y="43602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Freeform 55">
              <a:extLst>
                <a:ext uri="{FF2B5EF4-FFF2-40B4-BE49-F238E27FC236}">
                  <a16:creationId xmlns:a16="http://schemas.microsoft.com/office/drawing/2014/main" id="{F9316BF5-6717-496E-AFFF-A2CCB62F4BE6}"/>
                </a:ext>
              </a:extLst>
            </p:cNvPr>
            <p:cNvSpPr/>
            <p:nvPr/>
          </p:nvSpPr>
          <p:spPr>
            <a:xfrm>
              <a:off x="8672633" y="3897890"/>
              <a:ext cx="1505511" cy="955644"/>
            </a:xfrm>
            <a:custGeom>
              <a:avLst/>
              <a:gdLst>
                <a:gd name="connsiteX0" fmla="*/ 14167 w 1505511"/>
                <a:gd name="connsiteY0" fmla="*/ 422064 h 955644"/>
                <a:gd name="connsiteX1" fmla="*/ 148982 w 1505511"/>
                <a:gd name="connsiteY1" fmla="*/ 234495 h 955644"/>
                <a:gd name="connsiteX2" fmla="*/ 377582 w 1505511"/>
                <a:gd name="connsiteY2" fmla="*/ 70372 h 955644"/>
                <a:gd name="connsiteX3" fmla="*/ 705829 w 1505511"/>
                <a:gd name="connsiteY3" fmla="*/ 33 h 955644"/>
                <a:gd name="connsiteX4" fmla="*/ 1110275 w 1505511"/>
                <a:gd name="connsiteY4" fmla="*/ 64510 h 955644"/>
                <a:gd name="connsiteX5" fmla="*/ 1379905 w 1505511"/>
                <a:gd name="connsiteY5" fmla="*/ 269664 h 955644"/>
                <a:gd name="connsiteX6" fmla="*/ 1502998 w 1505511"/>
                <a:gd name="connsiteY6" fmla="*/ 545156 h 955644"/>
                <a:gd name="connsiteX7" fmla="*/ 1450244 w 1505511"/>
                <a:gd name="connsiteY7" fmla="*/ 750310 h 955644"/>
                <a:gd name="connsiteX8" fmla="*/ 1303705 w 1505511"/>
                <a:gd name="connsiteY8" fmla="*/ 890987 h 955644"/>
                <a:gd name="connsiteX9" fmla="*/ 1110275 w 1505511"/>
                <a:gd name="connsiteY9" fmla="*/ 955464 h 955644"/>
                <a:gd name="connsiteX10" fmla="*/ 963736 w 1505511"/>
                <a:gd name="connsiteY10" fmla="*/ 873402 h 955644"/>
                <a:gd name="connsiteX11" fmla="*/ 823059 w 1505511"/>
                <a:gd name="connsiteY11" fmla="*/ 679972 h 955644"/>
                <a:gd name="connsiteX12" fmla="*/ 758582 w 1505511"/>
                <a:gd name="connsiteY12" fmla="*/ 574464 h 955644"/>
                <a:gd name="connsiteX13" fmla="*/ 647213 w 1505511"/>
                <a:gd name="connsiteY13" fmla="*/ 509987 h 955644"/>
                <a:gd name="connsiteX14" fmla="*/ 459644 w 1505511"/>
                <a:gd name="connsiteY14" fmla="*/ 474818 h 955644"/>
                <a:gd name="connsiteX15" fmla="*/ 190013 w 1505511"/>
                <a:gd name="connsiteY15" fmla="*/ 527572 h 955644"/>
                <a:gd name="connsiteX16" fmla="*/ 25890 w 1505511"/>
                <a:gd name="connsiteY16" fmla="*/ 539295 h 955644"/>
                <a:gd name="connsiteX17" fmla="*/ 14167 w 1505511"/>
                <a:gd name="connsiteY17" fmla="*/ 422064 h 955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05511" h="955644">
                  <a:moveTo>
                    <a:pt x="14167" y="422064"/>
                  </a:moveTo>
                  <a:cubicBezTo>
                    <a:pt x="34682" y="371264"/>
                    <a:pt x="88413" y="293110"/>
                    <a:pt x="148982" y="234495"/>
                  </a:cubicBezTo>
                  <a:cubicBezTo>
                    <a:pt x="209551" y="175880"/>
                    <a:pt x="284774" y="109449"/>
                    <a:pt x="377582" y="70372"/>
                  </a:cubicBezTo>
                  <a:cubicBezTo>
                    <a:pt x="470390" y="31295"/>
                    <a:pt x="583714" y="1010"/>
                    <a:pt x="705829" y="33"/>
                  </a:cubicBezTo>
                  <a:cubicBezTo>
                    <a:pt x="827944" y="-944"/>
                    <a:pt x="997929" y="19571"/>
                    <a:pt x="1110275" y="64510"/>
                  </a:cubicBezTo>
                  <a:cubicBezTo>
                    <a:pt x="1222621" y="109449"/>
                    <a:pt x="1314451" y="189556"/>
                    <a:pt x="1379905" y="269664"/>
                  </a:cubicBezTo>
                  <a:cubicBezTo>
                    <a:pt x="1445359" y="349772"/>
                    <a:pt x="1491275" y="465048"/>
                    <a:pt x="1502998" y="545156"/>
                  </a:cubicBezTo>
                  <a:cubicBezTo>
                    <a:pt x="1514721" y="625264"/>
                    <a:pt x="1483459" y="692672"/>
                    <a:pt x="1450244" y="750310"/>
                  </a:cubicBezTo>
                  <a:cubicBezTo>
                    <a:pt x="1417029" y="807948"/>
                    <a:pt x="1360366" y="856795"/>
                    <a:pt x="1303705" y="890987"/>
                  </a:cubicBezTo>
                  <a:cubicBezTo>
                    <a:pt x="1247044" y="925179"/>
                    <a:pt x="1166937" y="958395"/>
                    <a:pt x="1110275" y="955464"/>
                  </a:cubicBezTo>
                  <a:cubicBezTo>
                    <a:pt x="1053614" y="952533"/>
                    <a:pt x="1011605" y="919317"/>
                    <a:pt x="963736" y="873402"/>
                  </a:cubicBezTo>
                  <a:cubicBezTo>
                    <a:pt x="915867" y="827487"/>
                    <a:pt x="857251" y="729795"/>
                    <a:pt x="823059" y="679972"/>
                  </a:cubicBezTo>
                  <a:cubicBezTo>
                    <a:pt x="788867" y="630149"/>
                    <a:pt x="787890" y="602795"/>
                    <a:pt x="758582" y="574464"/>
                  </a:cubicBezTo>
                  <a:cubicBezTo>
                    <a:pt x="729274" y="546133"/>
                    <a:pt x="697036" y="526595"/>
                    <a:pt x="647213" y="509987"/>
                  </a:cubicBezTo>
                  <a:cubicBezTo>
                    <a:pt x="597390" y="493379"/>
                    <a:pt x="535844" y="471887"/>
                    <a:pt x="459644" y="474818"/>
                  </a:cubicBezTo>
                  <a:cubicBezTo>
                    <a:pt x="383444" y="477749"/>
                    <a:pt x="262305" y="516826"/>
                    <a:pt x="190013" y="527572"/>
                  </a:cubicBezTo>
                  <a:cubicBezTo>
                    <a:pt x="117721" y="538318"/>
                    <a:pt x="58128" y="550041"/>
                    <a:pt x="25890" y="539295"/>
                  </a:cubicBezTo>
                  <a:cubicBezTo>
                    <a:pt x="-6348" y="528549"/>
                    <a:pt x="-6348" y="472864"/>
                    <a:pt x="14167" y="422064"/>
                  </a:cubicBezTo>
                  <a:close/>
                </a:path>
              </a:pathLst>
            </a:custGeom>
            <a:solidFill>
              <a:srgbClr val="FB82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864C9907-16BA-4FF2-91B1-2F8733D15445}"/>
                </a:ext>
              </a:extLst>
            </p:cNvPr>
            <p:cNvSpPr/>
            <p:nvPr/>
          </p:nvSpPr>
          <p:spPr>
            <a:xfrm rot="20535420">
              <a:off x="8148006" y="4009013"/>
              <a:ext cx="717752" cy="865135"/>
            </a:xfrm>
            <a:prstGeom prst="ellipse">
              <a:avLst/>
            </a:pr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reeform 57">
              <a:extLst>
                <a:ext uri="{FF2B5EF4-FFF2-40B4-BE49-F238E27FC236}">
                  <a16:creationId xmlns:a16="http://schemas.microsoft.com/office/drawing/2014/main" id="{A6DF96E7-7BA5-4010-9140-EEC7E249D232}"/>
                </a:ext>
              </a:extLst>
            </p:cNvPr>
            <p:cNvSpPr/>
            <p:nvPr/>
          </p:nvSpPr>
          <p:spPr>
            <a:xfrm>
              <a:off x="8056065" y="4364839"/>
              <a:ext cx="199981" cy="292277"/>
            </a:xfrm>
            <a:custGeom>
              <a:avLst/>
              <a:gdLst>
                <a:gd name="connsiteX0" fmla="*/ 123964 w 199981"/>
                <a:gd name="connsiteY0" fmla="*/ 4626 h 292277"/>
                <a:gd name="connsiteX1" fmla="*/ 84208 w 199981"/>
                <a:gd name="connsiteY1" fmla="*/ 115060 h 292277"/>
                <a:gd name="connsiteX2" fmla="*/ 44451 w 199981"/>
                <a:gd name="connsiteY2" fmla="*/ 194573 h 292277"/>
                <a:gd name="connsiteX3" fmla="*/ 277 w 199981"/>
                <a:gd name="connsiteY3" fmla="*/ 229913 h 292277"/>
                <a:gd name="connsiteX4" fmla="*/ 66538 w 199981"/>
                <a:gd name="connsiteY4" fmla="*/ 216660 h 292277"/>
                <a:gd name="connsiteX5" fmla="*/ 128382 w 199981"/>
                <a:gd name="connsiteY5" fmla="*/ 194573 h 292277"/>
                <a:gd name="connsiteX6" fmla="*/ 154886 w 199981"/>
                <a:gd name="connsiteY6" fmla="*/ 172486 h 292277"/>
                <a:gd name="connsiteX7" fmla="*/ 84208 w 199981"/>
                <a:gd name="connsiteY7" fmla="*/ 225495 h 292277"/>
                <a:gd name="connsiteX8" fmla="*/ 35617 w 199981"/>
                <a:gd name="connsiteY8" fmla="*/ 282921 h 292277"/>
                <a:gd name="connsiteX9" fmla="*/ 13530 w 199981"/>
                <a:gd name="connsiteY9" fmla="*/ 287339 h 292277"/>
                <a:gd name="connsiteX10" fmla="*/ 88625 w 199981"/>
                <a:gd name="connsiteY10" fmla="*/ 282921 h 292277"/>
                <a:gd name="connsiteX11" fmla="*/ 132799 w 199981"/>
                <a:gd name="connsiteY11" fmla="*/ 252000 h 292277"/>
                <a:gd name="connsiteX12" fmla="*/ 163721 w 199981"/>
                <a:gd name="connsiteY12" fmla="*/ 234330 h 292277"/>
                <a:gd name="connsiteX13" fmla="*/ 199060 w 199981"/>
                <a:gd name="connsiteY13" fmla="*/ 282921 h 292277"/>
                <a:gd name="connsiteX14" fmla="*/ 123964 w 199981"/>
                <a:gd name="connsiteY14" fmla="*/ 4626 h 2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9981" h="292277">
                  <a:moveTo>
                    <a:pt x="123964" y="4626"/>
                  </a:moveTo>
                  <a:cubicBezTo>
                    <a:pt x="104822" y="-23351"/>
                    <a:pt x="97460" y="83402"/>
                    <a:pt x="84208" y="115060"/>
                  </a:cubicBezTo>
                  <a:cubicBezTo>
                    <a:pt x="70956" y="146718"/>
                    <a:pt x="58439" y="175431"/>
                    <a:pt x="44451" y="194573"/>
                  </a:cubicBezTo>
                  <a:cubicBezTo>
                    <a:pt x="30463" y="213715"/>
                    <a:pt x="-3404" y="226232"/>
                    <a:pt x="277" y="229913"/>
                  </a:cubicBezTo>
                  <a:cubicBezTo>
                    <a:pt x="3958" y="233594"/>
                    <a:pt x="45187" y="222550"/>
                    <a:pt x="66538" y="216660"/>
                  </a:cubicBezTo>
                  <a:cubicBezTo>
                    <a:pt x="87889" y="210770"/>
                    <a:pt x="113657" y="201935"/>
                    <a:pt x="128382" y="194573"/>
                  </a:cubicBezTo>
                  <a:cubicBezTo>
                    <a:pt x="143107" y="187211"/>
                    <a:pt x="162248" y="167332"/>
                    <a:pt x="154886" y="172486"/>
                  </a:cubicBezTo>
                  <a:cubicBezTo>
                    <a:pt x="147524" y="177640"/>
                    <a:pt x="104086" y="207089"/>
                    <a:pt x="84208" y="225495"/>
                  </a:cubicBezTo>
                  <a:cubicBezTo>
                    <a:pt x="64330" y="243901"/>
                    <a:pt x="47396" y="272614"/>
                    <a:pt x="35617" y="282921"/>
                  </a:cubicBezTo>
                  <a:cubicBezTo>
                    <a:pt x="23838" y="293228"/>
                    <a:pt x="4695" y="287339"/>
                    <a:pt x="13530" y="287339"/>
                  </a:cubicBezTo>
                  <a:cubicBezTo>
                    <a:pt x="22365" y="287339"/>
                    <a:pt x="68747" y="288811"/>
                    <a:pt x="88625" y="282921"/>
                  </a:cubicBezTo>
                  <a:cubicBezTo>
                    <a:pt x="108503" y="277031"/>
                    <a:pt x="120283" y="260099"/>
                    <a:pt x="132799" y="252000"/>
                  </a:cubicBezTo>
                  <a:cubicBezTo>
                    <a:pt x="145315" y="243902"/>
                    <a:pt x="152678" y="229177"/>
                    <a:pt x="163721" y="234330"/>
                  </a:cubicBezTo>
                  <a:cubicBezTo>
                    <a:pt x="174765" y="239484"/>
                    <a:pt x="205686" y="318996"/>
                    <a:pt x="199060" y="282921"/>
                  </a:cubicBezTo>
                  <a:cubicBezTo>
                    <a:pt x="192434" y="246846"/>
                    <a:pt x="143106" y="32603"/>
                    <a:pt x="123964" y="4626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75AE59BF-ACEC-4380-9E19-E4E1E8DCEC1D}"/>
                </a:ext>
              </a:extLst>
            </p:cNvPr>
            <p:cNvSpPr/>
            <p:nvPr/>
          </p:nvSpPr>
          <p:spPr>
            <a:xfrm rot="20535420">
              <a:off x="8208216" y="4056672"/>
              <a:ext cx="590236" cy="778180"/>
            </a:xfrm>
            <a:prstGeom prst="ellipse">
              <a:avLst/>
            </a:prstGeom>
            <a:solidFill>
              <a:srgbClr val="FF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Freeform 59">
              <a:extLst>
                <a:ext uri="{FF2B5EF4-FFF2-40B4-BE49-F238E27FC236}">
                  <a16:creationId xmlns:a16="http://schemas.microsoft.com/office/drawing/2014/main" id="{F4B39330-2C8E-4156-BFBA-6994EBF04A48}"/>
                </a:ext>
              </a:extLst>
            </p:cNvPr>
            <p:cNvSpPr/>
            <p:nvPr/>
          </p:nvSpPr>
          <p:spPr>
            <a:xfrm>
              <a:off x="8257570" y="4031994"/>
              <a:ext cx="200011" cy="393737"/>
            </a:xfrm>
            <a:custGeom>
              <a:avLst/>
              <a:gdLst>
                <a:gd name="connsiteX0" fmla="*/ 177113 w 200011"/>
                <a:gd name="connsiteY0" fmla="*/ 81 h 393737"/>
                <a:gd name="connsiteX1" fmla="*/ 62056 w 200011"/>
                <a:gd name="connsiteY1" fmla="*/ 42471 h 393737"/>
                <a:gd name="connsiteX2" fmla="*/ 1500 w 200011"/>
                <a:gd name="connsiteY2" fmla="*/ 212028 h 393737"/>
                <a:gd name="connsiteX3" fmla="*/ 25723 w 200011"/>
                <a:gd name="connsiteY3" fmla="*/ 345252 h 393737"/>
                <a:gd name="connsiteX4" fmla="*/ 104446 w 200011"/>
                <a:gd name="connsiteY4" fmla="*/ 393697 h 393737"/>
                <a:gd name="connsiteX5" fmla="*/ 165002 w 200011"/>
                <a:gd name="connsiteY5" fmla="*/ 351308 h 393737"/>
                <a:gd name="connsiteX6" fmla="*/ 152891 w 200011"/>
                <a:gd name="connsiteY6" fmla="*/ 242307 h 393737"/>
                <a:gd name="connsiteX7" fmla="*/ 158946 w 200011"/>
                <a:gd name="connsiteY7" fmla="*/ 133305 h 393737"/>
                <a:gd name="connsiteX8" fmla="*/ 195280 w 200011"/>
                <a:gd name="connsiteY8" fmla="*/ 48526 h 393737"/>
                <a:gd name="connsiteX9" fmla="*/ 177113 w 200011"/>
                <a:gd name="connsiteY9" fmla="*/ 81 h 39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11" h="393737">
                  <a:moveTo>
                    <a:pt x="177113" y="81"/>
                  </a:moveTo>
                  <a:cubicBezTo>
                    <a:pt x="154909" y="-928"/>
                    <a:pt x="91325" y="7147"/>
                    <a:pt x="62056" y="42471"/>
                  </a:cubicBezTo>
                  <a:cubicBezTo>
                    <a:pt x="32787" y="77795"/>
                    <a:pt x="7556" y="161564"/>
                    <a:pt x="1500" y="212028"/>
                  </a:cubicBezTo>
                  <a:cubicBezTo>
                    <a:pt x="-4556" y="262492"/>
                    <a:pt x="8565" y="314974"/>
                    <a:pt x="25723" y="345252"/>
                  </a:cubicBezTo>
                  <a:cubicBezTo>
                    <a:pt x="42881" y="375530"/>
                    <a:pt x="81233" y="392688"/>
                    <a:pt x="104446" y="393697"/>
                  </a:cubicBezTo>
                  <a:cubicBezTo>
                    <a:pt x="127659" y="394706"/>
                    <a:pt x="156928" y="376540"/>
                    <a:pt x="165002" y="351308"/>
                  </a:cubicBezTo>
                  <a:cubicBezTo>
                    <a:pt x="173076" y="326076"/>
                    <a:pt x="153900" y="278641"/>
                    <a:pt x="152891" y="242307"/>
                  </a:cubicBezTo>
                  <a:cubicBezTo>
                    <a:pt x="151882" y="205973"/>
                    <a:pt x="151881" y="165602"/>
                    <a:pt x="158946" y="133305"/>
                  </a:cubicBezTo>
                  <a:cubicBezTo>
                    <a:pt x="166011" y="101008"/>
                    <a:pt x="185187" y="68711"/>
                    <a:pt x="195280" y="48526"/>
                  </a:cubicBezTo>
                  <a:cubicBezTo>
                    <a:pt x="205373" y="28341"/>
                    <a:pt x="199317" y="1090"/>
                    <a:pt x="177113" y="81"/>
                  </a:cubicBezTo>
                  <a:close/>
                </a:path>
              </a:pathLst>
            </a:cu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Freeform 60">
              <a:extLst>
                <a:ext uri="{FF2B5EF4-FFF2-40B4-BE49-F238E27FC236}">
                  <a16:creationId xmlns:a16="http://schemas.microsoft.com/office/drawing/2014/main" id="{C087F1EB-6367-4682-AD16-E2D92CDAE92E}"/>
                </a:ext>
              </a:extLst>
            </p:cNvPr>
            <p:cNvSpPr/>
            <p:nvPr/>
          </p:nvSpPr>
          <p:spPr>
            <a:xfrm rot="18982674" flipV="1">
              <a:off x="8454035" y="4497669"/>
              <a:ext cx="200011" cy="393737"/>
            </a:xfrm>
            <a:custGeom>
              <a:avLst/>
              <a:gdLst>
                <a:gd name="connsiteX0" fmla="*/ 177113 w 200011"/>
                <a:gd name="connsiteY0" fmla="*/ 81 h 393737"/>
                <a:gd name="connsiteX1" fmla="*/ 62056 w 200011"/>
                <a:gd name="connsiteY1" fmla="*/ 42471 h 393737"/>
                <a:gd name="connsiteX2" fmla="*/ 1500 w 200011"/>
                <a:gd name="connsiteY2" fmla="*/ 212028 h 393737"/>
                <a:gd name="connsiteX3" fmla="*/ 25723 w 200011"/>
                <a:gd name="connsiteY3" fmla="*/ 345252 h 393737"/>
                <a:gd name="connsiteX4" fmla="*/ 104446 w 200011"/>
                <a:gd name="connsiteY4" fmla="*/ 393697 h 393737"/>
                <a:gd name="connsiteX5" fmla="*/ 165002 w 200011"/>
                <a:gd name="connsiteY5" fmla="*/ 351308 h 393737"/>
                <a:gd name="connsiteX6" fmla="*/ 152891 w 200011"/>
                <a:gd name="connsiteY6" fmla="*/ 242307 h 393737"/>
                <a:gd name="connsiteX7" fmla="*/ 158946 w 200011"/>
                <a:gd name="connsiteY7" fmla="*/ 133305 h 393737"/>
                <a:gd name="connsiteX8" fmla="*/ 195280 w 200011"/>
                <a:gd name="connsiteY8" fmla="*/ 48526 h 393737"/>
                <a:gd name="connsiteX9" fmla="*/ 177113 w 200011"/>
                <a:gd name="connsiteY9" fmla="*/ 81 h 39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11" h="393737">
                  <a:moveTo>
                    <a:pt x="177113" y="81"/>
                  </a:moveTo>
                  <a:cubicBezTo>
                    <a:pt x="154909" y="-928"/>
                    <a:pt x="91325" y="7147"/>
                    <a:pt x="62056" y="42471"/>
                  </a:cubicBezTo>
                  <a:cubicBezTo>
                    <a:pt x="32787" y="77795"/>
                    <a:pt x="7556" y="161564"/>
                    <a:pt x="1500" y="212028"/>
                  </a:cubicBezTo>
                  <a:cubicBezTo>
                    <a:pt x="-4556" y="262492"/>
                    <a:pt x="8565" y="314974"/>
                    <a:pt x="25723" y="345252"/>
                  </a:cubicBezTo>
                  <a:cubicBezTo>
                    <a:pt x="42881" y="375530"/>
                    <a:pt x="81233" y="392688"/>
                    <a:pt x="104446" y="393697"/>
                  </a:cubicBezTo>
                  <a:cubicBezTo>
                    <a:pt x="127659" y="394706"/>
                    <a:pt x="156928" y="376540"/>
                    <a:pt x="165002" y="351308"/>
                  </a:cubicBezTo>
                  <a:cubicBezTo>
                    <a:pt x="173076" y="326076"/>
                    <a:pt x="153900" y="278641"/>
                    <a:pt x="152891" y="242307"/>
                  </a:cubicBezTo>
                  <a:cubicBezTo>
                    <a:pt x="151882" y="205973"/>
                    <a:pt x="151881" y="165602"/>
                    <a:pt x="158946" y="133305"/>
                  </a:cubicBezTo>
                  <a:cubicBezTo>
                    <a:pt x="166011" y="101008"/>
                    <a:pt x="185187" y="68711"/>
                    <a:pt x="195280" y="48526"/>
                  </a:cubicBezTo>
                  <a:cubicBezTo>
                    <a:pt x="205373" y="28341"/>
                    <a:pt x="199317" y="1090"/>
                    <a:pt x="177113" y="81"/>
                  </a:cubicBezTo>
                  <a:close/>
                </a:path>
              </a:pathLst>
            </a:cu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reeform 61">
              <a:extLst>
                <a:ext uri="{FF2B5EF4-FFF2-40B4-BE49-F238E27FC236}">
                  <a16:creationId xmlns:a16="http://schemas.microsoft.com/office/drawing/2014/main" id="{76E68247-42BC-493C-B6A0-111EA515265B}"/>
                </a:ext>
              </a:extLst>
            </p:cNvPr>
            <p:cNvSpPr/>
            <p:nvPr/>
          </p:nvSpPr>
          <p:spPr>
            <a:xfrm>
              <a:off x="8533504" y="4219273"/>
              <a:ext cx="141724" cy="194366"/>
            </a:xfrm>
            <a:custGeom>
              <a:avLst/>
              <a:gdLst>
                <a:gd name="connsiteX0" fmla="*/ 44174 w 141724"/>
                <a:gd name="connsiteY0" fmla="*/ 194366 h 194366"/>
                <a:gd name="connsiteX1" fmla="*/ 97183 w 141724"/>
                <a:gd name="connsiteY1" fmla="*/ 163444 h 194366"/>
                <a:gd name="connsiteX2" fmla="*/ 132522 w 141724"/>
                <a:gd name="connsiteY2" fmla="*/ 119270 h 194366"/>
                <a:gd name="connsiteX3" fmla="*/ 141357 w 141724"/>
                <a:gd name="connsiteY3" fmla="*/ 83931 h 194366"/>
                <a:gd name="connsiteX4" fmla="*/ 123687 w 141724"/>
                <a:gd name="connsiteY4" fmla="*/ 57426 h 194366"/>
                <a:gd name="connsiteX5" fmla="*/ 88348 w 141724"/>
                <a:gd name="connsiteY5" fmla="*/ 26505 h 194366"/>
                <a:gd name="connsiteX6" fmla="*/ 44174 w 141724"/>
                <a:gd name="connsiteY6" fmla="*/ 4418 h 194366"/>
                <a:gd name="connsiteX7" fmla="*/ 0 w 141724"/>
                <a:gd name="connsiteY7" fmla="*/ 0 h 1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724" h="194366">
                  <a:moveTo>
                    <a:pt x="44174" y="194366"/>
                  </a:moveTo>
                  <a:cubicBezTo>
                    <a:pt x="63316" y="185163"/>
                    <a:pt x="82458" y="175960"/>
                    <a:pt x="97183" y="163444"/>
                  </a:cubicBezTo>
                  <a:cubicBezTo>
                    <a:pt x="111908" y="150928"/>
                    <a:pt x="125160" y="132522"/>
                    <a:pt x="132522" y="119270"/>
                  </a:cubicBezTo>
                  <a:cubicBezTo>
                    <a:pt x="139884" y="106018"/>
                    <a:pt x="142829" y="94238"/>
                    <a:pt x="141357" y="83931"/>
                  </a:cubicBezTo>
                  <a:cubicBezTo>
                    <a:pt x="139885" y="73624"/>
                    <a:pt x="132522" y="66997"/>
                    <a:pt x="123687" y="57426"/>
                  </a:cubicBezTo>
                  <a:cubicBezTo>
                    <a:pt x="114852" y="47855"/>
                    <a:pt x="101600" y="35340"/>
                    <a:pt x="88348" y="26505"/>
                  </a:cubicBezTo>
                  <a:cubicBezTo>
                    <a:pt x="75096" y="17670"/>
                    <a:pt x="58899" y="8835"/>
                    <a:pt x="44174" y="4418"/>
                  </a:cubicBezTo>
                  <a:cubicBezTo>
                    <a:pt x="29449" y="1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Freeform 62">
              <a:extLst>
                <a:ext uri="{FF2B5EF4-FFF2-40B4-BE49-F238E27FC236}">
                  <a16:creationId xmlns:a16="http://schemas.microsoft.com/office/drawing/2014/main" id="{199DD5CF-8D1D-40BE-AF9B-4FF8976E39AE}"/>
                </a:ext>
              </a:extLst>
            </p:cNvPr>
            <p:cNvSpPr/>
            <p:nvPr/>
          </p:nvSpPr>
          <p:spPr>
            <a:xfrm rot="19438321" flipV="1">
              <a:off x="8575591" y="4397071"/>
              <a:ext cx="141724" cy="194366"/>
            </a:xfrm>
            <a:custGeom>
              <a:avLst/>
              <a:gdLst>
                <a:gd name="connsiteX0" fmla="*/ 44174 w 141724"/>
                <a:gd name="connsiteY0" fmla="*/ 194366 h 194366"/>
                <a:gd name="connsiteX1" fmla="*/ 97183 w 141724"/>
                <a:gd name="connsiteY1" fmla="*/ 163444 h 194366"/>
                <a:gd name="connsiteX2" fmla="*/ 132522 w 141724"/>
                <a:gd name="connsiteY2" fmla="*/ 119270 h 194366"/>
                <a:gd name="connsiteX3" fmla="*/ 141357 w 141724"/>
                <a:gd name="connsiteY3" fmla="*/ 83931 h 194366"/>
                <a:gd name="connsiteX4" fmla="*/ 123687 w 141724"/>
                <a:gd name="connsiteY4" fmla="*/ 57426 h 194366"/>
                <a:gd name="connsiteX5" fmla="*/ 88348 w 141724"/>
                <a:gd name="connsiteY5" fmla="*/ 26505 h 194366"/>
                <a:gd name="connsiteX6" fmla="*/ 44174 w 141724"/>
                <a:gd name="connsiteY6" fmla="*/ 4418 h 194366"/>
                <a:gd name="connsiteX7" fmla="*/ 0 w 141724"/>
                <a:gd name="connsiteY7" fmla="*/ 0 h 1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724" h="194366">
                  <a:moveTo>
                    <a:pt x="44174" y="194366"/>
                  </a:moveTo>
                  <a:cubicBezTo>
                    <a:pt x="63316" y="185163"/>
                    <a:pt x="82458" y="175960"/>
                    <a:pt x="97183" y="163444"/>
                  </a:cubicBezTo>
                  <a:cubicBezTo>
                    <a:pt x="111908" y="150928"/>
                    <a:pt x="125160" y="132522"/>
                    <a:pt x="132522" y="119270"/>
                  </a:cubicBezTo>
                  <a:cubicBezTo>
                    <a:pt x="139884" y="106018"/>
                    <a:pt x="142829" y="94238"/>
                    <a:pt x="141357" y="83931"/>
                  </a:cubicBezTo>
                  <a:cubicBezTo>
                    <a:pt x="139885" y="73624"/>
                    <a:pt x="132522" y="66997"/>
                    <a:pt x="123687" y="57426"/>
                  </a:cubicBezTo>
                  <a:cubicBezTo>
                    <a:pt x="114852" y="47855"/>
                    <a:pt x="101600" y="35340"/>
                    <a:pt x="88348" y="26505"/>
                  </a:cubicBezTo>
                  <a:cubicBezTo>
                    <a:pt x="75096" y="17670"/>
                    <a:pt x="58899" y="8835"/>
                    <a:pt x="44174" y="4418"/>
                  </a:cubicBezTo>
                  <a:cubicBezTo>
                    <a:pt x="29449" y="1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496D3C98-A876-4257-84DD-DEB657901D1A}"/>
                </a:ext>
              </a:extLst>
            </p:cNvPr>
            <p:cNvSpPr/>
            <p:nvPr/>
          </p:nvSpPr>
          <p:spPr>
            <a:xfrm rot="20956221">
              <a:off x="8517024" y="4369316"/>
              <a:ext cx="70739" cy="10525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C514F8E5-A1A2-468A-9610-3065820D4E90}"/>
                </a:ext>
              </a:extLst>
            </p:cNvPr>
            <p:cNvSpPr/>
            <p:nvPr/>
          </p:nvSpPr>
          <p:spPr>
            <a:xfrm>
              <a:off x="8297872" y="4274655"/>
              <a:ext cx="99324" cy="993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37AB363-9F7A-4104-A9CE-89292D9BC7EE}"/>
                </a:ext>
              </a:extLst>
            </p:cNvPr>
            <p:cNvSpPr/>
            <p:nvPr/>
          </p:nvSpPr>
          <p:spPr>
            <a:xfrm>
              <a:off x="8431379" y="4577598"/>
              <a:ext cx="99324" cy="993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08AC8DAD-BE5D-4122-92AF-D5FEE4664DE6}"/>
                </a:ext>
              </a:extLst>
            </p:cNvPr>
            <p:cNvSpPr/>
            <p:nvPr/>
          </p:nvSpPr>
          <p:spPr>
            <a:xfrm>
              <a:off x="8334699" y="4315455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E96FBADE-9D07-40B0-9342-E25A8EC8BE40}"/>
                </a:ext>
              </a:extLst>
            </p:cNvPr>
            <p:cNvSpPr/>
            <p:nvPr/>
          </p:nvSpPr>
          <p:spPr>
            <a:xfrm>
              <a:off x="8461860" y="4616786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2501978-2884-4709-8DCA-9EE7CD8497F6}"/>
              </a:ext>
            </a:extLst>
          </p:cNvPr>
          <p:cNvGrpSpPr/>
          <p:nvPr/>
        </p:nvGrpSpPr>
        <p:grpSpPr>
          <a:xfrm rot="17307623" flipH="1">
            <a:off x="2443610" y="1154726"/>
            <a:ext cx="1318566" cy="1266421"/>
            <a:chOff x="8056065" y="3330514"/>
            <a:chExt cx="2438947" cy="2222716"/>
          </a:xfrm>
        </p:grpSpPr>
        <p:sp>
          <p:nvSpPr>
            <p:cNvPr id="167" name="Freeform 51">
              <a:extLst>
                <a:ext uri="{FF2B5EF4-FFF2-40B4-BE49-F238E27FC236}">
                  <a16:creationId xmlns:a16="http://schemas.microsoft.com/office/drawing/2014/main" id="{58100E8F-2448-403C-9E55-E384C19A8E7E}"/>
                </a:ext>
              </a:extLst>
            </p:cNvPr>
            <p:cNvSpPr/>
            <p:nvPr/>
          </p:nvSpPr>
          <p:spPr>
            <a:xfrm>
              <a:off x="8693112" y="3675829"/>
              <a:ext cx="1801900" cy="1877401"/>
            </a:xfrm>
            <a:custGeom>
              <a:avLst/>
              <a:gdLst>
                <a:gd name="connsiteX0" fmla="*/ 10094 w 1801900"/>
                <a:gd name="connsiteY0" fmla="*/ 579520 h 1877401"/>
                <a:gd name="connsiteX1" fmla="*/ 60894 w 1801900"/>
                <a:gd name="connsiteY1" fmla="*/ 427120 h 1877401"/>
                <a:gd name="connsiteX2" fmla="*/ 187894 w 1801900"/>
                <a:gd name="connsiteY2" fmla="*/ 257786 h 1877401"/>
                <a:gd name="connsiteX3" fmla="*/ 348760 w 1801900"/>
                <a:gd name="connsiteY3" fmla="*/ 130786 h 1877401"/>
                <a:gd name="connsiteX4" fmla="*/ 535027 w 1801900"/>
                <a:gd name="connsiteY4" fmla="*/ 37653 h 1877401"/>
                <a:gd name="connsiteX5" fmla="*/ 797494 w 1801900"/>
                <a:gd name="connsiteY5" fmla="*/ 3786 h 1877401"/>
                <a:gd name="connsiteX6" fmla="*/ 1009160 w 1801900"/>
                <a:gd name="connsiteY6" fmla="*/ 12253 h 1877401"/>
                <a:gd name="connsiteX7" fmla="*/ 1280094 w 1801900"/>
                <a:gd name="connsiteY7" fmla="*/ 105386 h 1877401"/>
                <a:gd name="connsiteX8" fmla="*/ 1551027 w 1801900"/>
                <a:gd name="connsiteY8" fmla="*/ 325520 h 1877401"/>
                <a:gd name="connsiteX9" fmla="*/ 1711894 w 1801900"/>
                <a:gd name="connsiteY9" fmla="*/ 647253 h 1877401"/>
                <a:gd name="connsiteX10" fmla="*/ 1796560 w 1801900"/>
                <a:gd name="connsiteY10" fmla="*/ 1062120 h 1877401"/>
                <a:gd name="connsiteX11" fmla="*/ 1779627 w 1801900"/>
                <a:gd name="connsiteY11" fmla="*/ 1637853 h 1877401"/>
                <a:gd name="connsiteX12" fmla="*/ 1669560 w 1801900"/>
                <a:gd name="connsiteY12" fmla="*/ 1874920 h 1877401"/>
                <a:gd name="connsiteX13" fmla="*/ 1669560 w 1801900"/>
                <a:gd name="connsiteY13" fmla="*/ 1747920 h 1877401"/>
                <a:gd name="connsiteX14" fmla="*/ 1644160 w 1801900"/>
                <a:gd name="connsiteY14" fmla="*/ 1527786 h 1877401"/>
                <a:gd name="connsiteX15" fmla="*/ 1584894 w 1801900"/>
                <a:gd name="connsiteY15" fmla="*/ 1349986 h 1877401"/>
                <a:gd name="connsiteX16" fmla="*/ 1534094 w 1801900"/>
                <a:gd name="connsiteY16" fmla="*/ 1256853 h 1877401"/>
                <a:gd name="connsiteX17" fmla="*/ 1339360 w 1801900"/>
                <a:gd name="connsiteY17" fmla="*/ 841986 h 1877401"/>
                <a:gd name="connsiteX18" fmla="*/ 958360 w 1801900"/>
                <a:gd name="connsiteY18" fmla="*/ 664186 h 1877401"/>
                <a:gd name="connsiteX19" fmla="*/ 594294 w 1801900"/>
                <a:gd name="connsiteY19" fmla="*/ 638786 h 1877401"/>
                <a:gd name="connsiteX20" fmla="*/ 255627 w 1801900"/>
                <a:gd name="connsiteY20" fmla="*/ 596453 h 1877401"/>
                <a:gd name="connsiteX21" fmla="*/ 10094 w 1801900"/>
                <a:gd name="connsiteY21" fmla="*/ 579520 h 187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01900" h="1877401">
                  <a:moveTo>
                    <a:pt x="10094" y="579520"/>
                  </a:moveTo>
                  <a:cubicBezTo>
                    <a:pt x="-22361" y="551298"/>
                    <a:pt x="31261" y="480742"/>
                    <a:pt x="60894" y="427120"/>
                  </a:cubicBezTo>
                  <a:cubicBezTo>
                    <a:pt x="90527" y="373498"/>
                    <a:pt x="139916" y="307175"/>
                    <a:pt x="187894" y="257786"/>
                  </a:cubicBezTo>
                  <a:cubicBezTo>
                    <a:pt x="235872" y="208397"/>
                    <a:pt x="290905" y="167475"/>
                    <a:pt x="348760" y="130786"/>
                  </a:cubicBezTo>
                  <a:cubicBezTo>
                    <a:pt x="406615" y="94097"/>
                    <a:pt x="460238" y="58820"/>
                    <a:pt x="535027" y="37653"/>
                  </a:cubicBezTo>
                  <a:cubicBezTo>
                    <a:pt x="609816" y="16486"/>
                    <a:pt x="718472" y="8019"/>
                    <a:pt x="797494" y="3786"/>
                  </a:cubicBezTo>
                  <a:cubicBezTo>
                    <a:pt x="876516" y="-447"/>
                    <a:pt x="928727" y="-4680"/>
                    <a:pt x="1009160" y="12253"/>
                  </a:cubicBezTo>
                  <a:cubicBezTo>
                    <a:pt x="1089593" y="29186"/>
                    <a:pt x="1189783" y="53175"/>
                    <a:pt x="1280094" y="105386"/>
                  </a:cubicBezTo>
                  <a:cubicBezTo>
                    <a:pt x="1370405" y="157597"/>
                    <a:pt x="1479060" y="235209"/>
                    <a:pt x="1551027" y="325520"/>
                  </a:cubicBezTo>
                  <a:cubicBezTo>
                    <a:pt x="1622994" y="415831"/>
                    <a:pt x="1670972" y="524486"/>
                    <a:pt x="1711894" y="647253"/>
                  </a:cubicBezTo>
                  <a:cubicBezTo>
                    <a:pt x="1752816" y="770020"/>
                    <a:pt x="1785271" y="897020"/>
                    <a:pt x="1796560" y="1062120"/>
                  </a:cubicBezTo>
                  <a:cubicBezTo>
                    <a:pt x="1807849" y="1227220"/>
                    <a:pt x="1800794" y="1502386"/>
                    <a:pt x="1779627" y="1637853"/>
                  </a:cubicBezTo>
                  <a:cubicBezTo>
                    <a:pt x="1758460" y="1773320"/>
                    <a:pt x="1687904" y="1856576"/>
                    <a:pt x="1669560" y="1874920"/>
                  </a:cubicBezTo>
                  <a:cubicBezTo>
                    <a:pt x="1651216" y="1893264"/>
                    <a:pt x="1673793" y="1805776"/>
                    <a:pt x="1669560" y="1747920"/>
                  </a:cubicBezTo>
                  <a:cubicBezTo>
                    <a:pt x="1665327" y="1690064"/>
                    <a:pt x="1658271" y="1594108"/>
                    <a:pt x="1644160" y="1527786"/>
                  </a:cubicBezTo>
                  <a:cubicBezTo>
                    <a:pt x="1630049" y="1461464"/>
                    <a:pt x="1603238" y="1395141"/>
                    <a:pt x="1584894" y="1349986"/>
                  </a:cubicBezTo>
                  <a:cubicBezTo>
                    <a:pt x="1566550" y="1304831"/>
                    <a:pt x="1575016" y="1341520"/>
                    <a:pt x="1534094" y="1256853"/>
                  </a:cubicBezTo>
                  <a:cubicBezTo>
                    <a:pt x="1493172" y="1172186"/>
                    <a:pt x="1435316" y="940764"/>
                    <a:pt x="1339360" y="841986"/>
                  </a:cubicBezTo>
                  <a:cubicBezTo>
                    <a:pt x="1243404" y="743208"/>
                    <a:pt x="1082538" y="698053"/>
                    <a:pt x="958360" y="664186"/>
                  </a:cubicBezTo>
                  <a:cubicBezTo>
                    <a:pt x="834182" y="630319"/>
                    <a:pt x="711416" y="650075"/>
                    <a:pt x="594294" y="638786"/>
                  </a:cubicBezTo>
                  <a:cubicBezTo>
                    <a:pt x="477172" y="627497"/>
                    <a:pt x="355816" y="607742"/>
                    <a:pt x="255627" y="596453"/>
                  </a:cubicBezTo>
                  <a:cubicBezTo>
                    <a:pt x="155438" y="585164"/>
                    <a:pt x="42549" y="607742"/>
                    <a:pt x="10094" y="579520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Freeform 52">
              <a:extLst>
                <a:ext uri="{FF2B5EF4-FFF2-40B4-BE49-F238E27FC236}">
                  <a16:creationId xmlns:a16="http://schemas.microsoft.com/office/drawing/2014/main" id="{1F7530D3-48E2-4708-8286-0EB6D61D74AD}"/>
                </a:ext>
              </a:extLst>
            </p:cNvPr>
            <p:cNvSpPr/>
            <p:nvPr/>
          </p:nvSpPr>
          <p:spPr>
            <a:xfrm>
              <a:off x="8650500" y="3939250"/>
              <a:ext cx="1708204" cy="1222082"/>
            </a:xfrm>
            <a:custGeom>
              <a:avLst/>
              <a:gdLst>
                <a:gd name="connsiteX0" fmla="*/ 69639 w 1708204"/>
                <a:gd name="connsiteY0" fmla="*/ 595499 h 1222082"/>
                <a:gd name="connsiteX1" fmla="*/ 230506 w 1708204"/>
                <a:gd name="connsiteY1" fmla="*/ 578565 h 1222082"/>
                <a:gd name="connsiteX2" fmla="*/ 340572 w 1708204"/>
                <a:gd name="connsiteY2" fmla="*/ 578565 h 1222082"/>
                <a:gd name="connsiteX3" fmla="*/ 509906 w 1708204"/>
                <a:gd name="connsiteY3" fmla="*/ 612432 h 1222082"/>
                <a:gd name="connsiteX4" fmla="*/ 670772 w 1708204"/>
                <a:gd name="connsiteY4" fmla="*/ 781765 h 1222082"/>
                <a:gd name="connsiteX5" fmla="*/ 780839 w 1708204"/>
                <a:gd name="connsiteY5" fmla="*/ 968032 h 1222082"/>
                <a:gd name="connsiteX6" fmla="*/ 950172 w 1708204"/>
                <a:gd name="connsiteY6" fmla="*/ 1154299 h 1222082"/>
                <a:gd name="connsiteX7" fmla="*/ 1212639 w 1708204"/>
                <a:gd name="connsiteY7" fmla="*/ 1222032 h 1222082"/>
                <a:gd name="connsiteX8" fmla="*/ 1432772 w 1708204"/>
                <a:gd name="connsiteY8" fmla="*/ 1162765 h 1222082"/>
                <a:gd name="connsiteX9" fmla="*/ 1602106 w 1708204"/>
                <a:gd name="connsiteY9" fmla="*/ 1027299 h 1222082"/>
                <a:gd name="connsiteX10" fmla="*/ 1652906 w 1708204"/>
                <a:gd name="connsiteY10" fmla="*/ 866432 h 1222082"/>
                <a:gd name="connsiteX11" fmla="*/ 1669839 w 1708204"/>
                <a:gd name="connsiteY11" fmla="*/ 570099 h 1222082"/>
                <a:gd name="connsiteX12" fmla="*/ 1111039 w 1708204"/>
                <a:gd name="connsiteY12" fmla="*/ 45165 h 1222082"/>
                <a:gd name="connsiteX13" fmla="*/ 509906 w 1708204"/>
                <a:gd name="connsiteY13" fmla="*/ 45165 h 1222082"/>
                <a:gd name="connsiteX14" fmla="*/ 120439 w 1708204"/>
                <a:gd name="connsiteY14" fmla="*/ 197565 h 1222082"/>
                <a:gd name="connsiteX15" fmla="*/ 1906 w 1708204"/>
                <a:gd name="connsiteY15" fmla="*/ 333032 h 1222082"/>
                <a:gd name="connsiteX16" fmla="*/ 69639 w 1708204"/>
                <a:gd name="connsiteY16" fmla="*/ 595499 h 122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8204" h="1222082">
                  <a:moveTo>
                    <a:pt x="69639" y="595499"/>
                  </a:moveTo>
                  <a:cubicBezTo>
                    <a:pt x="107739" y="636421"/>
                    <a:pt x="185351" y="581387"/>
                    <a:pt x="230506" y="578565"/>
                  </a:cubicBezTo>
                  <a:cubicBezTo>
                    <a:pt x="275661" y="575743"/>
                    <a:pt x="294005" y="572921"/>
                    <a:pt x="340572" y="578565"/>
                  </a:cubicBezTo>
                  <a:cubicBezTo>
                    <a:pt x="387139" y="584209"/>
                    <a:pt x="454873" y="578565"/>
                    <a:pt x="509906" y="612432"/>
                  </a:cubicBezTo>
                  <a:cubicBezTo>
                    <a:pt x="564939" y="646299"/>
                    <a:pt x="625616" y="722498"/>
                    <a:pt x="670772" y="781765"/>
                  </a:cubicBezTo>
                  <a:cubicBezTo>
                    <a:pt x="715928" y="841032"/>
                    <a:pt x="734272" y="905943"/>
                    <a:pt x="780839" y="968032"/>
                  </a:cubicBezTo>
                  <a:cubicBezTo>
                    <a:pt x="827406" y="1030121"/>
                    <a:pt x="878205" y="1111966"/>
                    <a:pt x="950172" y="1154299"/>
                  </a:cubicBezTo>
                  <a:cubicBezTo>
                    <a:pt x="1022139" y="1196632"/>
                    <a:pt x="1132206" y="1220621"/>
                    <a:pt x="1212639" y="1222032"/>
                  </a:cubicBezTo>
                  <a:cubicBezTo>
                    <a:pt x="1293072" y="1223443"/>
                    <a:pt x="1367861" y="1195220"/>
                    <a:pt x="1432772" y="1162765"/>
                  </a:cubicBezTo>
                  <a:cubicBezTo>
                    <a:pt x="1497683" y="1130310"/>
                    <a:pt x="1565417" y="1076688"/>
                    <a:pt x="1602106" y="1027299"/>
                  </a:cubicBezTo>
                  <a:cubicBezTo>
                    <a:pt x="1638795" y="977910"/>
                    <a:pt x="1641617" y="942632"/>
                    <a:pt x="1652906" y="866432"/>
                  </a:cubicBezTo>
                  <a:cubicBezTo>
                    <a:pt x="1664195" y="790232"/>
                    <a:pt x="1760150" y="706977"/>
                    <a:pt x="1669839" y="570099"/>
                  </a:cubicBezTo>
                  <a:cubicBezTo>
                    <a:pt x="1579528" y="433221"/>
                    <a:pt x="1304361" y="132654"/>
                    <a:pt x="1111039" y="45165"/>
                  </a:cubicBezTo>
                  <a:cubicBezTo>
                    <a:pt x="917717" y="-42324"/>
                    <a:pt x="675006" y="19765"/>
                    <a:pt x="509906" y="45165"/>
                  </a:cubicBezTo>
                  <a:cubicBezTo>
                    <a:pt x="344806" y="70565"/>
                    <a:pt x="205106" y="149587"/>
                    <a:pt x="120439" y="197565"/>
                  </a:cubicBezTo>
                  <a:cubicBezTo>
                    <a:pt x="35772" y="245543"/>
                    <a:pt x="13195" y="272354"/>
                    <a:pt x="1906" y="333032"/>
                  </a:cubicBezTo>
                  <a:cubicBezTo>
                    <a:pt x="-9383" y="393710"/>
                    <a:pt x="31539" y="554577"/>
                    <a:pt x="69639" y="595499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 53">
              <a:extLst>
                <a:ext uri="{FF2B5EF4-FFF2-40B4-BE49-F238E27FC236}">
                  <a16:creationId xmlns:a16="http://schemas.microsoft.com/office/drawing/2014/main" id="{C6B63567-C5BA-4D2C-85B9-DC1F2ABAA6A0}"/>
                </a:ext>
              </a:extLst>
            </p:cNvPr>
            <p:cNvSpPr/>
            <p:nvPr/>
          </p:nvSpPr>
          <p:spPr>
            <a:xfrm>
              <a:off x="8275587" y="3330514"/>
              <a:ext cx="1075408" cy="2136914"/>
            </a:xfrm>
            <a:custGeom>
              <a:avLst/>
              <a:gdLst>
                <a:gd name="connsiteX0" fmla="*/ 1650 w 1075408"/>
                <a:gd name="connsiteY0" fmla="*/ 17275 h 2136914"/>
                <a:gd name="connsiteX1" fmla="*/ 153041 w 1075408"/>
                <a:gd name="connsiteY1" fmla="*/ 108110 h 2136914"/>
                <a:gd name="connsiteX2" fmla="*/ 334710 w 1075408"/>
                <a:gd name="connsiteY2" fmla="*/ 217111 h 2136914"/>
                <a:gd name="connsiteX3" fmla="*/ 455822 w 1075408"/>
                <a:gd name="connsiteY3" fmla="*/ 338224 h 2136914"/>
                <a:gd name="connsiteX4" fmla="*/ 552712 w 1075408"/>
                <a:gd name="connsiteY4" fmla="*/ 459336 h 2136914"/>
                <a:gd name="connsiteX5" fmla="*/ 637491 w 1075408"/>
                <a:gd name="connsiteY5" fmla="*/ 665228 h 2136914"/>
                <a:gd name="connsiteX6" fmla="*/ 764659 w 1075408"/>
                <a:gd name="connsiteY6" fmla="*/ 961953 h 2136914"/>
                <a:gd name="connsiteX7" fmla="*/ 746492 w 1075408"/>
                <a:gd name="connsiteY7" fmla="*/ 1143622 h 2136914"/>
                <a:gd name="connsiteX8" fmla="*/ 752548 w 1075408"/>
                <a:gd name="connsiteY8" fmla="*/ 1246568 h 2136914"/>
                <a:gd name="connsiteX9" fmla="*/ 794937 w 1075408"/>
                <a:gd name="connsiteY9" fmla="*/ 1404014 h 2136914"/>
                <a:gd name="connsiteX10" fmla="*/ 794937 w 1075408"/>
                <a:gd name="connsiteY10" fmla="*/ 1658351 h 2136914"/>
                <a:gd name="connsiteX11" fmla="*/ 698047 w 1075408"/>
                <a:gd name="connsiteY11" fmla="*/ 1930854 h 2136914"/>
                <a:gd name="connsiteX12" fmla="*/ 613269 w 1075408"/>
                <a:gd name="connsiteY12" fmla="*/ 2130690 h 2136914"/>
                <a:gd name="connsiteX13" fmla="*/ 691992 w 1075408"/>
                <a:gd name="connsiteY13" fmla="*/ 2076189 h 2136914"/>
                <a:gd name="connsiteX14" fmla="*/ 825216 w 1075408"/>
                <a:gd name="connsiteY14" fmla="*/ 1973243 h 2136914"/>
                <a:gd name="connsiteX15" fmla="*/ 952384 w 1075408"/>
                <a:gd name="connsiteY15" fmla="*/ 1779463 h 2136914"/>
                <a:gd name="connsiteX16" fmla="*/ 1043218 w 1075408"/>
                <a:gd name="connsiteY16" fmla="*/ 1494849 h 2136914"/>
                <a:gd name="connsiteX17" fmla="*/ 1049274 w 1075408"/>
                <a:gd name="connsiteY17" fmla="*/ 1228401 h 2136914"/>
                <a:gd name="connsiteX18" fmla="*/ 1067441 w 1075408"/>
                <a:gd name="connsiteY18" fmla="*/ 828730 h 2136914"/>
                <a:gd name="connsiteX19" fmla="*/ 903939 w 1075408"/>
                <a:gd name="connsiteY19" fmla="*/ 483559 h 2136914"/>
                <a:gd name="connsiteX20" fmla="*/ 782826 w 1075408"/>
                <a:gd name="connsiteY20" fmla="*/ 326112 h 2136914"/>
                <a:gd name="connsiteX21" fmla="*/ 619324 w 1075408"/>
                <a:gd name="connsiteY21" fmla="*/ 174722 h 2136914"/>
                <a:gd name="connsiteX22" fmla="*/ 437655 w 1075408"/>
                <a:gd name="connsiteY22" fmla="*/ 65720 h 2136914"/>
                <a:gd name="connsiteX23" fmla="*/ 274153 w 1075408"/>
                <a:gd name="connsiteY23" fmla="*/ 5164 h 2136914"/>
                <a:gd name="connsiteX24" fmla="*/ 1650 w 1075408"/>
                <a:gd name="connsiteY24" fmla="*/ 17275 h 21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75408" h="2136914">
                  <a:moveTo>
                    <a:pt x="1650" y="17275"/>
                  </a:moveTo>
                  <a:cubicBezTo>
                    <a:pt x="-18535" y="34433"/>
                    <a:pt x="153041" y="108110"/>
                    <a:pt x="153041" y="108110"/>
                  </a:cubicBezTo>
                  <a:cubicBezTo>
                    <a:pt x="208551" y="141416"/>
                    <a:pt x="284247" y="178759"/>
                    <a:pt x="334710" y="217111"/>
                  </a:cubicBezTo>
                  <a:cubicBezTo>
                    <a:pt x="385173" y="255463"/>
                    <a:pt x="419488" y="297853"/>
                    <a:pt x="455822" y="338224"/>
                  </a:cubicBezTo>
                  <a:cubicBezTo>
                    <a:pt x="492156" y="378595"/>
                    <a:pt x="522434" y="404835"/>
                    <a:pt x="552712" y="459336"/>
                  </a:cubicBezTo>
                  <a:cubicBezTo>
                    <a:pt x="582990" y="513837"/>
                    <a:pt x="602167" y="581459"/>
                    <a:pt x="637491" y="665228"/>
                  </a:cubicBezTo>
                  <a:cubicBezTo>
                    <a:pt x="672816" y="748998"/>
                    <a:pt x="746492" y="882221"/>
                    <a:pt x="764659" y="961953"/>
                  </a:cubicBezTo>
                  <a:cubicBezTo>
                    <a:pt x="782826" y="1041685"/>
                    <a:pt x="748510" y="1096186"/>
                    <a:pt x="746492" y="1143622"/>
                  </a:cubicBezTo>
                  <a:cubicBezTo>
                    <a:pt x="744474" y="1191058"/>
                    <a:pt x="744474" y="1203169"/>
                    <a:pt x="752548" y="1246568"/>
                  </a:cubicBezTo>
                  <a:cubicBezTo>
                    <a:pt x="760622" y="1289967"/>
                    <a:pt x="787872" y="1335384"/>
                    <a:pt x="794937" y="1404014"/>
                  </a:cubicBezTo>
                  <a:cubicBezTo>
                    <a:pt x="802002" y="1472644"/>
                    <a:pt x="811085" y="1570544"/>
                    <a:pt x="794937" y="1658351"/>
                  </a:cubicBezTo>
                  <a:cubicBezTo>
                    <a:pt x="778789" y="1746158"/>
                    <a:pt x="728325" y="1852131"/>
                    <a:pt x="698047" y="1930854"/>
                  </a:cubicBezTo>
                  <a:cubicBezTo>
                    <a:pt x="667769" y="2009577"/>
                    <a:pt x="614278" y="2106468"/>
                    <a:pt x="613269" y="2130690"/>
                  </a:cubicBezTo>
                  <a:cubicBezTo>
                    <a:pt x="612260" y="2154912"/>
                    <a:pt x="656668" y="2102430"/>
                    <a:pt x="691992" y="2076189"/>
                  </a:cubicBezTo>
                  <a:cubicBezTo>
                    <a:pt x="727317" y="2049948"/>
                    <a:pt x="781817" y="2022697"/>
                    <a:pt x="825216" y="1973243"/>
                  </a:cubicBezTo>
                  <a:cubicBezTo>
                    <a:pt x="868615" y="1923789"/>
                    <a:pt x="916050" y="1859195"/>
                    <a:pt x="952384" y="1779463"/>
                  </a:cubicBezTo>
                  <a:cubicBezTo>
                    <a:pt x="988718" y="1699731"/>
                    <a:pt x="1027070" y="1586693"/>
                    <a:pt x="1043218" y="1494849"/>
                  </a:cubicBezTo>
                  <a:cubicBezTo>
                    <a:pt x="1059366" y="1403005"/>
                    <a:pt x="1045237" y="1339421"/>
                    <a:pt x="1049274" y="1228401"/>
                  </a:cubicBezTo>
                  <a:cubicBezTo>
                    <a:pt x="1053311" y="1117381"/>
                    <a:pt x="1091663" y="952870"/>
                    <a:pt x="1067441" y="828730"/>
                  </a:cubicBezTo>
                  <a:cubicBezTo>
                    <a:pt x="1043219" y="704590"/>
                    <a:pt x="951375" y="567329"/>
                    <a:pt x="903939" y="483559"/>
                  </a:cubicBezTo>
                  <a:cubicBezTo>
                    <a:pt x="856503" y="399789"/>
                    <a:pt x="830262" y="377585"/>
                    <a:pt x="782826" y="326112"/>
                  </a:cubicBezTo>
                  <a:cubicBezTo>
                    <a:pt x="735390" y="274639"/>
                    <a:pt x="676852" y="218121"/>
                    <a:pt x="619324" y="174722"/>
                  </a:cubicBezTo>
                  <a:cubicBezTo>
                    <a:pt x="561796" y="131323"/>
                    <a:pt x="495184" y="93980"/>
                    <a:pt x="437655" y="65720"/>
                  </a:cubicBezTo>
                  <a:cubicBezTo>
                    <a:pt x="380126" y="37460"/>
                    <a:pt x="345811" y="15257"/>
                    <a:pt x="274153" y="5164"/>
                  </a:cubicBezTo>
                  <a:cubicBezTo>
                    <a:pt x="202495" y="-4929"/>
                    <a:pt x="21835" y="117"/>
                    <a:pt x="1650" y="17275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Freeform 54">
              <a:extLst>
                <a:ext uri="{FF2B5EF4-FFF2-40B4-BE49-F238E27FC236}">
                  <a16:creationId xmlns:a16="http://schemas.microsoft.com/office/drawing/2014/main" id="{2DC4D482-4214-40B9-8235-50A2F1977AEC}"/>
                </a:ext>
              </a:extLst>
            </p:cNvPr>
            <p:cNvSpPr/>
            <p:nvPr/>
          </p:nvSpPr>
          <p:spPr>
            <a:xfrm>
              <a:off x="9364755" y="4666704"/>
              <a:ext cx="404960" cy="874288"/>
            </a:xfrm>
            <a:custGeom>
              <a:avLst/>
              <a:gdLst>
                <a:gd name="connsiteX0" fmla="*/ 69107 w 404960"/>
                <a:gd name="connsiteY0" fmla="*/ 43602 h 874288"/>
                <a:gd name="connsiteX1" fmla="*/ 129663 w 404960"/>
                <a:gd name="connsiteY1" fmla="*/ 376661 h 874288"/>
                <a:gd name="connsiteX2" fmla="*/ 165997 w 404960"/>
                <a:gd name="connsiteY2" fmla="*/ 485663 h 874288"/>
                <a:gd name="connsiteX3" fmla="*/ 147830 w 404960"/>
                <a:gd name="connsiteY3" fmla="*/ 637053 h 874288"/>
                <a:gd name="connsiteX4" fmla="*/ 38829 w 404960"/>
                <a:gd name="connsiteY4" fmla="*/ 836889 h 874288"/>
                <a:gd name="connsiteX5" fmla="*/ 2495 w 404960"/>
                <a:gd name="connsiteY5" fmla="*/ 867167 h 874288"/>
                <a:gd name="connsiteX6" fmla="*/ 99385 w 404960"/>
                <a:gd name="connsiteY6" fmla="*/ 867167 h 874288"/>
                <a:gd name="connsiteX7" fmla="*/ 232609 w 404960"/>
                <a:gd name="connsiteY7" fmla="*/ 788444 h 874288"/>
                <a:gd name="connsiteX8" fmla="*/ 347666 w 404960"/>
                <a:gd name="connsiteY8" fmla="*/ 624942 h 874288"/>
                <a:gd name="connsiteX9" fmla="*/ 390056 w 404960"/>
                <a:gd name="connsiteY9" fmla="*/ 509885 h 874288"/>
                <a:gd name="connsiteX10" fmla="*/ 402167 w 404960"/>
                <a:gd name="connsiteY10" fmla="*/ 279771 h 874288"/>
                <a:gd name="connsiteX11" fmla="*/ 341610 w 404960"/>
                <a:gd name="connsiteY11" fmla="*/ 31491 h 874288"/>
                <a:gd name="connsiteX12" fmla="*/ 69107 w 404960"/>
                <a:gd name="connsiteY12" fmla="*/ 43602 h 87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4960" h="874288">
                  <a:moveTo>
                    <a:pt x="69107" y="43602"/>
                  </a:moveTo>
                  <a:cubicBezTo>
                    <a:pt x="33783" y="101130"/>
                    <a:pt x="113515" y="302984"/>
                    <a:pt x="129663" y="376661"/>
                  </a:cubicBezTo>
                  <a:cubicBezTo>
                    <a:pt x="145811" y="450338"/>
                    <a:pt x="162969" y="442264"/>
                    <a:pt x="165997" y="485663"/>
                  </a:cubicBezTo>
                  <a:cubicBezTo>
                    <a:pt x="169025" y="529062"/>
                    <a:pt x="169025" y="578515"/>
                    <a:pt x="147830" y="637053"/>
                  </a:cubicBezTo>
                  <a:cubicBezTo>
                    <a:pt x="126635" y="695591"/>
                    <a:pt x="63051" y="798537"/>
                    <a:pt x="38829" y="836889"/>
                  </a:cubicBezTo>
                  <a:cubicBezTo>
                    <a:pt x="14607" y="875241"/>
                    <a:pt x="-7598" y="862121"/>
                    <a:pt x="2495" y="867167"/>
                  </a:cubicBezTo>
                  <a:cubicBezTo>
                    <a:pt x="12588" y="872213"/>
                    <a:pt x="61033" y="880287"/>
                    <a:pt x="99385" y="867167"/>
                  </a:cubicBezTo>
                  <a:cubicBezTo>
                    <a:pt x="137737" y="854047"/>
                    <a:pt x="191229" y="828815"/>
                    <a:pt x="232609" y="788444"/>
                  </a:cubicBezTo>
                  <a:cubicBezTo>
                    <a:pt x="273989" y="748073"/>
                    <a:pt x="321425" y="671368"/>
                    <a:pt x="347666" y="624942"/>
                  </a:cubicBezTo>
                  <a:cubicBezTo>
                    <a:pt x="373907" y="578516"/>
                    <a:pt x="380972" y="567414"/>
                    <a:pt x="390056" y="509885"/>
                  </a:cubicBezTo>
                  <a:cubicBezTo>
                    <a:pt x="399140" y="452356"/>
                    <a:pt x="410241" y="359503"/>
                    <a:pt x="402167" y="279771"/>
                  </a:cubicBezTo>
                  <a:cubicBezTo>
                    <a:pt x="394093" y="200039"/>
                    <a:pt x="398129" y="73880"/>
                    <a:pt x="341610" y="31491"/>
                  </a:cubicBezTo>
                  <a:cubicBezTo>
                    <a:pt x="285091" y="-10898"/>
                    <a:pt x="104431" y="-13926"/>
                    <a:pt x="69107" y="43602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Freeform 55">
              <a:extLst>
                <a:ext uri="{FF2B5EF4-FFF2-40B4-BE49-F238E27FC236}">
                  <a16:creationId xmlns:a16="http://schemas.microsoft.com/office/drawing/2014/main" id="{C0FC7C7A-0D45-4542-953D-439DF05A120C}"/>
                </a:ext>
              </a:extLst>
            </p:cNvPr>
            <p:cNvSpPr/>
            <p:nvPr/>
          </p:nvSpPr>
          <p:spPr>
            <a:xfrm>
              <a:off x="8672633" y="3897890"/>
              <a:ext cx="1505511" cy="955644"/>
            </a:xfrm>
            <a:custGeom>
              <a:avLst/>
              <a:gdLst>
                <a:gd name="connsiteX0" fmla="*/ 14167 w 1505511"/>
                <a:gd name="connsiteY0" fmla="*/ 422064 h 955644"/>
                <a:gd name="connsiteX1" fmla="*/ 148982 w 1505511"/>
                <a:gd name="connsiteY1" fmla="*/ 234495 h 955644"/>
                <a:gd name="connsiteX2" fmla="*/ 377582 w 1505511"/>
                <a:gd name="connsiteY2" fmla="*/ 70372 h 955644"/>
                <a:gd name="connsiteX3" fmla="*/ 705829 w 1505511"/>
                <a:gd name="connsiteY3" fmla="*/ 33 h 955644"/>
                <a:gd name="connsiteX4" fmla="*/ 1110275 w 1505511"/>
                <a:gd name="connsiteY4" fmla="*/ 64510 h 955644"/>
                <a:gd name="connsiteX5" fmla="*/ 1379905 w 1505511"/>
                <a:gd name="connsiteY5" fmla="*/ 269664 h 955644"/>
                <a:gd name="connsiteX6" fmla="*/ 1502998 w 1505511"/>
                <a:gd name="connsiteY6" fmla="*/ 545156 h 955644"/>
                <a:gd name="connsiteX7" fmla="*/ 1450244 w 1505511"/>
                <a:gd name="connsiteY7" fmla="*/ 750310 h 955644"/>
                <a:gd name="connsiteX8" fmla="*/ 1303705 w 1505511"/>
                <a:gd name="connsiteY8" fmla="*/ 890987 h 955644"/>
                <a:gd name="connsiteX9" fmla="*/ 1110275 w 1505511"/>
                <a:gd name="connsiteY9" fmla="*/ 955464 h 955644"/>
                <a:gd name="connsiteX10" fmla="*/ 963736 w 1505511"/>
                <a:gd name="connsiteY10" fmla="*/ 873402 h 955644"/>
                <a:gd name="connsiteX11" fmla="*/ 823059 w 1505511"/>
                <a:gd name="connsiteY11" fmla="*/ 679972 h 955644"/>
                <a:gd name="connsiteX12" fmla="*/ 758582 w 1505511"/>
                <a:gd name="connsiteY12" fmla="*/ 574464 h 955644"/>
                <a:gd name="connsiteX13" fmla="*/ 647213 w 1505511"/>
                <a:gd name="connsiteY13" fmla="*/ 509987 h 955644"/>
                <a:gd name="connsiteX14" fmla="*/ 459644 w 1505511"/>
                <a:gd name="connsiteY14" fmla="*/ 474818 h 955644"/>
                <a:gd name="connsiteX15" fmla="*/ 190013 w 1505511"/>
                <a:gd name="connsiteY15" fmla="*/ 527572 h 955644"/>
                <a:gd name="connsiteX16" fmla="*/ 25890 w 1505511"/>
                <a:gd name="connsiteY16" fmla="*/ 539295 h 955644"/>
                <a:gd name="connsiteX17" fmla="*/ 14167 w 1505511"/>
                <a:gd name="connsiteY17" fmla="*/ 422064 h 955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05511" h="955644">
                  <a:moveTo>
                    <a:pt x="14167" y="422064"/>
                  </a:moveTo>
                  <a:cubicBezTo>
                    <a:pt x="34682" y="371264"/>
                    <a:pt x="88413" y="293110"/>
                    <a:pt x="148982" y="234495"/>
                  </a:cubicBezTo>
                  <a:cubicBezTo>
                    <a:pt x="209551" y="175880"/>
                    <a:pt x="284774" y="109449"/>
                    <a:pt x="377582" y="70372"/>
                  </a:cubicBezTo>
                  <a:cubicBezTo>
                    <a:pt x="470390" y="31295"/>
                    <a:pt x="583714" y="1010"/>
                    <a:pt x="705829" y="33"/>
                  </a:cubicBezTo>
                  <a:cubicBezTo>
                    <a:pt x="827944" y="-944"/>
                    <a:pt x="997929" y="19571"/>
                    <a:pt x="1110275" y="64510"/>
                  </a:cubicBezTo>
                  <a:cubicBezTo>
                    <a:pt x="1222621" y="109449"/>
                    <a:pt x="1314451" y="189556"/>
                    <a:pt x="1379905" y="269664"/>
                  </a:cubicBezTo>
                  <a:cubicBezTo>
                    <a:pt x="1445359" y="349772"/>
                    <a:pt x="1491275" y="465048"/>
                    <a:pt x="1502998" y="545156"/>
                  </a:cubicBezTo>
                  <a:cubicBezTo>
                    <a:pt x="1514721" y="625264"/>
                    <a:pt x="1483459" y="692672"/>
                    <a:pt x="1450244" y="750310"/>
                  </a:cubicBezTo>
                  <a:cubicBezTo>
                    <a:pt x="1417029" y="807948"/>
                    <a:pt x="1360366" y="856795"/>
                    <a:pt x="1303705" y="890987"/>
                  </a:cubicBezTo>
                  <a:cubicBezTo>
                    <a:pt x="1247044" y="925179"/>
                    <a:pt x="1166937" y="958395"/>
                    <a:pt x="1110275" y="955464"/>
                  </a:cubicBezTo>
                  <a:cubicBezTo>
                    <a:pt x="1053614" y="952533"/>
                    <a:pt x="1011605" y="919317"/>
                    <a:pt x="963736" y="873402"/>
                  </a:cubicBezTo>
                  <a:cubicBezTo>
                    <a:pt x="915867" y="827487"/>
                    <a:pt x="857251" y="729795"/>
                    <a:pt x="823059" y="679972"/>
                  </a:cubicBezTo>
                  <a:cubicBezTo>
                    <a:pt x="788867" y="630149"/>
                    <a:pt x="787890" y="602795"/>
                    <a:pt x="758582" y="574464"/>
                  </a:cubicBezTo>
                  <a:cubicBezTo>
                    <a:pt x="729274" y="546133"/>
                    <a:pt x="697036" y="526595"/>
                    <a:pt x="647213" y="509987"/>
                  </a:cubicBezTo>
                  <a:cubicBezTo>
                    <a:pt x="597390" y="493379"/>
                    <a:pt x="535844" y="471887"/>
                    <a:pt x="459644" y="474818"/>
                  </a:cubicBezTo>
                  <a:cubicBezTo>
                    <a:pt x="383444" y="477749"/>
                    <a:pt x="262305" y="516826"/>
                    <a:pt x="190013" y="527572"/>
                  </a:cubicBezTo>
                  <a:cubicBezTo>
                    <a:pt x="117721" y="538318"/>
                    <a:pt x="58128" y="550041"/>
                    <a:pt x="25890" y="539295"/>
                  </a:cubicBezTo>
                  <a:cubicBezTo>
                    <a:pt x="-6348" y="528549"/>
                    <a:pt x="-6348" y="472864"/>
                    <a:pt x="14167" y="422064"/>
                  </a:cubicBezTo>
                  <a:close/>
                </a:path>
              </a:pathLst>
            </a:custGeom>
            <a:solidFill>
              <a:srgbClr val="FB82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B539CBB5-FC98-42AF-9BEE-714E7575F7AE}"/>
                </a:ext>
              </a:extLst>
            </p:cNvPr>
            <p:cNvSpPr/>
            <p:nvPr/>
          </p:nvSpPr>
          <p:spPr>
            <a:xfrm rot="20535420">
              <a:off x="8148006" y="4009013"/>
              <a:ext cx="717752" cy="865135"/>
            </a:xfrm>
            <a:prstGeom prst="ellipse">
              <a:avLst/>
            </a:pr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Freeform 57">
              <a:extLst>
                <a:ext uri="{FF2B5EF4-FFF2-40B4-BE49-F238E27FC236}">
                  <a16:creationId xmlns:a16="http://schemas.microsoft.com/office/drawing/2014/main" id="{AA59786F-27F5-40B6-9DBD-677E56A6D86F}"/>
                </a:ext>
              </a:extLst>
            </p:cNvPr>
            <p:cNvSpPr/>
            <p:nvPr/>
          </p:nvSpPr>
          <p:spPr>
            <a:xfrm>
              <a:off x="8056065" y="4364839"/>
              <a:ext cx="199981" cy="292277"/>
            </a:xfrm>
            <a:custGeom>
              <a:avLst/>
              <a:gdLst>
                <a:gd name="connsiteX0" fmla="*/ 123964 w 199981"/>
                <a:gd name="connsiteY0" fmla="*/ 4626 h 292277"/>
                <a:gd name="connsiteX1" fmla="*/ 84208 w 199981"/>
                <a:gd name="connsiteY1" fmla="*/ 115060 h 292277"/>
                <a:gd name="connsiteX2" fmla="*/ 44451 w 199981"/>
                <a:gd name="connsiteY2" fmla="*/ 194573 h 292277"/>
                <a:gd name="connsiteX3" fmla="*/ 277 w 199981"/>
                <a:gd name="connsiteY3" fmla="*/ 229913 h 292277"/>
                <a:gd name="connsiteX4" fmla="*/ 66538 w 199981"/>
                <a:gd name="connsiteY4" fmla="*/ 216660 h 292277"/>
                <a:gd name="connsiteX5" fmla="*/ 128382 w 199981"/>
                <a:gd name="connsiteY5" fmla="*/ 194573 h 292277"/>
                <a:gd name="connsiteX6" fmla="*/ 154886 w 199981"/>
                <a:gd name="connsiteY6" fmla="*/ 172486 h 292277"/>
                <a:gd name="connsiteX7" fmla="*/ 84208 w 199981"/>
                <a:gd name="connsiteY7" fmla="*/ 225495 h 292277"/>
                <a:gd name="connsiteX8" fmla="*/ 35617 w 199981"/>
                <a:gd name="connsiteY8" fmla="*/ 282921 h 292277"/>
                <a:gd name="connsiteX9" fmla="*/ 13530 w 199981"/>
                <a:gd name="connsiteY9" fmla="*/ 287339 h 292277"/>
                <a:gd name="connsiteX10" fmla="*/ 88625 w 199981"/>
                <a:gd name="connsiteY10" fmla="*/ 282921 h 292277"/>
                <a:gd name="connsiteX11" fmla="*/ 132799 w 199981"/>
                <a:gd name="connsiteY11" fmla="*/ 252000 h 292277"/>
                <a:gd name="connsiteX12" fmla="*/ 163721 w 199981"/>
                <a:gd name="connsiteY12" fmla="*/ 234330 h 292277"/>
                <a:gd name="connsiteX13" fmla="*/ 199060 w 199981"/>
                <a:gd name="connsiteY13" fmla="*/ 282921 h 292277"/>
                <a:gd name="connsiteX14" fmla="*/ 123964 w 199981"/>
                <a:gd name="connsiteY14" fmla="*/ 4626 h 2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9981" h="292277">
                  <a:moveTo>
                    <a:pt x="123964" y="4626"/>
                  </a:moveTo>
                  <a:cubicBezTo>
                    <a:pt x="104822" y="-23351"/>
                    <a:pt x="97460" y="83402"/>
                    <a:pt x="84208" y="115060"/>
                  </a:cubicBezTo>
                  <a:cubicBezTo>
                    <a:pt x="70956" y="146718"/>
                    <a:pt x="58439" y="175431"/>
                    <a:pt x="44451" y="194573"/>
                  </a:cubicBezTo>
                  <a:cubicBezTo>
                    <a:pt x="30463" y="213715"/>
                    <a:pt x="-3404" y="226232"/>
                    <a:pt x="277" y="229913"/>
                  </a:cubicBezTo>
                  <a:cubicBezTo>
                    <a:pt x="3958" y="233594"/>
                    <a:pt x="45187" y="222550"/>
                    <a:pt x="66538" y="216660"/>
                  </a:cubicBezTo>
                  <a:cubicBezTo>
                    <a:pt x="87889" y="210770"/>
                    <a:pt x="113657" y="201935"/>
                    <a:pt x="128382" y="194573"/>
                  </a:cubicBezTo>
                  <a:cubicBezTo>
                    <a:pt x="143107" y="187211"/>
                    <a:pt x="162248" y="167332"/>
                    <a:pt x="154886" y="172486"/>
                  </a:cubicBezTo>
                  <a:cubicBezTo>
                    <a:pt x="147524" y="177640"/>
                    <a:pt x="104086" y="207089"/>
                    <a:pt x="84208" y="225495"/>
                  </a:cubicBezTo>
                  <a:cubicBezTo>
                    <a:pt x="64330" y="243901"/>
                    <a:pt x="47396" y="272614"/>
                    <a:pt x="35617" y="282921"/>
                  </a:cubicBezTo>
                  <a:cubicBezTo>
                    <a:pt x="23838" y="293228"/>
                    <a:pt x="4695" y="287339"/>
                    <a:pt x="13530" y="287339"/>
                  </a:cubicBezTo>
                  <a:cubicBezTo>
                    <a:pt x="22365" y="287339"/>
                    <a:pt x="68747" y="288811"/>
                    <a:pt x="88625" y="282921"/>
                  </a:cubicBezTo>
                  <a:cubicBezTo>
                    <a:pt x="108503" y="277031"/>
                    <a:pt x="120283" y="260099"/>
                    <a:pt x="132799" y="252000"/>
                  </a:cubicBezTo>
                  <a:cubicBezTo>
                    <a:pt x="145315" y="243902"/>
                    <a:pt x="152678" y="229177"/>
                    <a:pt x="163721" y="234330"/>
                  </a:cubicBezTo>
                  <a:cubicBezTo>
                    <a:pt x="174765" y="239484"/>
                    <a:pt x="205686" y="318996"/>
                    <a:pt x="199060" y="282921"/>
                  </a:cubicBezTo>
                  <a:cubicBezTo>
                    <a:pt x="192434" y="246846"/>
                    <a:pt x="143106" y="32603"/>
                    <a:pt x="123964" y="4626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45693419-4CF3-418E-B307-C1ECE160B6A7}"/>
                </a:ext>
              </a:extLst>
            </p:cNvPr>
            <p:cNvSpPr/>
            <p:nvPr/>
          </p:nvSpPr>
          <p:spPr>
            <a:xfrm rot="20535420">
              <a:off x="8208216" y="4056672"/>
              <a:ext cx="590236" cy="778180"/>
            </a:xfrm>
            <a:prstGeom prst="ellipse">
              <a:avLst/>
            </a:prstGeom>
            <a:solidFill>
              <a:srgbClr val="FF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Freeform 59">
              <a:extLst>
                <a:ext uri="{FF2B5EF4-FFF2-40B4-BE49-F238E27FC236}">
                  <a16:creationId xmlns:a16="http://schemas.microsoft.com/office/drawing/2014/main" id="{0A92F44A-3D5B-43C5-A5BD-5040CAD936A4}"/>
                </a:ext>
              </a:extLst>
            </p:cNvPr>
            <p:cNvSpPr/>
            <p:nvPr/>
          </p:nvSpPr>
          <p:spPr>
            <a:xfrm>
              <a:off x="8257570" y="4031994"/>
              <a:ext cx="200011" cy="393737"/>
            </a:xfrm>
            <a:custGeom>
              <a:avLst/>
              <a:gdLst>
                <a:gd name="connsiteX0" fmla="*/ 177113 w 200011"/>
                <a:gd name="connsiteY0" fmla="*/ 81 h 393737"/>
                <a:gd name="connsiteX1" fmla="*/ 62056 w 200011"/>
                <a:gd name="connsiteY1" fmla="*/ 42471 h 393737"/>
                <a:gd name="connsiteX2" fmla="*/ 1500 w 200011"/>
                <a:gd name="connsiteY2" fmla="*/ 212028 h 393737"/>
                <a:gd name="connsiteX3" fmla="*/ 25723 w 200011"/>
                <a:gd name="connsiteY3" fmla="*/ 345252 h 393737"/>
                <a:gd name="connsiteX4" fmla="*/ 104446 w 200011"/>
                <a:gd name="connsiteY4" fmla="*/ 393697 h 393737"/>
                <a:gd name="connsiteX5" fmla="*/ 165002 w 200011"/>
                <a:gd name="connsiteY5" fmla="*/ 351308 h 393737"/>
                <a:gd name="connsiteX6" fmla="*/ 152891 w 200011"/>
                <a:gd name="connsiteY6" fmla="*/ 242307 h 393737"/>
                <a:gd name="connsiteX7" fmla="*/ 158946 w 200011"/>
                <a:gd name="connsiteY7" fmla="*/ 133305 h 393737"/>
                <a:gd name="connsiteX8" fmla="*/ 195280 w 200011"/>
                <a:gd name="connsiteY8" fmla="*/ 48526 h 393737"/>
                <a:gd name="connsiteX9" fmla="*/ 177113 w 200011"/>
                <a:gd name="connsiteY9" fmla="*/ 81 h 39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11" h="393737">
                  <a:moveTo>
                    <a:pt x="177113" y="81"/>
                  </a:moveTo>
                  <a:cubicBezTo>
                    <a:pt x="154909" y="-928"/>
                    <a:pt x="91325" y="7147"/>
                    <a:pt x="62056" y="42471"/>
                  </a:cubicBezTo>
                  <a:cubicBezTo>
                    <a:pt x="32787" y="77795"/>
                    <a:pt x="7556" y="161564"/>
                    <a:pt x="1500" y="212028"/>
                  </a:cubicBezTo>
                  <a:cubicBezTo>
                    <a:pt x="-4556" y="262492"/>
                    <a:pt x="8565" y="314974"/>
                    <a:pt x="25723" y="345252"/>
                  </a:cubicBezTo>
                  <a:cubicBezTo>
                    <a:pt x="42881" y="375530"/>
                    <a:pt x="81233" y="392688"/>
                    <a:pt x="104446" y="393697"/>
                  </a:cubicBezTo>
                  <a:cubicBezTo>
                    <a:pt x="127659" y="394706"/>
                    <a:pt x="156928" y="376540"/>
                    <a:pt x="165002" y="351308"/>
                  </a:cubicBezTo>
                  <a:cubicBezTo>
                    <a:pt x="173076" y="326076"/>
                    <a:pt x="153900" y="278641"/>
                    <a:pt x="152891" y="242307"/>
                  </a:cubicBezTo>
                  <a:cubicBezTo>
                    <a:pt x="151882" y="205973"/>
                    <a:pt x="151881" y="165602"/>
                    <a:pt x="158946" y="133305"/>
                  </a:cubicBezTo>
                  <a:cubicBezTo>
                    <a:pt x="166011" y="101008"/>
                    <a:pt x="185187" y="68711"/>
                    <a:pt x="195280" y="48526"/>
                  </a:cubicBezTo>
                  <a:cubicBezTo>
                    <a:pt x="205373" y="28341"/>
                    <a:pt x="199317" y="1090"/>
                    <a:pt x="177113" y="81"/>
                  </a:cubicBezTo>
                  <a:close/>
                </a:path>
              </a:pathLst>
            </a:cu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reeform 60">
              <a:extLst>
                <a:ext uri="{FF2B5EF4-FFF2-40B4-BE49-F238E27FC236}">
                  <a16:creationId xmlns:a16="http://schemas.microsoft.com/office/drawing/2014/main" id="{1D7A32C7-2133-41A2-886E-2D7A5F728717}"/>
                </a:ext>
              </a:extLst>
            </p:cNvPr>
            <p:cNvSpPr/>
            <p:nvPr/>
          </p:nvSpPr>
          <p:spPr>
            <a:xfrm rot="18982674" flipV="1">
              <a:off x="8454035" y="4497669"/>
              <a:ext cx="200011" cy="393737"/>
            </a:xfrm>
            <a:custGeom>
              <a:avLst/>
              <a:gdLst>
                <a:gd name="connsiteX0" fmla="*/ 177113 w 200011"/>
                <a:gd name="connsiteY0" fmla="*/ 81 h 393737"/>
                <a:gd name="connsiteX1" fmla="*/ 62056 w 200011"/>
                <a:gd name="connsiteY1" fmla="*/ 42471 h 393737"/>
                <a:gd name="connsiteX2" fmla="*/ 1500 w 200011"/>
                <a:gd name="connsiteY2" fmla="*/ 212028 h 393737"/>
                <a:gd name="connsiteX3" fmla="*/ 25723 w 200011"/>
                <a:gd name="connsiteY3" fmla="*/ 345252 h 393737"/>
                <a:gd name="connsiteX4" fmla="*/ 104446 w 200011"/>
                <a:gd name="connsiteY4" fmla="*/ 393697 h 393737"/>
                <a:gd name="connsiteX5" fmla="*/ 165002 w 200011"/>
                <a:gd name="connsiteY5" fmla="*/ 351308 h 393737"/>
                <a:gd name="connsiteX6" fmla="*/ 152891 w 200011"/>
                <a:gd name="connsiteY6" fmla="*/ 242307 h 393737"/>
                <a:gd name="connsiteX7" fmla="*/ 158946 w 200011"/>
                <a:gd name="connsiteY7" fmla="*/ 133305 h 393737"/>
                <a:gd name="connsiteX8" fmla="*/ 195280 w 200011"/>
                <a:gd name="connsiteY8" fmla="*/ 48526 h 393737"/>
                <a:gd name="connsiteX9" fmla="*/ 177113 w 200011"/>
                <a:gd name="connsiteY9" fmla="*/ 81 h 39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11" h="393737">
                  <a:moveTo>
                    <a:pt x="177113" y="81"/>
                  </a:moveTo>
                  <a:cubicBezTo>
                    <a:pt x="154909" y="-928"/>
                    <a:pt x="91325" y="7147"/>
                    <a:pt x="62056" y="42471"/>
                  </a:cubicBezTo>
                  <a:cubicBezTo>
                    <a:pt x="32787" y="77795"/>
                    <a:pt x="7556" y="161564"/>
                    <a:pt x="1500" y="212028"/>
                  </a:cubicBezTo>
                  <a:cubicBezTo>
                    <a:pt x="-4556" y="262492"/>
                    <a:pt x="8565" y="314974"/>
                    <a:pt x="25723" y="345252"/>
                  </a:cubicBezTo>
                  <a:cubicBezTo>
                    <a:pt x="42881" y="375530"/>
                    <a:pt x="81233" y="392688"/>
                    <a:pt x="104446" y="393697"/>
                  </a:cubicBezTo>
                  <a:cubicBezTo>
                    <a:pt x="127659" y="394706"/>
                    <a:pt x="156928" y="376540"/>
                    <a:pt x="165002" y="351308"/>
                  </a:cubicBezTo>
                  <a:cubicBezTo>
                    <a:pt x="173076" y="326076"/>
                    <a:pt x="153900" y="278641"/>
                    <a:pt x="152891" y="242307"/>
                  </a:cubicBezTo>
                  <a:cubicBezTo>
                    <a:pt x="151882" y="205973"/>
                    <a:pt x="151881" y="165602"/>
                    <a:pt x="158946" y="133305"/>
                  </a:cubicBezTo>
                  <a:cubicBezTo>
                    <a:pt x="166011" y="101008"/>
                    <a:pt x="185187" y="68711"/>
                    <a:pt x="195280" y="48526"/>
                  </a:cubicBezTo>
                  <a:cubicBezTo>
                    <a:pt x="205373" y="28341"/>
                    <a:pt x="199317" y="1090"/>
                    <a:pt x="177113" y="81"/>
                  </a:cubicBezTo>
                  <a:close/>
                </a:path>
              </a:pathLst>
            </a:cu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Freeform 61">
              <a:extLst>
                <a:ext uri="{FF2B5EF4-FFF2-40B4-BE49-F238E27FC236}">
                  <a16:creationId xmlns:a16="http://schemas.microsoft.com/office/drawing/2014/main" id="{1220AB03-4E39-4EFE-9CE7-1D0582CD2815}"/>
                </a:ext>
              </a:extLst>
            </p:cNvPr>
            <p:cNvSpPr/>
            <p:nvPr/>
          </p:nvSpPr>
          <p:spPr>
            <a:xfrm>
              <a:off x="8533504" y="4219273"/>
              <a:ext cx="141724" cy="194366"/>
            </a:xfrm>
            <a:custGeom>
              <a:avLst/>
              <a:gdLst>
                <a:gd name="connsiteX0" fmla="*/ 44174 w 141724"/>
                <a:gd name="connsiteY0" fmla="*/ 194366 h 194366"/>
                <a:gd name="connsiteX1" fmla="*/ 97183 w 141724"/>
                <a:gd name="connsiteY1" fmla="*/ 163444 h 194366"/>
                <a:gd name="connsiteX2" fmla="*/ 132522 w 141724"/>
                <a:gd name="connsiteY2" fmla="*/ 119270 h 194366"/>
                <a:gd name="connsiteX3" fmla="*/ 141357 w 141724"/>
                <a:gd name="connsiteY3" fmla="*/ 83931 h 194366"/>
                <a:gd name="connsiteX4" fmla="*/ 123687 w 141724"/>
                <a:gd name="connsiteY4" fmla="*/ 57426 h 194366"/>
                <a:gd name="connsiteX5" fmla="*/ 88348 w 141724"/>
                <a:gd name="connsiteY5" fmla="*/ 26505 h 194366"/>
                <a:gd name="connsiteX6" fmla="*/ 44174 w 141724"/>
                <a:gd name="connsiteY6" fmla="*/ 4418 h 194366"/>
                <a:gd name="connsiteX7" fmla="*/ 0 w 141724"/>
                <a:gd name="connsiteY7" fmla="*/ 0 h 1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724" h="194366">
                  <a:moveTo>
                    <a:pt x="44174" y="194366"/>
                  </a:moveTo>
                  <a:cubicBezTo>
                    <a:pt x="63316" y="185163"/>
                    <a:pt x="82458" y="175960"/>
                    <a:pt x="97183" y="163444"/>
                  </a:cubicBezTo>
                  <a:cubicBezTo>
                    <a:pt x="111908" y="150928"/>
                    <a:pt x="125160" y="132522"/>
                    <a:pt x="132522" y="119270"/>
                  </a:cubicBezTo>
                  <a:cubicBezTo>
                    <a:pt x="139884" y="106018"/>
                    <a:pt x="142829" y="94238"/>
                    <a:pt x="141357" y="83931"/>
                  </a:cubicBezTo>
                  <a:cubicBezTo>
                    <a:pt x="139885" y="73624"/>
                    <a:pt x="132522" y="66997"/>
                    <a:pt x="123687" y="57426"/>
                  </a:cubicBezTo>
                  <a:cubicBezTo>
                    <a:pt x="114852" y="47855"/>
                    <a:pt x="101600" y="35340"/>
                    <a:pt x="88348" y="26505"/>
                  </a:cubicBezTo>
                  <a:cubicBezTo>
                    <a:pt x="75096" y="17670"/>
                    <a:pt x="58899" y="8835"/>
                    <a:pt x="44174" y="4418"/>
                  </a:cubicBezTo>
                  <a:cubicBezTo>
                    <a:pt x="29449" y="1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Freeform 62">
              <a:extLst>
                <a:ext uri="{FF2B5EF4-FFF2-40B4-BE49-F238E27FC236}">
                  <a16:creationId xmlns:a16="http://schemas.microsoft.com/office/drawing/2014/main" id="{C4F3FD94-C431-45FC-90FD-E1CD1BFA469A}"/>
                </a:ext>
              </a:extLst>
            </p:cNvPr>
            <p:cNvSpPr/>
            <p:nvPr/>
          </p:nvSpPr>
          <p:spPr>
            <a:xfrm rot="19438321" flipV="1">
              <a:off x="8575591" y="4397071"/>
              <a:ext cx="141724" cy="194366"/>
            </a:xfrm>
            <a:custGeom>
              <a:avLst/>
              <a:gdLst>
                <a:gd name="connsiteX0" fmla="*/ 44174 w 141724"/>
                <a:gd name="connsiteY0" fmla="*/ 194366 h 194366"/>
                <a:gd name="connsiteX1" fmla="*/ 97183 w 141724"/>
                <a:gd name="connsiteY1" fmla="*/ 163444 h 194366"/>
                <a:gd name="connsiteX2" fmla="*/ 132522 w 141724"/>
                <a:gd name="connsiteY2" fmla="*/ 119270 h 194366"/>
                <a:gd name="connsiteX3" fmla="*/ 141357 w 141724"/>
                <a:gd name="connsiteY3" fmla="*/ 83931 h 194366"/>
                <a:gd name="connsiteX4" fmla="*/ 123687 w 141724"/>
                <a:gd name="connsiteY4" fmla="*/ 57426 h 194366"/>
                <a:gd name="connsiteX5" fmla="*/ 88348 w 141724"/>
                <a:gd name="connsiteY5" fmla="*/ 26505 h 194366"/>
                <a:gd name="connsiteX6" fmla="*/ 44174 w 141724"/>
                <a:gd name="connsiteY6" fmla="*/ 4418 h 194366"/>
                <a:gd name="connsiteX7" fmla="*/ 0 w 141724"/>
                <a:gd name="connsiteY7" fmla="*/ 0 h 1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724" h="194366">
                  <a:moveTo>
                    <a:pt x="44174" y="194366"/>
                  </a:moveTo>
                  <a:cubicBezTo>
                    <a:pt x="63316" y="185163"/>
                    <a:pt x="82458" y="175960"/>
                    <a:pt x="97183" y="163444"/>
                  </a:cubicBezTo>
                  <a:cubicBezTo>
                    <a:pt x="111908" y="150928"/>
                    <a:pt x="125160" y="132522"/>
                    <a:pt x="132522" y="119270"/>
                  </a:cubicBezTo>
                  <a:cubicBezTo>
                    <a:pt x="139884" y="106018"/>
                    <a:pt x="142829" y="94238"/>
                    <a:pt x="141357" y="83931"/>
                  </a:cubicBezTo>
                  <a:cubicBezTo>
                    <a:pt x="139885" y="73624"/>
                    <a:pt x="132522" y="66997"/>
                    <a:pt x="123687" y="57426"/>
                  </a:cubicBezTo>
                  <a:cubicBezTo>
                    <a:pt x="114852" y="47855"/>
                    <a:pt x="101600" y="35340"/>
                    <a:pt x="88348" y="26505"/>
                  </a:cubicBezTo>
                  <a:cubicBezTo>
                    <a:pt x="75096" y="17670"/>
                    <a:pt x="58899" y="8835"/>
                    <a:pt x="44174" y="4418"/>
                  </a:cubicBezTo>
                  <a:cubicBezTo>
                    <a:pt x="29449" y="1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ECEF1F37-38BE-48BB-8574-69DE6BA75B59}"/>
                </a:ext>
              </a:extLst>
            </p:cNvPr>
            <p:cNvSpPr/>
            <p:nvPr/>
          </p:nvSpPr>
          <p:spPr>
            <a:xfrm rot="20956221">
              <a:off x="8517024" y="4369316"/>
              <a:ext cx="70739" cy="10525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55E9436B-9F0C-458F-A99D-2986F6F8C1DE}"/>
                </a:ext>
              </a:extLst>
            </p:cNvPr>
            <p:cNvSpPr/>
            <p:nvPr/>
          </p:nvSpPr>
          <p:spPr>
            <a:xfrm>
              <a:off x="8297872" y="4274655"/>
              <a:ext cx="99324" cy="993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6D73A550-B426-4F56-8401-2E70385FEAD6}"/>
                </a:ext>
              </a:extLst>
            </p:cNvPr>
            <p:cNvSpPr/>
            <p:nvPr/>
          </p:nvSpPr>
          <p:spPr>
            <a:xfrm>
              <a:off x="8431379" y="4577598"/>
              <a:ext cx="99324" cy="993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3614A9A3-60F3-4925-9A9A-969DF358F974}"/>
                </a:ext>
              </a:extLst>
            </p:cNvPr>
            <p:cNvSpPr/>
            <p:nvPr/>
          </p:nvSpPr>
          <p:spPr>
            <a:xfrm>
              <a:off x="8334699" y="4315455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FFD2DAC-2C9B-4914-867A-5708783062BD}"/>
                </a:ext>
              </a:extLst>
            </p:cNvPr>
            <p:cNvSpPr/>
            <p:nvPr/>
          </p:nvSpPr>
          <p:spPr>
            <a:xfrm>
              <a:off x="8461860" y="4616786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284C33E-7BBD-4754-844C-958028E24D81}"/>
              </a:ext>
            </a:extLst>
          </p:cNvPr>
          <p:cNvGrpSpPr/>
          <p:nvPr/>
        </p:nvGrpSpPr>
        <p:grpSpPr>
          <a:xfrm rot="17307623" flipH="1" flipV="1">
            <a:off x="8506537" y="834563"/>
            <a:ext cx="1166749" cy="1120608"/>
            <a:chOff x="8056065" y="3330514"/>
            <a:chExt cx="2438947" cy="2222716"/>
          </a:xfrm>
        </p:grpSpPr>
        <p:sp>
          <p:nvSpPr>
            <p:cNvPr id="185" name="Freeform 51">
              <a:extLst>
                <a:ext uri="{FF2B5EF4-FFF2-40B4-BE49-F238E27FC236}">
                  <a16:creationId xmlns:a16="http://schemas.microsoft.com/office/drawing/2014/main" id="{A0CDAC94-2526-4261-B6F0-326F151C300C}"/>
                </a:ext>
              </a:extLst>
            </p:cNvPr>
            <p:cNvSpPr/>
            <p:nvPr/>
          </p:nvSpPr>
          <p:spPr>
            <a:xfrm>
              <a:off x="8693112" y="3675829"/>
              <a:ext cx="1801900" cy="1877401"/>
            </a:xfrm>
            <a:custGeom>
              <a:avLst/>
              <a:gdLst>
                <a:gd name="connsiteX0" fmla="*/ 10094 w 1801900"/>
                <a:gd name="connsiteY0" fmla="*/ 579520 h 1877401"/>
                <a:gd name="connsiteX1" fmla="*/ 60894 w 1801900"/>
                <a:gd name="connsiteY1" fmla="*/ 427120 h 1877401"/>
                <a:gd name="connsiteX2" fmla="*/ 187894 w 1801900"/>
                <a:gd name="connsiteY2" fmla="*/ 257786 h 1877401"/>
                <a:gd name="connsiteX3" fmla="*/ 348760 w 1801900"/>
                <a:gd name="connsiteY3" fmla="*/ 130786 h 1877401"/>
                <a:gd name="connsiteX4" fmla="*/ 535027 w 1801900"/>
                <a:gd name="connsiteY4" fmla="*/ 37653 h 1877401"/>
                <a:gd name="connsiteX5" fmla="*/ 797494 w 1801900"/>
                <a:gd name="connsiteY5" fmla="*/ 3786 h 1877401"/>
                <a:gd name="connsiteX6" fmla="*/ 1009160 w 1801900"/>
                <a:gd name="connsiteY6" fmla="*/ 12253 h 1877401"/>
                <a:gd name="connsiteX7" fmla="*/ 1280094 w 1801900"/>
                <a:gd name="connsiteY7" fmla="*/ 105386 h 1877401"/>
                <a:gd name="connsiteX8" fmla="*/ 1551027 w 1801900"/>
                <a:gd name="connsiteY8" fmla="*/ 325520 h 1877401"/>
                <a:gd name="connsiteX9" fmla="*/ 1711894 w 1801900"/>
                <a:gd name="connsiteY9" fmla="*/ 647253 h 1877401"/>
                <a:gd name="connsiteX10" fmla="*/ 1796560 w 1801900"/>
                <a:gd name="connsiteY10" fmla="*/ 1062120 h 1877401"/>
                <a:gd name="connsiteX11" fmla="*/ 1779627 w 1801900"/>
                <a:gd name="connsiteY11" fmla="*/ 1637853 h 1877401"/>
                <a:gd name="connsiteX12" fmla="*/ 1669560 w 1801900"/>
                <a:gd name="connsiteY12" fmla="*/ 1874920 h 1877401"/>
                <a:gd name="connsiteX13" fmla="*/ 1669560 w 1801900"/>
                <a:gd name="connsiteY13" fmla="*/ 1747920 h 1877401"/>
                <a:gd name="connsiteX14" fmla="*/ 1644160 w 1801900"/>
                <a:gd name="connsiteY14" fmla="*/ 1527786 h 1877401"/>
                <a:gd name="connsiteX15" fmla="*/ 1584894 w 1801900"/>
                <a:gd name="connsiteY15" fmla="*/ 1349986 h 1877401"/>
                <a:gd name="connsiteX16" fmla="*/ 1534094 w 1801900"/>
                <a:gd name="connsiteY16" fmla="*/ 1256853 h 1877401"/>
                <a:gd name="connsiteX17" fmla="*/ 1339360 w 1801900"/>
                <a:gd name="connsiteY17" fmla="*/ 841986 h 1877401"/>
                <a:gd name="connsiteX18" fmla="*/ 958360 w 1801900"/>
                <a:gd name="connsiteY18" fmla="*/ 664186 h 1877401"/>
                <a:gd name="connsiteX19" fmla="*/ 594294 w 1801900"/>
                <a:gd name="connsiteY19" fmla="*/ 638786 h 1877401"/>
                <a:gd name="connsiteX20" fmla="*/ 255627 w 1801900"/>
                <a:gd name="connsiteY20" fmla="*/ 596453 h 1877401"/>
                <a:gd name="connsiteX21" fmla="*/ 10094 w 1801900"/>
                <a:gd name="connsiteY21" fmla="*/ 579520 h 187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01900" h="1877401">
                  <a:moveTo>
                    <a:pt x="10094" y="579520"/>
                  </a:moveTo>
                  <a:cubicBezTo>
                    <a:pt x="-22361" y="551298"/>
                    <a:pt x="31261" y="480742"/>
                    <a:pt x="60894" y="427120"/>
                  </a:cubicBezTo>
                  <a:cubicBezTo>
                    <a:pt x="90527" y="373498"/>
                    <a:pt x="139916" y="307175"/>
                    <a:pt x="187894" y="257786"/>
                  </a:cubicBezTo>
                  <a:cubicBezTo>
                    <a:pt x="235872" y="208397"/>
                    <a:pt x="290905" y="167475"/>
                    <a:pt x="348760" y="130786"/>
                  </a:cubicBezTo>
                  <a:cubicBezTo>
                    <a:pt x="406615" y="94097"/>
                    <a:pt x="460238" y="58820"/>
                    <a:pt x="535027" y="37653"/>
                  </a:cubicBezTo>
                  <a:cubicBezTo>
                    <a:pt x="609816" y="16486"/>
                    <a:pt x="718472" y="8019"/>
                    <a:pt x="797494" y="3786"/>
                  </a:cubicBezTo>
                  <a:cubicBezTo>
                    <a:pt x="876516" y="-447"/>
                    <a:pt x="928727" y="-4680"/>
                    <a:pt x="1009160" y="12253"/>
                  </a:cubicBezTo>
                  <a:cubicBezTo>
                    <a:pt x="1089593" y="29186"/>
                    <a:pt x="1189783" y="53175"/>
                    <a:pt x="1280094" y="105386"/>
                  </a:cubicBezTo>
                  <a:cubicBezTo>
                    <a:pt x="1370405" y="157597"/>
                    <a:pt x="1479060" y="235209"/>
                    <a:pt x="1551027" y="325520"/>
                  </a:cubicBezTo>
                  <a:cubicBezTo>
                    <a:pt x="1622994" y="415831"/>
                    <a:pt x="1670972" y="524486"/>
                    <a:pt x="1711894" y="647253"/>
                  </a:cubicBezTo>
                  <a:cubicBezTo>
                    <a:pt x="1752816" y="770020"/>
                    <a:pt x="1785271" y="897020"/>
                    <a:pt x="1796560" y="1062120"/>
                  </a:cubicBezTo>
                  <a:cubicBezTo>
                    <a:pt x="1807849" y="1227220"/>
                    <a:pt x="1800794" y="1502386"/>
                    <a:pt x="1779627" y="1637853"/>
                  </a:cubicBezTo>
                  <a:cubicBezTo>
                    <a:pt x="1758460" y="1773320"/>
                    <a:pt x="1687904" y="1856576"/>
                    <a:pt x="1669560" y="1874920"/>
                  </a:cubicBezTo>
                  <a:cubicBezTo>
                    <a:pt x="1651216" y="1893264"/>
                    <a:pt x="1673793" y="1805776"/>
                    <a:pt x="1669560" y="1747920"/>
                  </a:cubicBezTo>
                  <a:cubicBezTo>
                    <a:pt x="1665327" y="1690064"/>
                    <a:pt x="1658271" y="1594108"/>
                    <a:pt x="1644160" y="1527786"/>
                  </a:cubicBezTo>
                  <a:cubicBezTo>
                    <a:pt x="1630049" y="1461464"/>
                    <a:pt x="1603238" y="1395141"/>
                    <a:pt x="1584894" y="1349986"/>
                  </a:cubicBezTo>
                  <a:cubicBezTo>
                    <a:pt x="1566550" y="1304831"/>
                    <a:pt x="1575016" y="1341520"/>
                    <a:pt x="1534094" y="1256853"/>
                  </a:cubicBezTo>
                  <a:cubicBezTo>
                    <a:pt x="1493172" y="1172186"/>
                    <a:pt x="1435316" y="940764"/>
                    <a:pt x="1339360" y="841986"/>
                  </a:cubicBezTo>
                  <a:cubicBezTo>
                    <a:pt x="1243404" y="743208"/>
                    <a:pt x="1082538" y="698053"/>
                    <a:pt x="958360" y="664186"/>
                  </a:cubicBezTo>
                  <a:cubicBezTo>
                    <a:pt x="834182" y="630319"/>
                    <a:pt x="711416" y="650075"/>
                    <a:pt x="594294" y="638786"/>
                  </a:cubicBezTo>
                  <a:cubicBezTo>
                    <a:pt x="477172" y="627497"/>
                    <a:pt x="355816" y="607742"/>
                    <a:pt x="255627" y="596453"/>
                  </a:cubicBezTo>
                  <a:cubicBezTo>
                    <a:pt x="155438" y="585164"/>
                    <a:pt x="42549" y="607742"/>
                    <a:pt x="10094" y="579520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Freeform 52">
              <a:extLst>
                <a:ext uri="{FF2B5EF4-FFF2-40B4-BE49-F238E27FC236}">
                  <a16:creationId xmlns:a16="http://schemas.microsoft.com/office/drawing/2014/main" id="{8D108AAB-D874-4C51-8E47-BA263787866E}"/>
                </a:ext>
              </a:extLst>
            </p:cNvPr>
            <p:cNvSpPr/>
            <p:nvPr/>
          </p:nvSpPr>
          <p:spPr>
            <a:xfrm>
              <a:off x="8650500" y="3939250"/>
              <a:ext cx="1708204" cy="1222082"/>
            </a:xfrm>
            <a:custGeom>
              <a:avLst/>
              <a:gdLst>
                <a:gd name="connsiteX0" fmla="*/ 69639 w 1708204"/>
                <a:gd name="connsiteY0" fmla="*/ 595499 h 1222082"/>
                <a:gd name="connsiteX1" fmla="*/ 230506 w 1708204"/>
                <a:gd name="connsiteY1" fmla="*/ 578565 h 1222082"/>
                <a:gd name="connsiteX2" fmla="*/ 340572 w 1708204"/>
                <a:gd name="connsiteY2" fmla="*/ 578565 h 1222082"/>
                <a:gd name="connsiteX3" fmla="*/ 509906 w 1708204"/>
                <a:gd name="connsiteY3" fmla="*/ 612432 h 1222082"/>
                <a:gd name="connsiteX4" fmla="*/ 670772 w 1708204"/>
                <a:gd name="connsiteY4" fmla="*/ 781765 h 1222082"/>
                <a:gd name="connsiteX5" fmla="*/ 780839 w 1708204"/>
                <a:gd name="connsiteY5" fmla="*/ 968032 h 1222082"/>
                <a:gd name="connsiteX6" fmla="*/ 950172 w 1708204"/>
                <a:gd name="connsiteY6" fmla="*/ 1154299 h 1222082"/>
                <a:gd name="connsiteX7" fmla="*/ 1212639 w 1708204"/>
                <a:gd name="connsiteY7" fmla="*/ 1222032 h 1222082"/>
                <a:gd name="connsiteX8" fmla="*/ 1432772 w 1708204"/>
                <a:gd name="connsiteY8" fmla="*/ 1162765 h 1222082"/>
                <a:gd name="connsiteX9" fmla="*/ 1602106 w 1708204"/>
                <a:gd name="connsiteY9" fmla="*/ 1027299 h 1222082"/>
                <a:gd name="connsiteX10" fmla="*/ 1652906 w 1708204"/>
                <a:gd name="connsiteY10" fmla="*/ 866432 h 1222082"/>
                <a:gd name="connsiteX11" fmla="*/ 1669839 w 1708204"/>
                <a:gd name="connsiteY11" fmla="*/ 570099 h 1222082"/>
                <a:gd name="connsiteX12" fmla="*/ 1111039 w 1708204"/>
                <a:gd name="connsiteY12" fmla="*/ 45165 h 1222082"/>
                <a:gd name="connsiteX13" fmla="*/ 509906 w 1708204"/>
                <a:gd name="connsiteY13" fmla="*/ 45165 h 1222082"/>
                <a:gd name="connsiteX14" fmla="*/ 120439 w 1708204"/>
                <a:gd name="connsiteY14" fmla="*/ 197565 h 1222082"/>
                <a:gd name="connsiteX15" fmla="*/ 1906 w 1708204"/>
                <a:gd name="connsiteY15" fmla="*/ 333032 h 1222082"/>
                <a:gd name="connsiteX16" fmla="*/ 69639 w 1708204"/>
                <a:gd name="connsiteY16" fmla="*/ 595499 h 122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8204" h="1222082">
                  <a:moveTo>
                    <a:pt x="69639" y="595499"/>
                  </a:moveTo>
                  <a:cubicBezTo>
                    <a:pt x="107739" y="636421"/>
                    <a:pt x="185351" y="581387"/>
                    <a:pt x="230506" y="578565"/>
                  </a:cubicBezTo>
                  <a:cubicBezTo>
                    <a:pt x="275661" y="575743"/>
                    <a:pt x="294005" y="572921"/>
                    <a:pt x="340572" y="578565"/>
                  </a:cubicBezTo>
                  <a:cubicBezTo>
                    <a:pt x="387139" y="584209"/>
                    <a:pt x="454873" y="578565"/>
                    <a:pt x="509906" y="612432"/>
                  </a:cubicBezTo>
                  <a:cubicBezTo>
                    <a:pt x="564939" y="646299"/>
                    <a:pt x="625616" y="722498"/>
                    <a:pt x="670772" y="781765"/>
                  </a:cubicBezTo>
                  <a:cubicBezTo>
                    <a:pt x="715928" y="841032"/>
                    <a:pt x="734272" y="905943"/>
                    <a:pt x="780839" y="968032"/>
                  </a:cubicBezTo>
                  <a:cubicBezTo>
                    <a:pt x="827406" y="1030121"/>
                    <a:pt x="878205" y="1111966"/>
                    <a:pt x="950172" y="1154299"/>
                  </a:cubicBezTo>
                  <a:cubicBezTo>
                    <a:pt x="1022139" y="1196632"/>
                    <a:pt x="1132206" y="1220621"/>
                    <a:pt x="1212639" y="1222032"/>
                  </a:cubicBezTo>
                  <a:cubicBezTo>
                    <a:pt x="1293072" y="1223443"/>
                    <a:pt x="1367861" y="1195220"/>
                    <a:pt x="1432772" y="1162765"/>
                  </a:cubicBezTo>
                  <a:cubicBezTo>
                    <a:pt x="1497683" y="1130310"/>
                    <a:pt x="1565417" y="1076688"/>
                    <a:pt x="1602106" y="1027299"/>
                  </a:cubicBezTo>
                  <a:cubicBezTo>
                    <a:pt x="1638795" y="977910"/>
                    <a:pt x="1641617" y="942632"/>
                    <a:pt x="1652906" y="866432"/>
                  </a:cubicBezTo>
                  <a:cubicBezTo>
                    <a:pt x="1664195" y="790232"/>
                    <a:pt x="1760150" y="706977"/>
                    <a:pt x="1669839" y="570099"/>
                  </a:cubicBezTo>
                  <a:cubicBezTo>
                    <a:pt x="1579528" y="433221"/>
                    <a:pt x="1304361" y="132654"/>
                    <a:pt x="1111039" y="45165"/>
                  </a:cubicBezTo>
                  <a:cubicBezTo>
                    <a:pt x="917717" y="-42324"/>
                    <a:pt x="675006" y="19765"/>
                    <a:pt x="509906" y="45165"/>
                  </a:cubicBezTo>
                  <a:cubicBezTo>
                    <a:pt x="344806" y="70565"/>
                    <a:pt x="205106" y="149587"/>
                    <a:pt x="120439" y="197565"/>
                  </a:cubicBezTo>
                  <a:cubicBezTo>
                    <a:pt x="35772" y="245543"/>
                    <a:pt x="13195" y="272354"/>
                    <a:pt x="1906" y="333032"/>
                  </a:cubicBezTo>
                  <a:cubicBezTo>
                    <a:pt x="-9383" y="393710"/>
                    <a:pt x="31539" y="554577"/>
                    <a:pt x="69639" y="595499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Freeform 53">
              <a:extLst>
                <a:ext uri="{FF2B5EF4-FFF2-40B4-BE49-F238E27FC236}">
                  <a16:creationId xmlns:a16="http://schemas.microsoft.com/office/drawing/2014/main" id="{F5701ECD-AE4D-495F-9AF3-9F3B7B678422}"/>
                </a:ext>
              </a:extLst>
            </p:cNvPr>
            <p:cNvSpPr/>
            <p:nvPr/>
          </p:nvSpPr>
          <p:spPr>
            <a:xfrm>
              <a:off x="8275587" y="3330514"/>
              <a:ext cx="1075408" cy="2136914"/>
            </a:xfrm>
            <a:custGeom>
              <a:avLst/>
              <a:gdLst>
                <a:gd name="connsiteX0" fmla="*/ 1650 w 1075408"/>
                <a:gd name="connsiteY0" fmla="*/ 17275 h 2136914"/>
                <a:gd name="connsiteX1" fmla="*/ 153041 w 1075408"/>
                <a:gd name="connsiteY1" fmla="*/ 108110 h 2136914"/>
                <a:gd name="connsiteX2" fmla="*/ 334710 w 1075408"/>
                <a:gd name="connsiteY2" fmla="*/ 217111 h 2136914"/>
                <a:gd name="connsiteX3" fmla="*/ 455822 w 1075408"/>
                <a:gd name="connsiteY3" fmla="*/ 338224 h 2136914"/>
                <a:gd name="connsiteX4" fmla="*/ 552712 w 1075408"/>
                <a:gd name="connsiteY4" fmla="*/ 459336 h 2136914"/>
                <a:gd name="connsiteX5" fmla="*/ 637491 w 1075408"/>
                <a:gd name="connsiteY5" fmla="*/ 665228 h 2136914"/>
                <a:gd name="connsiteX6" fmla="*/ 764659 w 1075408"/>
                <a:gd name="connsiteY6" fmla="*/ 961953 h 2136914"/>
                <a:gd name="connsiteX7" fmla="*/ 746492 w 1075408"/>
                <a:gd name="connsiteY7" fmla="*/ 1143622 h 2136914"/>
                <a:gd name="connsiteX8" fmla="*/ 752548 w 1075408"/>
                <a:gd name="connsiteY8" fmla="*/ 1246568 h 2136914"/>
                <a:gd name="connsiteX9" fmla="*/ 794937 w 1075408"/>
                <a:gd name="connsiteY9" fmla="*/ 1404014 h 2136914"/>
                <a:gd name="connsiteX10" fmla="*/ 794937 w 1075408"/>
                <a:gd name="connsiteY10" fmla="*/ 1658351 h 2136914"/>
                <a:gd name="connsiteX11" fmla="*/ 698047 w 1075408"/>
                <a:gd name="connsiteY11" fmla="*/ 1930854 h 2136914"/>
                <a:gd name="connsiteX12" fmla="*/ 613269 w 1075408"/>
                <a:gd name="connsiteY12" fmla="*/ 2130690 h 2136914"/>
                <a:gd name="connsiteX13" fmla="*/ 691992 w 1075408"/>
                <a:gd name="connsiteY13" fmla="*/ 2076189 h 2136914"/>
                <a:gd name="connsiteX14" fmla="*/ 825216 w 1075408"/>
                <a:gd name="connsiteY14" fmla="*/ 1973243 h 2136914"/>
                <a:gd name="connsiteX15" fmla="*/ 952384 w 1075408"/>
                <a:gd name="connsiteY15" fmla="*/ 1779463 h 2136914"/>
                <a:gd name="connsiteX16" fmla="*/ 1043218 w 1075408"/>
                <a:gd name="connsiteY16" fmla="*/ 1494849 h 2136914"/>
                <a:gd name="connsiteX17" fmla="*/ 1049274 w 1075408"/>
                <a:gd name="connsiteY17" fmla="*/ 1228401 h 2136914"/>
                <a:gd name="connsiteX18" fmla="*/ 1067441 w 1075408"/>
                <a:gd name="connsiteY18" fmla="*/ 828730 h 2136914"/>
                <a:gd name="connsiteX19" fmla="*/ 903939 w 1075408"/>
                <a:gd name="connsiteY19" fmla="*/ 483559 h 2136914"/>
                <a:gd name="connsiteX20" fmla="*/ 782826 w 1075408"/>
                <a:gd name="connsiteY20" fmla="*/ 326112 h 2136914"/>
                <a:gd name="connsiteX21" fmla="*/ 619324 w 1075408"/>
                <a:gd name="connsiteY21" fmla="*/ 174722 h 2136914"/>
                <a:gd name="connsiteX22" fmla="*/ 437655 w 1075408"/>
                <a:gd name="connsiteY22" fmla="*/ 65720 h 2136914"/>
                <a:gd name="connsiteX23" fmla="*/ 274153 w 1075408"/>
                <a:gd name="connsiteY23" fmla="*/ 5164 h 2136914"/>
                <a:gd name="connsiteX24" fmla="*/ 1650 w 1075408"/>
                <a:gd name="connsiteY24" fmla="*/ 17275 h 21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75408" h="2136914">
                  <a:moveTo>
                    <a:pt x="1650" y="17275"/>
                  </a:moveTo>
                  <a:cubicBezTo>
                    <a:pt x="-18535" y="34433"/>
                    <a:pt x="153041" y="108110"/>
                    <a:pt x="153041" y="108110"/>
                  </a:cubicBezTo>
                  <a:cubicBezTo>
                    <a:pt x="208551" y="141416"/>
                    <a:pt x="284247" y="178759"/>
                    <a:pt x="334710" y="217111"/>
                  </a:cubicBezTo>
                  <a:cubicBezTo>
                    <a:pt x="385173" y="255463"/>
                    <a:pt x="419488" y="297853"/>
                    <a:pt x="455822" y="338224"/>
                  </a:cubicBezTo>
                  <a:cubicBezTo>
                    <a:pt x="492156" y="378595"/>
                    <a:pt x="522434" y="404835"/>
                    <a:pt x="552712" y="459336"/>
                  </a:cubicBezTo>
                  <a:cubicBezTo>
                    <a:pt x="582990" y="513837"/>
                    <a:pt x="602167" y="581459"/>
                    <a:pt x="637491" y="665228"/>
                  </a:cubicBezTo>
                  <a:cubicBezTo>
                    <a:pt x="672816" y="748998"/>
                    <a:pt x="746492" y="882221"/>
                    <a:pt x="764659" y="961953"/>
                  </a:cubicBezTo>
                  <a:cubicBezTo>
                    <a:pt x="782826" y="1041685"/>
                    <a:pt x="748510" y="1096186"/>
                    <a:pt x="746492" y="1143622"/>
                  </a:cubicBezTo>
                  <a:cubicBezTo>
                    <a:pt x="744474" y="1191058"/>
                    <a:pt x="744474" y="1203169"/>
                    <a:pt x="752548" y="1246568"/>
                  </a:cubicBezTo>
                  <a:cubicBezTo>
                    <a:pt x="760622" y="1289967"/>
                    <a:pt x="787872" y="1335384"/>
                    <a:pt x="794937" y="1404014"/>
                  </a:cubicBezTo>
                  <a:cubicBezTo>
                    <a:pt x="802002" y="1472644"/>
                    <a:pt x="811085" y="1570544"/>
                    <a:pt x="794937" y="1658351"/>
                  </a:cubicBezTo>
                  <a:cubicBezTo>
                    <a:pt x="778789" y="1746158"/>
                    <a:pt x="728325" y="1852131"/>
                    <a:pt x="698047" y="1930854"/>
                  </a:cubicBezTo>
                  <a:cubicBezTo>
                    <a:pt x="667769" y="2009577"/>
                    <a:pt x="614278" y="2106468"/>
                    <a:pt x="613269" y="2130690"/>
                  </a:cubicBezTo>
                  <a:cubicBezTo>
                    <a:pt x="612260" y="2154912"/>
                    <a:pt x="656668" y="2102430"/>
                    <a:pt x="691992" y="2076189"/>
                  </a:cubicBezTo>
                  <a:cubicBezTo>
                    <a:pt x="727317" y="2049948"/>
                    <a:pt x="781817" y="2022697"/>
                    <a:pt x="825216" y="1973243"/>
                  </a:cubicBezTo>
                  <a:cubicBezTo>
                    <a:pt x="868615" y="1923789"/>
                    <a:pt x="916050" y="1859195"/>
                    <a:pt x="952384" y="1779463"/>
                  </a:cubicBezTo>
                  <a:cubicBezTo>
                    <a:pt x="988718" y="1699731"/>
                    <a:pt x="1027070" y="1586693"/>
                    <a:pt x="1043218" y="1494849"/>
                  </a:cubicBezTo>
                  <a:cubicBezTo>
                    <a:pt x="1059366" y="1403005"/>
                    <a:pt x="1045237" y="1339421"/>
                    <a:pt x="1049274" y="1228401"/>
                  </a:cubicBezTo>
                  <a:cubicBezTo>
                    <a:pt x="1053311" y="1117381"/>
                    <a:pt x="1091663" y="952870"/>
                    <a:pt x="1067441" y="828730"/>
                  </a:cubicBezTo>
                  <a:cubicBezTo>
                    <a:pt x="1043219" y="704590"/>
                    <a:pt x="951375" y="567329"/>
                    <a:pt x="903939" y="483559"/>
                  </a:cubicBezTo>
                  <a:cubicBezTo>
                    <a:pt x="856503" y="399789"/>
                    <a:pt x="830262" y="377585"/>
                    <a:pt x="782826" y="326112"/>
                  </a:cubicBezTo>
                  <a:cubicBezTo>
                    <a:pt x="735390" y="274639"/>
                    <a:pt x="676852" y="218121"/>
                    <a:pt x="619324" y="174722"/>
                  </a:cubicBezTo>
                  <a:cubicBezTo>
                    <a:pt x="561796" y="131323"/>
                    <a:pt x="495184" y="93980"/>
                    <a:pt x="437655" y="65720"/>
                  </a:cubicBezTo>
                  <a:cubicBezTo>
                    <a:pt x="380126" y="37460"/>
                    <a:pt x="345811" y="15257"/>
                    <a:pt x="274153" y="5164"/>
                  </a:cubicBezTo>
                  <a:cubicBezTo>
                    <a:pt x="202495" y="-4929"/>
                    <a:pt x="21835" y="117"/>
                    <a:pt x="1650" y="17275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Freeform 54">
              <a:extLst>
                <a:ext uri="{FF2B5EF4-FFF2-40B4-BE49-F238E27FC236}">
                  <a16:creationId xmlns:a16="http://schemas.microsoft.com/office/drawing/2014/main" id="{595ECD07-0DF4-4880-B941-970C861C11AF}"/>
                </a:ext>
              </a:extLst>
            </p:cNvPr>
            <p:cNvSpPr/>
            <p:nvPr/>
          </p:nvSpPr>
          <p:spPr>
            <a:xfrm>
              <a:off x="9364755" y="4666704"/>
              <a:ext cx="404960" cy="874288"/>
            </a:xfrm>
            <a:custGeom>
              <a:avLst/>
              <a:gdLst>
                <a:gd name="connsiteX0" fmla="*/ 69107 w 404960"/>
                <a:gd name="connsiteY0" fmla="*/ 43602 h 874288"/>
                <a:gd name="connsiteX1" fmla="*/ 129663 w 404960"/>
                <a:gd name="connsiteY1" fmla="*/ 376661 h 874288"/>
                <a:gd name="connsiteX2" fmla="*/ 165997 w 404960"/>
                <a:gd name="connsiteY2" fmla="*/ 485663 h 874288"/>
                <a:gd name="connsiteX3" fmla="*/ 147830 w 404960"/>
                <a:gd name="connsiteY3" fmla="*/ 637053 h 874288"/>
                <a:gd name="connsiteX4" fmla="*/ 38829 w 404960"/>
                <a:gd name="connsiteY4" fmla="*/ 836889 h 874288"/>
                <a:gd name="connsiteX5" fmla="*/ 2495 w 404960"/>
                <a:gd name="connsiteY5" fmla="*/ 867167 h 874288"/>
                <a:gd name="connsiteX6" fmla="*/ 99385 w 404960"/>
                <a:gd name="connsiteY6" fmla="*/ 867167 h 874288"/>
                <a:gd name="connsiteX7" fmla="*/ 232609 w 404960"/>
                <a:gd name="connsiteY7" fmla="*/ 788444 h 874288"/>
                <a:gd name="connsiteX8" fmla="*/ 347666 w 404960"/>
                <a:gd name="connsiteY8" fmla="*/ 624942 h 874288"/>
                <a:gd name="connsiteX9" fmla="*/ 390056 w 404960"/>
                <a:gd name="connsiteY9" fmla="*/ 509885 h 874288"/>
                <a:gd name="connsiteX10" fmla="*/ 402167 w 404960"/>
                <a:gd name="connsiteY10" fmla="*/ 279771 h 874288"/>
                <a:gd name="connsiteX11" fmla="*/ 341610 w 404960"/>
                <a:gd name="connsiteY11" fmla="*/ 31491 h 874288"/>
                <a:gd name="connsiteX12" fmla="*/ 69107 w 404960"/>
                <a:gd name="connsiteY12" fmla="*/ 43602 h 87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4960" h="874288">
                  <a:moveTo>
                    <a:pt x="69107" y="43602"/>
                  </a:moveTo>
                  <a:cubicBezTo>
                    <a:pt x="33783" y="101130"/>
                    <a:pt x="113515" y="302984"/>
                    <a:pt x="129663" y="376661"/>
                  </a:cubicBezTo>
                  <a:cubicBezTo>
                    <a:pt x="145811" y="450338"/>
                    <a:pt x="162969" y="442264"/>
                    <a:pt x="165997" y="485663"/>
                  </a:cubicBezTo>
                  <a:cubicBezTo>
                    <a:pt x="169025" y="529062"/>
                    <a:pt x="169025" y="578515"/>
                    <a:pt x="147830" y="637053"/>
                  </a:cubicBezTo>
                  <a:cubicBezTo>
                    <a:pt x="126635" y="695591"/>
                    <a:pt x="63051" y="798537"/>
                    <a:pt x="38829" y="836889"/>
                  </a:cubicBezTo>
                  <a:cubicBezTo>
                    <a:pt x="14607" y="875241"/>
                    <a:pt x="-7598" y="862121"/>
                    <a:pt x="2495" y="867167"/>
                  </a:cubicBezTo>
                  <a:cubicBezTo>
                    <a:pt x="12588" y="872213"/>
                    <a:pt x="61033" y="880287"/>
                    <a:pt x="99385" y="867167"/>
                  </a:cubicBezTo>
                  <a:cubicBezTo>
                    <a:pt x="137737" y="854047"/>
                    <a:pt x="191229" y="828815"/>
                    <a:pt x="232609" y="788444"/>
                  </a:cubicBezTo>
                  <a:cubicBezTo>
                    <a:pt x="273989" y="748073"/>
                    <a:pt x="321425" y="671368"/>
                    <a:pt x="347666" y="624942"/>
                  </a:cubicBezTo>
                  <a:cubicBezTo>
                    <a:pt x="373907" y="578516"/>
                    <a:pt x="380972" y="567414"/>
                    <a:pt x="390056" y="509885"/>
                  </a:cubicBezTo>
                  <a:cubicBezTo>
                    <a:pt x="399140" y="452356"/>
                    <a:pt x="410241" y="359503"/>
                    <a:pt x="402167" y="279771"/>
                  </a:cubicBezTo>
                  <a:cubicBezTo>
                    <a:pt x="394093" y="200039"/>
                    <a:pt x="398129" y="73880"/>
                    <a:pt x="341610" y="31491"/>
                  </a:cubicBezTo>
                  <a:cubicBezTo>
                    <a:pt x="285091" y="-10898"/>
                    <a:pt x="104431" y="-13926"/>
                    <a:pt x="69107" y="43602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Freeform 55">
              <a:extLst>
                <a:ext uri="{FF2B5EF4-FFF2-40B4-BE49-F238E27FC236}">
                  <a16:creationId xmlns:a16="http://schemas.microsoft.com/office/drawing/2014/main" id="{1602CE58-9B99-4970-9B31-114C18D637CE}"/>
                </a:ext>
              </a:extLst>
            </p:cNvPr>
            <p:cNvSpPr/>
            <p:nvPr/>
          </p:nvSpPr>
          <p:spPr>
            <a:xfrm>
              <a:off x="8672633" y="3897890"/>
              <a:ext cx="1505511" cy="955644"/>
            </a:xfrm>
            <a:custGeom>
              <a:avLst/>
              <a:gdLst>
                <a:gd name="connsiteX0" fmla="*/ 14167 w 1505511"/>
                <a:gd name="connsiteY0" fmla="*/ 422064 h 955644"/>
                <a:gd name="connsiteX1" fmla="*/ 148982 w 1505511"/>
                <a:gd name="connsiteY1" fmla="*/ 234495 h 955644"/>
                <a:gd name="connsiteX2" fmla="*/ 377582 w 1505511"/>
                <a:gd name="connsiteY2" fmla="*/ 70372 h 955644"/>
                <a:gd name="connsiteX3" fmla="*/ 705829 w 1505511"/>
                <a:gd name="connsiteY3" fmla="*/ 33 h 955644"/>
                <a:gd name="connsiteX4" fmla="*/ 1110275 w 1505511"/>
                <a:gd name="connsiteY4" fmla="*/ 64510 h 955644"/>
                <a:gd name="connsiteX5" fmla="*/ 1379905 w 1505511"/>
                <a:gd name="connsiteY5" fmla="*/ 269664 h 955644"/>
                <a:gd name="connsiteX6" fmla="*/ 1502998 w 1505511"/>
                <a:gd name="connsiteY6" fmla="*/ 545156 h 955644"/>
                <a:gd name="connsiteX7" fmla="*/ 1450244 w 1505511"/>
                <a:gd name="connsiteY7" fmla="*/ 750310 h 955644"/>
                <a:gd name="connsiteX8" fmla="*/ 1303705 w 1505511"/>
                <a:gd name="connsiteY8" fmla="*/ 890987 h 955644"/>
                <a:gd name="connsiteX9" fmla="*/ 1110275 w 1505511"/>
                <a:gd name="connsiteY9" fmla="*/ 955464 h 955644"/>
                <a:gd name="connsiteX10" fmla="*/ 963736 w 1505511"/>
                <a:gd name="connsiteY10" fmla="*/ 873402 h 955644"/>
                <a:gd name="connsiteX11" fmla="*/ 823059 w 1505511"/>
                <a:gd name="connsiteY11" fmla="*/ 679972 h 955644"/>
                <a:gd name="connsiteX12" fmla="*/ 758582 w 1505511"/>
                <a:gd name="connsiteY12" fmla="*/ 574464 h 955644"/>
                <a:gd name="connsiteX13" fmla="*/ 647213 w 1505511"/>
                <a:gd name="connsiteY13" fmla="*/ 509987 h 955644"/>
                <a:gd name="connsiteX14" fmla="*/ 459644 w 1505511"/>
                <a:gd name="connsiteY14" fmla="*/ 474818 h 955644"/>
                <a:gd name="connsiteX15" fmla="*/ 190013 w 1505511"/>
                <a:gd name="connsiteY15" fmla="*/ 527572 h 955644"/>
                <a:gd name="connsiteX16" fmla="*/ 25890 w 1505511"/>
                <a:gd name="connsiteY16" fmla="*/ 539295 h 955644"/>
                <a:gd name="connsiteX17" fmla="*/ 14167 w 1505511"/>
                <a:gd name="connsiteY17" fmla="*/ 422064 h 955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05511" h="955644">
                  <a:moveTo>
                    <a:pt x="14167" y="422064"/>
                  </a:moveTo>
                  <a:cubicBezTo>
                    <a:pt x="34682" y="371264"/>
                    <a:pt x="88413" y="293110"/>
                    <a:pt x="148982" y="234495"/>
                  </a:cubicBezTo>
                  <a:cubicBezTo>
                    <a:pt x="209551" y="175880"/>
                    <a:pt x="284774" y="109449"/>
                    <a:pt x="377582" y="70372"/>
                  </a:cubicBezTo>
                  <a:cubicBezTo>
                    <a:pt x="470390" y="31295"/>
                    <a:pt x="583714" y="1010"/>
                    <a:pt x="705829" y="33"/>
                  </a:cubicBezTo>
                  <a:cubicBezTo>
                    <a:pt x="827944" y="-944"/>
                    <a:pt x="997929" y="19571"/>
                    <a:pt x="1110275" y="64510"/>
                  </a:cubicBezTo>
                  <a:cubicBezTo>
                    <a:pt x="1222621" y="109449"/>
                    <a:pt x="1314451" y="189556"/>
                    <a:pt x="1379905" y="269664"/>
                  </a:cubicBezTo>
                  <a:cubicBezTo>
                    <a:pt x="1445359" y="349772"/>
                    <a:pt x="1491275" y="465048"/>
                    <a:pt x="1502998" y="545156"/>
                  </a:cubicBezTo>
                  <a:cubicBezTo>
                    <a:pt x="1514721" y="625264"/>
                    <a:pt x="1483459" y="692672"/>
                    <a:pt x="1450244" y="750310"/>
                  </a:cubicBezTo>
                  <a:cubicBezTo>
                    <a:pt x="1417029" y="807948"/>
                    <a:pt x="1360366" y="856795"/>
                    <a:pt x="1303705" y="890987"/>
                  </a:cubicBezTo>
                  <a:cubicBezTo>
                    <a:pt x="1247044" y="925179"/>
                    <a:pt x="1166937" y="958395"/>
                    <a:pt x="1110275" y="955464"/>
                  </a:cubicBezTo>
                  <a:cubicBezTo>
                    <a:pt x="1053614" y="952533"/>
                    <a:pt x="1011605" y="919317"/>
                    <a:pt x="963736" y="873402"/>
                  </a:cubicBezTo>
                  <a:cubicBezTo>
                    <a:pt x="915867" y="827487"/>
                    <a:pt x="857251" y="729795"/>
                    <a:pt x="823059" y="679972"/>
                  </a:cubicBezTo>
                  <a:cubicBezTo>
                    <a:pt x="788867" y="630149"/>
                    <a:pt x="787890" y="602795"/>
                    <a:pt x="758582" y="574464"/>
                  </a:cubicBezTo>
                  <a:cubicBezTo>
                    <a:pt x="729274" y="546133"/>
                    <a:pt x="697036" y="526595"/>
                    <a:pt x="647213" y="509987"/>
                  </a:cubicBezTo>
                  <a:cubicBezTo>
                    <a:pt x="597390" y="493379"/>
                    <a:pt x="535844" y="471887"/>
                    <a:pt x="459644" y="474818"/>
                  </a:cubicBezTo>
                  <a:cubicBezTo>
                    <a:pt x="383444" y="477749"/>
                    <a:pt x="262305" y="516826"/>
                    <a:pt x="190013" y="527572"/>
                  </a:cubicBezTo>
                  <a:cubicBezTo>
                    <a:pt x="117721" y="538318"/>
                    <a:pt x="58128" y="550041"/>
                    <a:pt x="25890" y="539295"/>
                  </a:cubicBezTo>
                  <a:cubicBezTo>
                    <a:pt x="-6348" y="528549"/>
                    <a:pt x="-6348" y="472864"/>
                    <a:pt x="14167" y="422064"/>
                  </a:cubicBezTo>
                  <a:close/>
                </a:path>
              </a:pathLst>
            </a:custGeom>
            <a:solidFill>
              <a:srgbClr val="FB82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FA5C379C-4AF9-449D-A62A-9F8FA7739E45}"/>
                </a:ext>
              </a:extLst>
            </p:cNvPr>
            <p:cNvSpPr/>
            <p:nvPr/>
          </p:nvSpPr>
          <p:spPr>
            <a:xfrm rot="20535420">
              <a:off x="8148006" y="4009013"/>
              <a:ext cx="717752" cy="865135"/>
            </a:xfrm>
            <a:prstGeom prst="ellipse">
              <a:avLst/>
            </a:pr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Freeform 57">
              <a:extLst>
                <a:ext uri="{FF2B5EF4-FFF2-40B4-BE49-F238E27FC236}">
                  <a16:creationId xmlns:a16="http://schemas.microsoft.com/office/drawing/2014/main" id="{95DAB401-FF32-4D8B-B116-E2714318DCBE}"/>
                </a:ext>
              </a:extLst>
            </p:cNvPr>
            <p:cNvSpPr/>
            <p:nvPr/>
          </p:nvSpPr>
          <p:spPr>
            <a:xfrm>
              <a:off x="8056065" y="4364839"/>
              <a:ext cx="199981" cy="292277"/>
            </a:xfrm>
            <a:custGeom>
              <a:avLst/>
              <a:gdLst>
                <a:gd name="connsiteX0" fmla="*/ 123964 w 199981"/>
                <a:gd name="connsiteY0" fmla="*/ 4626 h 292277"/>
                <a:gd name="connsiteX1" fmla="*/ 84208 w 199981"/>
                <a:gd name="connsiteY1" fmla="*/ 115060 h 292277"/>
                <a:gd name="connsiteX2" fmla="*/ 44451 w 199981"/>
                <a:gd name="connsiteY2" fmla="*/ 194573 h 292277"/>
                <a:gd name="connsiteX3" fmla="*/ 277 w 199981"/>
                <a:gd name="connsiteY3" fmla="*/ 229913 h 292277"/>
                <a:gd name="connsiteX4" fmla="*/ 66538 w 199981"/>
                <a:gd name="connsiteY4" fmla="*/ 216660 h 292277"/>
                <a:gd name="connsiteX5" fmla="*/ 128382 w 199981"/>
                <a:gd name="connsiteY5" fmla="*/ 194573 h 292277"/>
                <a:gd name="connsiteX6" fmla="*/ 154886 w 199981"/>
                <a:gd name="connsiteY6" fmla="*/ 172486 h 292277"/>
                <a:gd name="connsiteX7" fmla="*/ 84208 w 199981"/>
                <a:gd name="connsiteY7" fmla="*/ 225495 h 292277"/>
                <a:gd name="connsiteX8" fmla="*/ 35617 w 199981"/>
                <a:gd name="connsiteY8" fmla="*/ 282921 h 292277"/>
                <a:gd name="connsiteX9" fmla="*/ 13530 w 199981"/>
                <a:gd name="connsiteY9" fmla="*/ 287339 h 292277"/>
                <a:gd name="connsiteX10" fmla="*/ 88625 w 199981"/>
                <a:gd name="connsiteY10" fmla="*/ 282921 h 292277"/>
                <a:gd name="connsiteX11" fmla="*/ 132799 w 199981"/>
                <a:gd name="connsiteY11" fmla="*/ 252000 h 292277"/>
                <a:gd name="connsiteX12" fmla="*/ 163721 w 199981"/>
                <a:gd name="connsiteY12" fmla="*/ 234330 h 292277"/>
                <a:gd name="connsiteX13" fmla="*/ 199060 w 199981"/>
                <a:gd name="connsiteY13" fmla="*/ 282921 h 292277"/>
                <a:gd name="connsiteX14" fmla="*/ 123964 w 199981"/>
                <a:gd name="connsiteY14" fmla="*/ 4626 h 2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9981" h="292277">
                  <a:moveTo>
                    <a:pt x="123964" y="4626"/>
                  </a:moveTo>
                  <a:cubicBezTo>
                    <a:pt x="104822" y="-23351"/>
                    <a:pt x="97460" y="83402"/>
                    <a:pt x="84208" y="115060"/>
                  </a:cubicBezTo>
                  <a:cubicBezTo>
                    <a:pt x="70956" y="146718"/>
                    <a:pt x="58439" y="175431"/>
                    <a:pt x="44451" y="194573"/>
                  </a:cubicBezTo>
                  <a:cubicBezTo>
                    <a:pt x="30463" y="213715"/>
                    <a:pt x="-3404" y="226232"/>
                    <a:pt x="277" y="229913"/>
                  </a:cubicBezTo>
                  <a:cubicBezTo>
                    <a:pt x="3958" y="233594"/>
                    <a:pt x="45187" y="222550"/>
                    <a:pt x="66538" y="216660"/>
                  </a:cubicBezTo>
                  <a:cubicBezTo>
                    <a:pt x="87889" y="210770"/>
                    <a:pt x="113657" y="201935"/>
                    <a:pt x="128382" y="194573"/>
                  </a:cubicBezTo>
                  <a:cubicBezTo>
                    <a:pt x="143107" y="187211"/>
                    <a:pt x="162248" y="167332"/>
                    <a:pt x="154886" y="172486"/>
                  </a:cubicBezTo>
                  <a:cubicBezTo>
                    <a:pt x="147524" y="177640"/>
                    <a:pt x="104086" y="207089"/>
                    <a:pt x="84208" y="225495"/>
                  </a:cubicBezTo>
                  <a:cubicBezTo>
                    <a:pt x="64330" y="243901"/>
                    <a:pt x="47396" y="272614"/>
                    <a:pt x="35617" y="282921"/>
                  </a:cubicBezTo>
                  <a:cubicBezTo>
                    <a:pt x="23838" y="293228"/>
                    <a:pt x="4695" y="287339"/>
                    <a:pt x="13530" y="287339"/>
                  </a:cubicBezTo>
                  <a:cubicBezTo>
                    <a:pt x="22365" y="287339"/>
                    <a:pt x="68747" y="288811"/>
                    <a:pt x="88625" y="282921"/>
                  </a:cubicBezTo>
                  <a:cubicBezTo>
                    <a:pt x="108503" y="277031"/>
                    <a:pt x="120283" y="260099"/>
                    <a:pt x="132799" y="252000"/>
                  </a:cubicBezTo>
                  <a:cubicBezTo>
                    <a:pt x="145315" y="243902"/>
                    <a:pt x="152678" y="229177"/>
                    <a:pt x="163721" y="234330"/>
                  </a:cubicBezTo>
                  <a:cubicBezTo>
                    <a:pt x="174765" y="239484"/>
                    <a:pt x="205686" y="318996"/>
                    <a:pt x="199060" y="282921"/>
                  </a:cubicBezTo>
                  <a:cubicBezTo>
                    <a:pt x="192434" y="246846"/>
                    <a:pt x="143106" y="32603"/>
                    <a:pt x="123964" y="4626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362431D6-567B-48A7-BF5E-D752027F5B82}"/>
                </a:ext>
              </a:extLst>
            </p:cNvPr>
            <p:cNvSpPr/>
            <p:nvPr/>
          </p:nvSpPr>
          <p:spPr>
            <a:xfrm rot="20535420">
              <a:off x="8208216" y="4056672"/>
              <a:ext cx="590236" cy="778180"/>
            </a:xfrm>
            <a:prstGeom prst="ellipse">
              <a:avLst/>
            </a:prstGeom>
            <a:solidFill>
              <a:srgbClr val="FF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Freeform 59">
              <a:extLst>
                <a:ext uri="{FF2B5EF4-FFF2-40B4-BE49-F238E27FC236}">
                  <a16:creationId xmlns:a16="http://schemas.microsoft.com/office/drawing/2014/main" id="{4D99E2B6-48FC-4260-A9A9-E26F777EBD94}"/>
                </a:ext>
              </a:extLst>
            </p:cNvPr>
            <p:cNvSpPr/>
            <p:nvPr/>
          </p:nvSpPr>
          <p:spPr>
            <a:xfrm>
              <a:off x="8257570" y="4031994"/>
              <a:ext cx="200011" cy="393737"/>
            </a:xfrm>
            <a:custGeom>
              <a:avLst/>
              <a:gdLst>
                <a:gd name="connsiteX0" fmla="*/ 177113 w 200011"/>
                <a:gd name="connsiteY0" fmla="*/ 81 h 393737"/>
                <a:gd name="connsiteX1" fmla="*/ 62056 w 200011"/>
                <a:gd name="connsiteY1" fmla="*/ 42471 h 393737"/>
                <a:gd name="connsiteX2" fmla="*/ 1500 w 200011"/>
                <a:gd name="connsiteY2" fmla="*/ 212028 h 393737"/>
                <a:gd name="connsiteX3" fmla="*/ 25723 w 200011"/>
                <a:gd name="connsiteY3" fmla="*/ 345252 h 393737"/>
                <a:gd name="connsiteX4" fmla="*/ 104446 w 200011"/>
                <a:gd name="connsiteY4" fmla="*/ 393697 h 393737"/>
                <a:gd name="connsiteX5" fmla="*/ 165002 w 200011"/>
                <a:gd name="connsiteY5" fmla="*/ 351308 h 393737"/>
                <a:gd name="connsiteX6" fmla="*/ 152891 w 200011"/>
                <a:gd name="connsiteY6" fmla="*/ 242307 h 393737"/>
                <a:gd name="connsiteX7" fmla="*/ 158946 w 200011"/>
                <a:gd name="connsiteY7" fmla="*/ 133305 h 393737"/>
                <a:gd name="connsiteX8" fmla="*/ 195280 w 200011"/>
                <a:gd name="connsiteY8" fmla="*/ 48526 h 393737"/>
                <a:gd name="connsiteX9" fmla="*/ 177113 w 200011"/>
                <a:gd name="connsiteY9" fmla="*/ 81 h 39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11" h="393737">
                  <a:moveTo>
                    <a:pt x="177113" y="81"/>
                  </a:moveTo>
                  <a:cubicBezTo>
                    <a:pt x="154909" y="-928"/>
                    <a:pt x="91325" y="7147"/>
                    <a:pt x="62056" y="42471"/>
                  </a:cubicBezTo>
                  <a:cubicBezTo>
                    <a:pt x="32787" y="77795"/>
                    <a:pt x="7556" y="161564"/>
                    <a:pt x="1500" y="212028"/>
                  </a:cubicBezTo>
                  <a:cubicBezTo>
                    <a:pt x="-4556" y="262492"/>
                    <a:pt x="8565" y="314974"/>
                    <a:pt x="25723" y="345252"/>
                  </a:cubicBezTo>
                  <a:cubicBezTo>
                    <a:pt x="42881" y="375530"/>
                    <a:pt x="81233" y="392688"/>
                    <a:pt x="104446" y="393697"/>
                  </a:cubicBezTo>
                  <a:cubicBezTo>
                    <a:pt x="127659" y="394706"/>
                    <a:pt x="156928" y="376540"/>
                    <a:pt x="165002" y="351308"/>
                  </a:cubicBezTo>
                  <a:cubicBezTo>
                    <a:pt x="173076" y="326076"/>
                    <a:pt x="153900" y="278641"/>
                    <a:pt x="152891" y="242307"/>
                  </a:cubicBezTo>
                  <a:cubicBezTo>
                    <a:pt x="151882" y="205973"/>
                    <a:pt x="151881" y="165602"/>
                    <a:pt x="158946" y="133305"/>
                  </a:cubicBezTo>
                  <a:cubicBezTo>
                    <a:pt x="166011" y="101008"/>
                    <a:pt x="185187" y="68711"/>
                    <a:pt x="195280" y="48526"/>
                  </a:cubicBezTo>
                  <a:cubicBezTo>
                    <a:pt x="205373" y="28341"/>
                    <a:pt x="199317" y="1090"/>
                    <a:pt x="177113" y="81"/>
                  </a:cubicBezTo>
                  <a:close/>
                </a:path>
              </a:pathLst>
            </a:cu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reeform 60">
              <a:extLst>
                <a:ext uri="{FF2B5EF4-FFF2-40B4-BE49-F238E27FC236}">
                  <a16:creationId xmlns:a16="http://schemas.microsoft.com/office/drawing/2014/main" id="{EFD29500-23AF-4BBF-BE93-9D01AD5ED564}"/>
                </a:ext>
              </a:extLst>
            </p:cNvPr>
            <p:cNvSpPr/>
            <p:nvPr/>
          </p:nvSpPr>
          <p:spPr>
            <a:xfrm rot="18982674" flipV="1">
              <a:off x="8454035" y="4497669"/>
              <a:ext cx="200011" cy="393737"/>
            </a:xfrm>
            <a:custGeom>
              <a:avLst/>
              <a:gdLst>
                <a:gd name="connsiteX0" fmla="*/ 177113 w 200011"/>
                <a:gd name="connsiteY0" fmla="*/ 81 h 393737"/>
                <a:gd name="connsiteX1" fmla="*/ 62056 w 200011"/>
                <a:gd name="connsiteY1" fmla="*/ 42471 h 393737"/>
                <a:gd name="connsiteX2" fmla="*/ 1500 w 200011"/>
                <a:gd name="connsiteY2" fmla="*/ 212028 h 393737"/>
                <a:gd name="connsiteX3" fmla="*/ 25723 w 200011"/>
                <a:gd name="connsiteY3" fmla="*/ 345252 h 393737"/>
                <a:gd name="connsiteX4" fmla="*/ 104446 w 200011"/>
                <a:gd name="connsiteY4" fmla="*/ 393697 h 393737"/>
                <a:gd name="connsiteX5" fmla="*/ 165002 w 200011"/>
                <a:gd name="connsiteY5" fmla="*/ 351308 h 393737"/>
                <a:gd name="connsiteX6" fmla="*/ 152891 w 200011"/>
                <a:gd name="connsiteY6" fmla="*/ 242307 h 393737"/>
                <a:gd name="connsiteX7" fmla="*/ 158946 w 200011"/>
                <a:gd name="connsiteY7" fmla="*/ 133305 h 393737"/>
                <a:gd name="connsiteX8" fmla="*/ 195280 w 200011"/>
                <a:gd name="connsiteY8" fmla="*/ 48526 h 393737"/>
                <a:gd name="connsiteX9" fmla="*/ 177113 w 200011"/>
                <a:gd name="connsiteY9" fmla="*/ 81 h 39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11" h="393737">
                  <a:moveTo>
                    <a:pt x="177113" y="81"/>
                  </a:moveTo>
                  <a:cubicBezTo>
                    <a:pt x="154909" y="-928"/>
                    <a:pt x="91325" y="7147"/>
                    <a:pt x="62056" y="42471"/>
                  </a:cubicBezTo>
                  <a:cubicBezTo>
                    <a:pt x="32787" y="77795"/>
                    <a:pt x="7556" y="161564"/>
                    <a:pt x="1500" y="212028"/>
                  </a:cubicBezTo>
                  <a:cubicBezTo>
                    <a:pt x="-4556" y="262492"/>
                    <a:pt x="8565" y="314974"/>
                    <a:pt x="25723" y="345252"/>
                  </a:cubicBezTo>
                  <a:cubicBezTo>
                    <a:pt x="42881" y="375530"/>
                    <a:pt x="81233" y="392688"/>
                    <a:pt x="104446" y="393697"/>
                  </a:cubicBezTo>
                  <a:cubicBezTo>
                    <a:pt x="127659" y="394706"/>
                    <a:pt x="156928" y="376540"/>
                    <a:pt x="165002" y="351308"/>
                  </a:cubicBezTo>
                  <a:cubicBezTo>
                    <a:pt x="173076" y="326076"/>
                    <a:pt x="153900" y="278641"/>
                    <a:pt x="152891" y="242307"/>
                  </a:cubicBezTo>
                  <a:cubicBezTo>
                    <a:pt x="151882" y="205973"/>
                    <a:pt x="151881" y="165602"/>
                    <a:pt x="158946" y="133305"/>
                  </a:cubicBezTo>
                  <a:cubicBezTo>
                    <a:pt x="166011" y="101008"/>
                    <a:pt x="185187" y="68711"/>
                    <a:pt x="195280" y="48526"/>
                  </a:cubicBezTo>
                  <a:cubicBezTo>
                    <a:pt x="205373" y="28341"/>
                    <a:pt x="199317" y="1090"/>
                    <a:pt x="177113" y="81"/>
                  </a:cubicBezTo>
                  <a:close/>
                </a:path>
              </a:pathLst>
            </a:cu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Freeform 61">
              <a:extLst>
                <a:ext uri="{FF2B5EF4-FFF2-40B4-BE49-F238E27FC236}">
                  <a16:creationId xmlns:a16="http://schemas.microsoft.com/office/drawing/2014/main" id="{0E17DE41-04F3-4918-86D2-9F57C31C205B}"/>
                </a:ext>
              </a:extLst>
            </p:cNvPr>
            <p:cNvSpPr/>
            <p:nvPr/>
          </p:nvSpPr>
          <p:spPr>
            <a:xfrm>
              <a:off x="8533504" y="4219273"/>
              <a:ext cx="141724" cy="194366"/>
            </a:xfrm>
            <a:custGeom>
              <a:avLst/>
              <a:gdLst>
                <a:gd name="connsiteX0" fmla="*/ 44174 w 141724"/>
                <a:gd name="connsiteY0" fmla="*/ 194366 h 194366"/>
                <a:gd name="connsiteX1" fmla="*/ 97183 w 141724"/>
                <a:gd name="connsiteY1" fmla="*/ 163444 h 194366"/>
                <a:gd name="connsiteX2" fmla="*/ 132522 w 141724"/>
                <a:gd name="connsiteY2" fmla="*/ 119270 h 194366"/>
                <a:gd name="connsiteX3" fmla="*/ 141357 w 141724"/>
                <a:gd name="connsiteY3" fmla="*/ 83931 h 194366"/>
                <a:gd name="connsiteX4" fmla="*/ 123687 w 141724"/>
                <a:gd name="connsiteY4" fmla="*/ 57426 h 194366"/>
                <a:gd name="connsiteX5" fmla="*/ 88348 w 141724"/>
                <a:gd name="connsiteY5" fmla="*/ 26505 h 194366"/>
                <a:gd name="connsiteX6" fmla="*/ 44174 w 141724"/>
                <a:gd name="connsiteY6" fmla="*/ 4418 h 194366"/>
                <a:gd name="connsiteX7" fmla="*/ 0 w 141724"/>
                <a:gd name="connsiteY7" fmla="*/ 0 h 1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724" h="194366">
                  <a:moveTo>
                    <a:pt x="44174" y="194366"/>
                  </a:moveTo>
                  <a:cubicBezTo>
                    <a:pt x="63316" y="185163"/>
                    <a:pt x="82458" y="175960"/>
                    <a:pt x="97183" y="163444"/>
                  </a:cubicBezTo>
                  <a:cubicBezTo>
                    <a:pt x="111908" y="150928"/>
                    <a:pt x="125160" y="132522"/>
                    <a:pt x="132522" y="119270"/>
                  </a:cubicBezTo>
                  <a:cubicBezTo>
                    <a:pt x="139884" y="106018"/>
                    <a:pt x="142829" y="94238"/>
                    <a:pt x="141357" y="83931"/>
                  </a:cubicBezTo>
                  <a:cubicBezTo>
                    <a:pt x="139885" y="73624"/>
                    <a:pt x="132522" y="66997"/>
                    <a:pt x="123687" y="57426"/>
                  </a:cubicBezTo>
                  <a:cubicBezTo>
                    <a:pt x="114852" y="47855"/>
                    <a:pt x="101600" y="35340"/>
                    <a:pt x="88348" y="26505"/>
                  </a:cubicBezTo>
                  <a:cubicBezTo>
                    <a:pt x="75096" y="17670"/>
                    <a:pt x="58899" y="8835"/>
                    <a:pt x="44174" y="4418"/>
                  </a:cubicBezTo>
                  <a:cubicBezTo>
                    <a:pt x="29449" y="1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Freeform 62">
              <a:extLst>
                <a:ext uri="{FF2B5EF4-FFF2-40B4-BE49-F238E27FC236}">
                  <a16:creationId xmlns:a16="http://schemas.microsoft.com/office/drawing/2014/main" id="{7147243F-7BF1-4D61-B379-65BF3F060C5C}"/>
                </a:ext>
              </a:extLst>
            </p:cNvPr>
            <p:cNvSpPr/>
            <p:nvPr/>
          </p:nvSpPr>
          <p:spPr>
            <a:xfrm rot="19438321" flipV="1">
              <a:off x="8575591" y="4397071"/>
              <a:ext cx="141724" cy="194366"/>
            </a:xfrm>
            <a:custGeom>
              <a:avLst/>
              <a:gdLst>
                <a:gd name="connsiteX0" fmla="*/ 44174 w 141724"/>
                <a:gd name="connsiteY0" fmla="*/ 194366 h 194366"/>
                <a:gd name="connsiteX1" fmla="*/ 97183 w 141724"/>
                <a:gd name="connsiteY1" fmla="*/ 163444 h 194366"/>
                <a:gd name="connsiteX2" fmla="*/ 132522 w 141724"/>
                <a:gd name="connsiteY2" fmla="*/ 119270 h 194366"/>
                <a:gd name="connsiteX3" fmla="*/ 141357 w 141724"/>
                <a:gd name="connsiteY3" fmla="*/ 83931 h 194366"/>
                <a:gd name="connsiteX4" fmla="*/ 123687 w 141724"/>
                <a:gd name="connsiteY4" fmla="*/ 57426 h 194366"/>
                <a:gd name="connsiteX5" fmla="*/ 88348 w 141724"/>
                <a:gd name="connsiteY5" fmla="*/ 26505 h 194366"/>
                <a:gd name="connsiteX6" fmla="*/ 44174 w 141724"/>
                <a:gd name="connsiteY6" fmla="*/ 4418 h 194366"/>
                <a:gd name="connsiteX7" fmla="*/ 0 w 141724"/>
                <a:gd name="connsiteY7" fmla="*/ 0 h 1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724" h="194366">
                  <a:moveTo>
                    <a:pt x="44174" y="194366"/>
                  </a:moveTo>
                  <a:cubicBezTo>
                    <a:pt x="63316" y="185163"/>
                    <a:pt x="82458" y="175960"/>
                    <a:pt x="97183" y="163444"/>
                  </a:cubicBezTo>
                  <a:cubicBezTo>
                    <a:pt x="111908" y="150928"/>
                    <a:pt x="125160" y="132522"/>
                    <a:pt x="132522" y="119270"/>
                  </a:cubicBezTo>
                  <a:cubicBezTo>
                    <a:pt x="139884" y="106018"/>
                    <a:pt x="142829" y="94238"/>
                    <a:pt x="141357" y="83931"/>
                  </a:cubicBezTo>
                  <a:cubicBezTo>
                    <a:pt x="139885" y="73624"/>
                    <a:pt x="132522" y="66997"/>
                    <a:pt x="123687" y="57426"/>
                  </a:cubicBezTo>
                  <a:cubicBezTo>
                    <a:pt x="114852" y="47855"/>
                    <a:pt x="101600" y="35340"/>
                    <a:pt x="88348" y="26505"/>
                  </a:cubicBezTo>
                  <a:cubicBezTo>
                    <a:pt x="75096" y="17670"/>
                    <a:pt x="58899" y="8835"/>
                    <a:pt x="44174" y="4418"/>
                  </a:cubicBezTo>
                  <a:cubicBezTo>
                    <a:pt x="29449" y="1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983DF5F8-23B2-4DB1-8876-180F749F14A3}"/>
                </a:ext>
              </a:extLst>
            </p:cNvPr>
            <p:cNvSpPr/>
            <p:nvPr/>
          </p:nvSpPr>
          <p:spPr>
            <a:xfrm rot="20956221">
              <a:off x="8517024" y="4369316"/>
              <a:ext cx="70739" cy="10525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78ABCA4B-A315-4390-A624-1BAD7A8D1D9C}"/>
                </a:ext>
              </a:extLst>
            </p:cNvPr>
            <p:cNvSpPr/>
            <p:nvPr/>
          </p:nvSpPr>
          <p:spPr>
            <a:xfrm>
              <a:off x="8297872" y="4274655"/>
              <a:ext cx="99324" cy="993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D4E2C5D6-FEB5-4D28-9804-6DBE27E1EE91}"/>
                </a:ext>
              </a:extLst>
            </p:cNvPr>
            <p:cNvSpPr/>
            <p:nvPr/>
          </p:nvSpPr>
          <p:spPr>
            <a:xfrm>
              <a:off x="8431379" y="4577598"/>
              <a:ext cx="99324" cy="993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932A3FED-A15D-40C7-ADA1-4A2952B93EA5}"/>
                </a:ext>
              </a:extLst>
            </p:cNvPr>
            <p:cNvSpPr/>
            <p:nvPr/>
          </p:nvSpPr>
          <p:spPr>
            <a:xfrm>
              <a:off x="8334699" y="4315455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11352C13-9A56-4E0A-A8DB-9A52361AEBD2}"/>
                </a:ext>
              </a:extLst>
            </p:cNvPr>
            <p:cNvSpPr/>
            <p:nvPr/>
          </p:nvSpPr>
          <p:spPr>
            <a:xfrm>
              <a:off x="8461860" y="4616786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AE21D2FD-6E7A-4B87-9A60-65E3AC2FDD54}"/>
              </a:ext>
            </a:extLst>
          </p:cNvPr>
          <p:cNvGrpSpPr/>
          <p:nvPr/>
        </p:nvGrpSpPr>
        <p:grpSpPr>
          <a:xfrm rot="17307623" flipH="1">
            <a:off x="899376" y="2556651"/>
            <a:ext cx="912242" cy="876166"/>
            <a:chOff x="8056065" y="3330514"/>
            <a:chExt cx="2438947" cy="2222716"/>
          </a:xfrm>
        </p:grpSpPr>
        <p:sp>
          <p:nvSpPr>
            <p:cNvPr id="203" name="Freeform 51">
              <a:extLst>
                <a:ext uri="{FF2B5EF4-FFF2-40B4-BE49-F238E27FC236}">
                  <a16:creationId xmlns:a16="http://schemas.microsoft.com/office/drawing/2014/main" id="{65E0DF6C-78B7-4C0F-BDEC-184C8A4CA6AD}"/>
                </a:ext>
              </a:extLst>
            </p:cNvPr>
            <p:cNvSpPr/>
            <p:nvPr/>
          </p:nvSpPr>
          <p:spPr>
            <a:xfrm>
              <a:off x="8693112" y="3675829"/>
              <a:ext cx="1801900" cy="1877401"/>
            </a:xfrm>
            <a:custGeom>
              <a:avLst/>
              <a:gdLst>
                <a:gd name="connsiteX0" fmla="*/ 10094 w 1801900"/>
                <a:gd name="connsiteY0" fmla="*/ 579520 h 1877401"/>
                <a:gd name="connsiteX1" fmla="*/ 60894 w 1801900"/>
                <a:gd name="connsiteY1" fmla="*/ 427120 h 1877401"/>
                <a:gd name="connsiteX2" fmla="*/ 187894 w 1801900"/>
                <a:gd name="connsiteY2" fmla="*/ 257786 h 1877401"/>
                <a:gd name="connsiteX3" fmla="*/ 348760 w 1801900"/>
                <a:gd name="connsiteY3" fmla="*/ 130786 h 1877401"/>
                <a:gd name="connsiteX4" fmla="*/ 535027 w 1801900"/>
                <a:gd name="connsiteY4" fmla="*/ 37653 h 1877401"/>
                <a:gd name="connsiteX5" fmla="*/ 797494 w 1801900"/>
                <a:gd name="connsiteY5" fmla="*/ 3786 h 1877401"/>
                <a:gd name="connsiteX6" fmla="*/ 1009160 w 1801900"/>
                <a:gd name="connsiteY6" fmla="*/ 12253 h 1877401"/>
                <a:gd name="connsiteX7" fmla="*/ 1280094 w 1801900"/>
                <a:gd name="connsiteY7" fmla="*/ 105386 h 1877401"/>
                <a:gd name="connsiteX8" fmla="*/ 1551027 w 1801900"/>
                <a:gd name="connsiteY8" fmla="*/ 325520 h 1877401"/>
                <a:gd name="connsiteX9" fmla="*/ 1711894 w 1801900"/>
                <a:gd name="connsiteY9" fmla="*/ 647253 h 1877401"/>
                <a:gd name="connsiteX10" fmla="*/ 1796560 w 1801900"/>
                <a:gd name="connsiteY10" fmla="*/ 1062120 h 1877401"/>
                <a:gd name="connsiteX11" fmla="*/ 1779627 w 1801900"/>
                <a:gd name="connsiteY11" fmla="*/ 1637853 h 1877401"/>
                <a:gd name="connsiteX12" fmla="*/ 1669560 w 1801900"/>
                <a:gd name="connsiteY12" fmla="*/ 1874920 h 1877401"/>
                <a:gd name="connsiteX13" fmla="*/ 1669560 w 1801900"/>
                <a:gd name="connsiteY13" fmla="*/ 1747920 h 1877401"/>
                <a:gd name="connsiteX14" fmla="*/ 1644160 w 1801900"/>
                <a:gd name="connsiteY14" fmla="*/ 1527786 h 1877401"/>
                <a:gd name="connsiteX15" fmla="*/ 1584894 w 1801900"/>
                <a:gd name="connsiteY15" fmla="*/ 1349986 h 1877401"/>
                <a:gd name="connsiteX16" fmla="*/ 1534094 w 1801900"/>
                <a:gd name="connsiteY16" fmla="*/ 1256853 h 1877401"/>
                <a:gd name="connsiteX17" fmla="*/ 1339360 w 1801900"/>
                <a:gd name="connsiteY17" fmla="*/ 841986 h 1877401"/>
                <a:gd name="connsiteX18" fmla="*/ 958360 w 1801900"/>
                <a:gd name="connsiteY18" fmla="*/ 664186 h 1877401"/>
                <a:gd name="connsiteX19" fmla="*/ 594294 w 1801900"/>
                <a:gd name="connsiteY19" fmla="*/ 638786 h 1877401"/>
                <a:gd name="connsiteX20" fmla="*/ 255627 w 1801900"/>
                <a:gd name="connsiteY20" fmla="*/ 596453 h 1877401"/>
                <a:gd name="connsiteX21" fmla="*/ 10094 w 1801900"/>
                <a:gd name="connsiteY21" fmla="*/ 579520 h 187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01900" h="1877401">
                  <a:moveTo>
                    <a:pt x="10094" y="579520"/>
                  </a:moveTo>
                  <a:cubicBezTo>
                    <a:pt x="-22361" y="551298"/>
                    <a:pt x="31261" y="480742"/>
                    <a:pt x="60894" y="427120"/>
                  </a:cubicBezTo>
                  <a:cubicBezTo>
                    <a:pt x="90527" y="373498"/>
                    <a:pt x="139916" y="307175"/>
                    <a:pt x="187894" y="257786"/>
                  </a:cubicBezTo>
                  <a:cubicBezTo>
                    <a:pt x="235872" y="208397"/>
                    <a:pt x="290905" y="167475"/>
                    <a:pt x="348760" y="130786"/>
                  </a:cubicBezTo>
                  <a:cubicBezTo>
                    <a:pt x="406615" y="94097"/>
                    <a:pt x="460238" y="58820"/>
                    <a:pt x="535027" y="37653"/>
                  </a:cubicBezTo>
                  <a:cubicBezTo>
                    <a:pt x="609816" y="16486"/>
                    <a:pt x="718472" y="8019"/>
                    <a:pt x="797494" y="3786"/>
                  </a:cubicBezTo>
                  <a:cubicBezTo>
                    <a:pt x="876516" y="-447"/>
                    <a:pt x="928727" y="-4680"/>
                    <a:pt x="1009160" y="12253"/>
                  </a:cubicBezTo>
                  <a:cubicBezTo>
                    <a:pt x="1089593" y="29186"/>
                    <a:pt x="1189783" y="53175"/>
                    <a:pt x="1280094" y="105386"/>
                  </a:cubicBezTo>
                  <a:cubicBezTo>
                    <a:pt x="1370405" y="157597"/>
                    <a:pt x="1479060" y="235209"/>
                    <a:pt x="1551027" y="325520"/>
                  </a:cubicBezTo>
                  <a:cubicBezTo>
                    <a:pt x="1622994" y="415831"/>
                    <a:pt x="1670972" y="524486"/>
                    <a:pt x="1711894" y="647253"/>
                  </a:cubicBezTo>
                  <a:cubicBezTo>
                    <a:pt x="1752816" y="770020"/>
                    <a:pt x="1785271" y="897020"/>
                    <a:pt x="1796560" y="1062120"/>
                  </a:cubicBezTo>
                  <a:cubicBezTo>
                    <a:pt x="1807849" y="1227220"/>
                    <a:pt x="1800794" y="1502386"/>
                    <a:pt x="1779627" y="1637853"/>
                  </a:cubicBezTo>
                  <a:cubicBezTo>
                    <a:pt x="1758460" y="1773320"/>
                    <a:pt x="1687904" y="1856576"/>
                    <a:pt x="1669560" y="1874920"/>
                  </a:cubicBezTo>
                  <a:cubicBezTo>
                    <a:pt x="1651216" y="1893264"/>
                    <a:pt x="1673793" y="1805776"/>
                    <a:pt x="1669560" y="1747920"/>
                  </a:cubicBezTo>
                  <a:cubicBezTo>
                    <a:pt x="1665327" y="1690064"/>
                    <a:pt x="1658271" y="1594108"/>
                    <a:pt x="1644160" y="1527786"/>
                  </a:cubicBezTo>
                  <a:cubicBezTo>
                    <a:pt x="1630049" y="1461464"/>
                    <a:pt x="1603238" y="1395141"/>
                    <a:pt x="1584894" y="1349986"/>
                  </a:cubicBezTo>
                  <a:cubicBezTo>
                    <a:pt x="1566550" y="1304831"/>
                    <a:pt x="1575016" y="1341520"/>
                    <a:pt x="1534094" y="1256853"/>
                  </a:cubicBezTo>
                  <a:cubicBezTo>
                    <a:pt x="1493172" y="1172186"/>
                    <a:pt x="1435316" y="940764"/>
                    <a:pt x="1339360" y="841986"/>
                  </a:cubicBezTo>
                  <a:cubicBezTo>
                    <a:pt x="1243404" y="743208"/>
                    <a:pt x="1082538" y="698053"/>
                    <a:pt x="958360" y="664186"/>
                  </a:cubicBezTo>
                  <a:cubicBezTo>
                    <a:pt x="834182" y="630319"/>
                    <a:pt x="711416" y="650075"/>
                    <a:pt x="594294" y="638786"/>
                  </a:cubicBezTo>
                  <a:cubicBezTo>
                    <a:pt x="477172" y="627497"/>
                    <a:pt x="355816" y="607742"/>
                    <a:pt x="255627" y="596453"/>
                  </a:cubicBezTo>
                  <a:cubicBezTo>
                    <a:pt x="155438" y="585164"/>
                    <a:pt x="42549" y="607742"/>
                    <a:pt x="10094" y="579520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Freeform 52">
              <a:extLst>
                <a:ext uri="{FF2B5EF4-FFF2-40B4-BE49-F238E27FC236}">
                  <a16:creationId xmlns:a16="http://schemas.microsoft.com/office/drawing/2014/main" id="{D5BAAD58-2C13-4414-AF08-381F7BDC4887}"/>
                </a:ext>
              </a:extLst>
            </p:cNvPr>
            <p:cNvSpPr/>
            <p:nvPr/>
          </p:nvSpPr>
          <p:spPr>
            <a:xfrm>
              <a:off x="8650500" y="3939250"/>
              <a:ext cx="1708204" cy="1222082"/>
            </a:xfrm>
            <a:custGeom>
              <a:avLst/>
              <a:gdLst>
                <a:gd name="connsiteX0" fmla="*/ 69639 w 1708204"/>
                <a:gd name="connsiteY0" fmla="*/ 595499 h 1222082"/>
                <a:gd name="connsiteX1" fmla="*/ 230506 w 1708204"/>
                <a:gd name="connsiteY1" fmla="*/ 578565 h 1222082"/>
                <a:gd name="connsiteX2" fmla="*/ 340572 w 1708204"/>
                <a:gd name="connsiteY2" fmla="*/ 578565 h 1222082"/>
                <a:gd name="connsiteX3" fmla="*/ 509906 w 1708204"/>
                <a:gd name="connsiteY3" fmla="*/ 612432 h 1222082"/>
                <a:gd name="connsiteX4" fmla="*/ 670772 w 1708204"/>
                <a:gd name="connsiteY4" fmla="*/ 781765 h 1222082"/>
                <a:gd name="connsiteX5" fmla="*/ 780839 w 1708204"/>
                <a:gd name="connsiteY5" fmla="*/ 968032 h 1222082"/>
                <a:gd name="connsiteX6" fmla="*/ 950172 w 1708204"/>
                <a:gd name="connsiteY6" fmla="*/ 1154299 h 1222082"/>
                <a:gd name="connsiteX7" fmla="*/ 1212639 w 1708204"/>
                <a:gd name="connsiteY7" fmla="*/ 1222032 h 1222082"/>
                <a:gd name="connsiteX8" fmla="*/ 1432772 w 1708204"/>
                <a:gd name="connsiteY8" fmla="*/ 1162765 h 1222082"/>
                <a:gd name="connsiteX9" fmla="*/ 1602106 w 1708204"/>
                <a:gd name="connsiteY9" fmla="*/ 1027299 h 1222082"/>
                <a:gd name="connsiteX10" fmla="*/ 1652906 w 1708204"/>
                <a:gd name="connsiteY10" fmla="*/ 866432 h 1222082"/>
                <a:gd name="connsiteX11" fmla="*/ 1669839 w 1708204"/>
                <a:gd name="connsiteY11" fmla="*/ 570099 h 1222082"/>
                <a:gd name="connsiteX12" fmla="*/ 1111039 w 1708204"/>
                <a:gd name="connsiteY12" fmla="*/ 45165 h 1222082"/>
                <a:gd name="connsiteX13" fmla="*/ 509906 w 1708204"/>
                <a:gd name="connsiteY13" fmla="*/ 45165 h 1222082"/>
                <a:gd name="connsiteX14" fmla="*/ 120439 w 1708204"/>
                <a:gd name="connsiteY14" fmla="*/ 197565 h 1222082"/>
                <a:gd name="connsiteX15" fmla="*/ 1906 w 1708204"/>
                <a:gd name="connsiteY15" fmla="*/ 333032 h 1222082"/>
                <a:gd name="connsiteX16" fmla="*/ 69639 w 1708204"/>
                <a:gd name="connsiteY16" fmla="*/ 595499 h 122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8204" h="1222082">
                  <a:moveTo>
                    <a:pt x="69639" y="595499"/>
                  </a:moveTo>
                  <a:cubicBezTo>
                    <a:pt x="107739" y="636421"/>
                    <a:pt x="185351" y="581387"/>
                    <a:pt x="230506" y="578565"/>
                  </a:cubicBezTo>
                  <a:cubicBezTo>
                    <a:pt x="275661" y="575743"/>
                    <a:pt x="294005" y="572921"/>
                    <a:pt x="340572" y="578565"/>
                  </a:cubicBezTo>
                  <a:cubicBezTo>
                    <a:pt x="387139" y="584209"/>
                    <a:pt x="454873" y="578565"/>
                    <a:pt x="509906" y="612432"/>
                  </a:cubicBezTo>
                  <a:cubicBezTo>
                    <a:pt x="564939" y="646299"/>
                    <a:pt x="625616" y="722498"/>
                    <a:pt x="670772" y="781765"/>
                  </a:cubicBezTo>
                  <a:cubicBezTo>
                    <a:pt x="715928" y="841032"/>
                    <a:pt x="734272" y="905943"/>
                    <a:pt x="780839" y="968032"/>
                  </a:cubicBezTo>
                  <a:cubicBezTo>
                    <a:pt x="827406" y="1030121"/>
                    <a:pt x="878205" y="1111966"/>
                    <a:pt x="950172" y="1154299"/>
                  </a:cubicBezTo>
                  <a:cubicBezTo>
                    <a:pt x="1022139" y="1196632"/>
                    <a:pt x="1132206" y="1220621"/>
                    <a:pt x="1212639" y="1222032"/>
                  </a:cubicBezTo>
                  <a:cubicBezTo>
                    <a:pt x="1293072" y="1223443"/>
                    <a:pt x="1367861" y="1195220"/>
                    <a:pt x="1432772" y="1162765"/>
                  </a:cubicBezTo>
                  <a:cubicBezTo>
                    <a:pt x="1497683" y="1130310"/>
                    <a:pt x="1565417" y="1076688"/>
                    <a:pt x="1602106" y="1027299"/>
                  </a:cubicBezTo>
                  <a:cubicBezTo>
                    <a:pt x="1638795" y="977910"/>
                    <a:pt x="1641617" y="942632"/>
                    <a:pt x="1652906" y="866432"/>
                  </a:cubicBezTo>
                  <a:cubicBezTo>
                    <a:pt x="1664195" y="790232"/>
                    <a:pt x="1760150" y="706977"/>
                    <a:pt x="1669839" y="570099"/>
                  </a:cubicBezTo>
                  <a:cubicBezTo>
                    <a:pt x="1579528" y="433221"/>
                    <a:pt x="1304361" y="132654"/>
                    <a:pt x="1111039" y="45165"/>
                  </a:cubicBezTo>
                  <a:cubicBezTo>
                    <a:pt x="917717" y="-42324"/>
                    <a:pt x="675006" y="19765"/>
                    <a:pt x="509906" y="45165"/>
                  </a:cubicBezTo>
                  <a:cubicBezTo>
                    <a:pt x="344806" y="70565"/>
                    <a:pt x="205106" y="149587"/>
                    <a:pt x="120439" y="197565"/>
                  </a:cubicBezTo>
                  <a:cubicBezTo>
                    <a:pt x="35772" y="245543"/>
                    <a:pt x="13195" y="272354"/>
                    <a:pt x="1906" y="333032"/>
                  </a:cubicBezTo>
                  <a:cubicBezTo>
                    <a:pt x="-9383" y="393710"/>
                    <a:pt x="31539" y="554577"/>
                    <a:pt x="69639" y="595499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 53">
              <a:extLst>
                <a:ext uri="{FF2B5EF4-FFF2-40B4-BE49-F238E27FC236}">
                  <a16:creationId xmlns:a16="http://schemas.microsoft.com/office/drawing/2014/main" id="{B743FA3B-0D01-4AFA-B36A-E9ED105718A0}"/>
                </a:ext>
              </a:extLst>
            </p:cNvPr>
            <p:cNvSpPr/>
            <p:nvPr/>
          </p:nvSpPr>
          <p:spPr>
            <a:xfrm>
              <a:off x="8275587" y="3330514"/>
              <a:ext cx="1075408" cy="2136914"/>
            </a:xfrm>
            <a:custGeom>
              <a:avLst/>
              <a:gdLst>
                <a:gd name="connsiteX0" fmla="*/ 1650 w 1075408"/>
                <a:gd name="connsiteY0" fmla="*/ 17275 h 2136914"/>
                <a:gd name="connsiteX1" fmla="*/ 153041 w 1075408"/>
                <a:gd name="connsiteY1" fmla="*/ 108110 h 2136914"/>
                <a:gd name="connsiteX2" fmla="*/ 334710 w 1075408"/>
                <a:gd name="connsiteY2" fmla="*/ 217111 h 2136914"/>
                <a:gd name="connsiteX3" fmla="*/ 455822 w 1075408"/>
                <a:gd name="connsiteY3" fmla="*/ 338224 h 2136914"/>
                <a:gd name="connsiteX4" fmla="*/ 552712 w 1075408"/>
                <a:gd name="connsiteY4" fmla="*/ 459336 h 2136914"/>
                <a:gd name="connsiteX5" fmla="*/ 637491 w 1075408"/>
                <a:gd name="connsiteY5" fmla="*/ 665228 h 2136914"/>
                <a:gd name="connsiteX6" fmla="*/ 764659 w 1075408"/>
                <a:gd name="connsiteY6" fmla="*/ 961953 h 2136914"/>
                <a:gd name="connsiteX7" fmla="*/ 746492 w 1075408"/>
                <a:gd name="connsiteY7" fmla="*/ 1143622 h 2136914"/>
                <a:gd name="connsiteX8" fmla="*/ 752548 w 1075408"/>
                <a:gd name="connsiteY8" fmla="*/ 1246568 h 2136914"/>
                <a:gd name="connsiteX9" fmla="*/ 794937 w 1075408"/>
                <a:gd name="connsiteY9" fmla="*/ 1404014 h 2136914"/>
                <a:gd name="connsiteX10" fmla="*/ 794937 w 1075408"/>
                <a:gd name="connsiteY10" fmla="*/ 1658351 h 2136914"/>
                <a:gd name="connsiteX11" fmla="*/ 698047 w 1075408"/>
                <a:gd name="connsiteY11" fmla="*/ 1930854 h 2136914"/>
                <a:gd name="connsiteX12" fmla="*/ 613269 w 1075408"/>
                <a:gd name="connsiteY12" fmla="*/ 2130690 h 2136914"/>
                <a:gd name="connsiteX13" fmla="*/ 691992 w 1075408"/>
                <a:gd name="connsiteY13" fmla="*/ 2076189 h 2136914"/>
                <a:gd name="connsiteX14" fmla="*/ 825216 w 1075408"/>
                <a:gd name="connsiteY14" fmla="*/ 1973243 h 2136914"/>
                <a:gd name="connsiteX15" fmla="*/ 952384 w 1075408"/>
                <a:gd name="connsiteY15" fmla="*/ 1779463 h 2136914"/>
                <a:gd name="connsiteX16" fmla="*/ 1043218 w 1075408"/>
                <a:gd name="connsiteY16" fmla="*/ 1494849 h 2136914"/>
                <a:gd name="connsiteX17" fmla="*/ 1049274 w 1075408"/>
                <a:gd name="connsiteY17" fmla="*/ 1228401 h 2136914"/>
                <a:gd name="connsiteX18" fmla="*/ 1067441 w 1075408"/>
                <a:gd name="connsiteY18" fmla="*/ 828730 h 2136914"/>
                <a:gd name="connsiteX19" fmla="*/ 903939 w 1075408"/>
                <a:gd name="connsiteY19" fmla="*/ 483559 h 2136914"/>
                <a:gd name="connsiteX20" fmla="*/ 782826 w 1075408"/>
                <a:gd name="connsiteY20" fmla="*/ 326112 h 2136914"/>
                <a:gd name="connsiteX21" fmla="*/ 619324 w 1075408"/>
                <a:gd name="connsiteY21" fmla="*/ 174722 h 2136914"/>
                <a:gd name="connsiteX22" fmla="*/ 437655 w 1075408"/>
                <a:gd name="connsiteY22" fmla="*/ 65720 h 2136914"/>
                <a:gd name="connsiteX23" fmla="*/ 274153 w 1075408"/>
                <a:gd name="connsiteY23" fmla="*/ 5164 h 2136914"/>
                <a:gd name="connsiteX24" fmla="*/ 1650 w 1075408"/>
                <a:gd name="connsiteY24" fmla="*/ 17275 h 21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75408" h="2136914">
                  <a:moveTo>
                    <a:pt x="1650" y="17275"/>
                  </a:moveTo>
                  <a:cubicBezTo>
                    <a:pt x="-18535" y="34433"/>
                    <a:pt x="153041" y="108110"/>
                    <a:pt x="153041" y="108110"/>
                  </a:cubicBezTo>
                  <a:cubicBezTo>
                    <a:pt x="208551" y="141416"/>
                    <a:pt x="284247" y="178759"/>
                    <a:pt x="334710" y="217111"/>
                  </a:cubicBezTo>
                  <a:cubicBezTo>
                    <a:pt x="385173" y="255463"/>
                    <a:pt x="419488" y="297853"/>
                    <a:pt x="455822" y="338224"/>
                  </a:cubicBezTo>
                  <a:cubicBezTo>
                    <a:pt x="492156" y="378595"/>
                    <a:pt x="522434" y="404835"/>
                    <a:pt x="552712" y="459336"/>
                  </a:cubicBezTo>
                  <a:cubicBezTo>
                    <a:pt x="582990" y="513837"/>
                    <a:pt x="602167" y="581459"/>
                    <a:pt x="637491" y="665228"/>
                  </a:cubicBezTo>
                  <a:cubicBezTo>
                    <a:pt x="672816" y="748998"/>
                    <a:pt x="746492" y="882221"/>
                    <a:pt x="764659" y="961953"/>
                  </a:cubicBezTo>
                  <a:cubicBezTo>
                    <a:pt x="782826" y="1041685"/>
                    <a:pt x="748510" y="1096186"/>
                    <a:pt x="746492" y="1143622"/>
                  </a:cubicBezTo>
                  <a:cubicBezTo>
                    <a:pt x="744474" y="1191058"/>
                    <a:pt x="744474" y="1203169"/>
                    <a:pt x="752548" y="1246568"/>
                  </a:cubicBezTo>
                  <a:cubicBezTo>
                    <a:pt x="760622" y="1289967"/>
                    <a:pt x="787872" y="1335384"/>
                    <a:pt x="794937" y="1404014"/>
                  </a:cubicBezTo>
                  <a:cubicBezTo>
                    <a:pt x="802002" y="1472644"/>
                    <a:pt x="811085" y="1570544"/>
                    <a:pt x="794937" y="1658351"/>
                  </a:cubicBezTo>
                  <a:cubicBezTo>
                    <a:pt x="778789" y="1746158"/>
                    <a:pt x="728325" y="1852131"/>
                    <a:pt x="698047" y="1930854"/>
                  </a:cubicBezTo>
                  <a:cubicBezTo>
                    <a:pt x="667769" y="2009577"/>
                    <a:pt x="614278" y="2106468"/>
                    <a:pt x="613269" y="2130690"/>
                  </a:cubicBezTo>
                  <a:cubicBezTo>
                    <a:pt x="612260" y="2154912"/>
                    <a:pt x="656668" y="2102430"/>
                    <a:pt x="691992" y="2076189"/>
                  </a:cubicBezTo>
                  <a:cubicBezTo>
                    <a:pt x="727317" y="2049948"/>
                    <a:pt x="781817" y="2022697"/>
                    <a:pt x="825216" y="1973243"/>
                  </a:cubicBezTo>
                  <a:cubicBezTo>
                    <a:pt x="868615" y="1923789"/>
                    <a:pt x="916050" y="1859195"/>
                    <a:pt x="952384" y="1779463"/>
                  </a:cubicBezTo>
                  <a:cubicBezTo>
                    <a:pt x="988718" y="1699731"/>
                    <a:pt x="1027070" y="1586693"/>
                    <a:pt x="1043218" y="1494849"/>
                  </a:cubicBezTo>
                  <a:cubicBezTo>
                    <a:pt x="1059366" y="1403005"/>
                    <a:pt x="1045237" y="1339421"/>
                    <a:pt x="1049274" y="1228401"/>
                  </a:cubicBezTo>
                  <a:cubicBezTo>
                    <a:pt x="1053311" y="1117381"/>
                    <a:pt x="1091663" y="952870"/>
                    <a:pt x="1067441" y="828730"/>
                  </a:cubicBezTo>
                  <a:cubicBezTo>
                    <a:pt x="1043219" y="704590"/>
                    <a:pt x="951375" y="567329"/>
                    <a:pt x="903939" y="483559"/>
                  </a:cubicBezTo>
                  <a:cubicBezTo>
                    <a:pt x="856503" y="399789"/>
                    <a:pt x="830262" y="377585"/>
                    <a:pt x="782826" y="326112"/>
                  </a:cubicBezTo>
                  <a:cubicBezTo>
                    <a:pt x="735390" y="274639"/>
                    <a:pt x="676852" y="218121"/>
                    <a:pt x="619324" y="174722"/>
                  </a:cubicBezTo>
                  <a:cubicBezTo>
                    <a:pt x="561796" y="131323"/>
                    <a:pt x="495184" y="93980"/>
                    <a:pt x="437655" y="65720"/>
                  </a:cubicBezTo>
                  <a:cubicBezTo>
                    <a:pt x="380126" y="37460"/>
                    <a:pt x="345811" y="15257"/>
                    <a:pt x="274153" y="5164"/>
                  </a:cubicBezTo>
                  <a:cubicBezTo>
                    <a:pt x="202495" y="-4929"/>
                    <a:pt x="21835" y="117"/>
                    <a:pt x="1650" y="17275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Freeform 54">
              <a:extLst>
                <a:ext uri="{FF2B5EF4-FFF2-40B4-BE49-F238E27FC236}">
                  <a16:creationId xmlns:a16="http://schemas.microsoft.com/office/drawing/2014/main" id="{117116EF-16DC-4F66-A0E3-9534D9AF8D90}"/>
                </a:ext>
              </a:extLst>
            </p:cNvPr>
            <p:cNvSpPr/>
            <p:nvPr/>
          </p:nvSpPr>
          <p:spPr>
            <a:xfrm>
              <a:off x="9364755" y="4666704"/>
              <a:ext cx="404960" cy="874288"/>
            </a:xfrm>
            <a:custGeom>
              <a:avLst/>
              <a:gdLst>
                <a:gd name="connsiteX0" fmla="*/ 69107 w 404960"/>
                <a:gd name="connsiteY0" fmla="*/ 43602 h 874288"/>
                <a:gd name="connsiteX1" fmla="*/ 129663 w 404960"/>
                <a:gd name="connsiteY1" fmla="*/ 376661 h 874288"/>
                <a:gd name="connsiteX2" fmla="*/ 165997 w 404960"/>
                <a:gd name="connsiteY2" fmla="*/ 485663 h 874288"/>
                <a:gd name="connsiteX3" fmla="*/ 147830 w 404960"/>
                <a:gd name="connsiteY3" fmla="*/ 637053 h 874288"/>
                <a:gd name="connsiteX4" fmla="*/ 38829 w 404960"/>
                <a:gd name="connsiteY4" fmla="*/ 836889 h 874288"/>
                <a:gd name="connsiteX5" fmla="*/ 2495 w 404960"/>
                <a:gd name="connsiteY5" fmla="*/ 867167 h 874288"/>
                <a:gd name="connsiteX6" fmla="*/ 99385 w 404960"/>
                <a:gd name="connsiteY6" fmla="*/ 867167 h 874288"/>
                <a:gd name="connsiteX7" fmla="*/ 232609 w 404960"/>
                <a:gd name="connsiteY7" fmla="*/ 788444 h 874288"/>
                <a:gd name="connsiteX8" fmla="*/ 347666 w 404960"/>
                <a:gd name="connsiteY8" fmla="*/ 624942 h 874288"/>
                <a:gd name="connsiteX9" fmla="*/ 390056 w 404960"/>
                <a:gd name="connsiteY9" fmla="*/ 509885 h 874288"/>
                <a:gd name="connsiteX10" fmla="*/ 402167 w 404960"/>
                <a:gd name="connsiteY10" fmla="*/ 279771 h 874288"/>
                <a:gd name="connsiteX11" fmla="*/ 341610 w 404960"/>
                <a:gd name="connsiteY11" fmla="*/ 31491 h 874288"/>
                <a:gd name="connsiteX12" fmla="*/ 69107 w 404960"/>
                <a:gd name="connsiteY12" fmla="*/ 43602 h 87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4960" h="874288">
                  <a:moveTo>
                    <a:pt x="69107" y="43602"/>
                  </a:moveTo>
                  <a:cubicBezTo>
                    <a:pt x="33783" y="101130"/>
                    <a:pt x="113515" y="302984"/>
                    <a:pt x="129663" y="376661"/>
                  </a:cubicBezTo>
                  <a:cubicBezTo>
                    <a:pt x="145811" y="450338"/>
                    <a:pt x="162969" y="442264"/>
                    <a:pt x="165997" y="485663"/>
                  </a:cubicBezTo>
                  <a:cubicBezTo>
                    <a:pt x="169025" y="529062"/>
                    <a:pt x="169025" y="578515"/>
                    <a:pt x="147830" y="637053"/>
                  </a:cubicBezTo>
                  <a:cubicBezTo>
                    <a:pt x="126635" y="695591"/>
                    <a:pt x="63051" y="798537"/>
                    <a:pt x="38829" y="836889"/>
                  </a:cubicBezTo>
                  <a:cubicBezTo>
                    <a:pt x="14607" y="875241"/>
                    <a:pt x="-7598" y="862121"/>
                    <a:pt x="2495" y="867167"/>
                  </a:cubicBezTo>
                  <a:cubicBezTo>
                    <a:pt x="12588" y="872213"/>
                    <a:pt x="61033" y="880287"/>
                    <a:pt x="99385" y="867167"/>
                  </a:cubicBezTo>
                  <a:cubicBezTo>
                    <a:pt x="137737" y="854047"/>
                    <a:pt x="191229" y="828815"/>
                    <a:pt x="232609" y="788444"/>
                  </a:cubicBezTo>
                  <a:cubicBezTo>
                    <a:pt x="273989" y="748073"/>
                    <a:pt x="321425" y="671368"/>
                    <a:pt x="347666" y="624942"/>
                  </a:cubicBezTo>
                  <a:cubicBezTo>
                    <a:pt x="373907" y="578516"/>
                    <a:pt x="380972" y="567414"/>
                    <a:pt x="390056" y="509885"/>
                  </a:cubicBezTo>
                  <a:cubicBezTo>
                    <a:pt x="399140" y="452356"/>
                    <a:pt x="410241" y="359503"/>
                    <a:pt x="402167" y="279771"/>
                  </a:cubicBezTo>
                  <a:cubicBezTo>
                    <a:pt x="394093" y="200039"/>
                    <a:pt x="398129" y="73880"/>
                    <a:pt x="341610" y="31491"/>
                  </a:cubicBezTo>
                  <a:cubicBezTo>
                    <a:pt x="285091" y="-10898"/>
                    <a:pt x="104431" y="-13926"/>
                    <a:pt x="69107" y="43602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Freeform 55">
              <a:extLst>
                <a:ext uri="{FF2B5EF4-FFF2-40B4-BE49-F238E27FC236}">
                  <a16:creationId xmlns:a16="http://schemas.microsoft.com/office/drawing/2014/main" id="{C7FA8BE2-034A-4F34-969B-56FA7EB86FC5}"/>
                </a:ext>
              </a:extLst>
            </p:cNvPr>
            <p:cNvSpPr/>
            <p:nvPr/>
          </p:nvSpPr>
          <p:spPr>
            <a:xfrm>
              <a:off x="8672633" y="3897890"/>
              <a:ext cx="1505511" cy="955644"/>
            </a:xfrm>
            <a:custGeom>
              <a:avLst/>
              <a:gdLst>
                <a:gd name="connsiteX0" fmla="*/ 14167 w 1505511"/>
                <a:gd name="connsiteY0" fmla="*/ 422064 h 955644"/>
                <a:gd name="connsiteX1" fmla="*/ 148982 w 1505511"/>
                <a:gd name="connsiteY1" fmla="*/ 234495 h 955644"/>
                <a:gd name="connsiteX2" fmla="*/ 377582 w 1505511"/>
                <a:gd name="connsiteY2" fmla="*/ 70372 h 955644"/>
                <a:gd name="connsiteX3" fmla="*/ 705829 w 1505511"/>
                <a:gd name="connsiteY3" fmla="*/ 33 h 955644"/>
                <a:gd name="connsiteX4" fmla="*/ 1110275 w 1505511"/>
                <a:gd name="connsiteY4" fmla="*/ 64510 h 955644"/>
                <a:gd name="connsiteX5" fmla="*/ 1379905 w 1505511"/>
                <a:gd name="connsiteY5" fmla="*/ 269664 h 955644"/>
                <a:gd name="connsiteX6" fmla="*/ 1502998 w 1505511"/>
                <a:gd name="connsiteY6" fmla="*/ 545156 h 955644"/>
                <a:gd name="connsiteX7" fmla="*/ 1450244 w 1505511"/>
                <a:gd name="connsiteY7" fmla="*/ 750310 h 955644"/>
                <a:gd name="connsiteX8" fmla="*/ 1303705 w 1505511"/>
                <a:gd name="connsiteY8" fmla="*/ 890987 h 955644"/>
                <a:gd name="connsiteX9" fmla="*/ 1110275 w 1505511"/>
                <a:gd name="connsiteY9" fmla="*/ 955464 h 955644"/>
                <a:gd name="connsiteX10" fmla="*/ 963736 w 1505511"/>
                <a:gd name="connsiteY10" fmla="*/ 873402 h 955644"/>
                <a:gd name="connsiteX11" fmla="*/ 823059 w 1505511"/>
                <a:gd name="connsiteY11" fmla="*/ 679972 h 955644"/>
                <a:gd name="connsiteX12" fmla="*/ 758582 w 1505511"/>
                <a:gd name="connsiteY12" fmla="*/ 574464 h 955644"/>
                <a:gd name="connsiteX13" fmla="*/ 647213 w 1505511"/>
                <a:gd name="connsiteY13" fmla="*/ 509987 h 955644"/>
                <a:gd name="connsiteX14" fmla="*/ 459644 w 1505511"/>
                <a:gd name="connsiteY14" fmla="*/ 474818 h 955644"/>
                <a:gd name="connsiteX15" fmla="*/ 190013 w 1505511"/>
                <a:gd name="connsiteY15" fmla="*/ 527572 h 955644"/>
                <a:gd name="connsiteX16" fmla="*/ 25890 w 1505511"/>
                <a:gd name="connsiteY16" fmla="*/ 539295 h 955644"/>
                <a:gd name="connsiteX17" fmla="*/ 14167 w 1505511"/>
                <a:gd name="connsiteY17" fmla="*/ 422064 h 955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05511" h="955644">
                  <a:moveTo>
                    <a:pt x="14167" y="422064"/>
                  </a:moveTo>
                  <a:cubicBezTo>
                    <a:pt x="34682" y="371264"/>
                    <a:pt x="88413" y="293110"/>
                    <a:pt x="148982" y="234495"/>
                  </a:cubicBezTo>
                  <a:cubicBezTo>
                    <a:pt x="209551" y="175880"/>
                    <a:pt x="284774" y="109449"/>
                    <a:pt x="377582" y="70372"/>
                  </a:cubicBezTo>
                  <a:cubicBezTo>
                    <a:pt x="470390" y="31295"/>
                    <a:pt x="583714" y="1010"/>
                    <a:pt x="705829" y="33"/>
                  </a:cubicBezTo>
                  <a:cubicBezTo>
                    <a:pt x="827944" y="-944"/>
                    <a:pt x="997929" y="19571"/>
                    <a:pt x="1110275" y="64510"/>
                  </a:cubicBezTo>
                  <a:cubicBezTo>
                    <a:pt x="1222621" y="109449"/>
                    <a:pt x="1314451" y="189556"/>
                    <a:pt x="1379905" y="269664"/>
                  </a:cubicBezTo>
                  <a:cubicBezTo>
                    <a:pt x="1445359" y="349772"/>
                    <a:pt x="1491275" y="465048"/>
                    <a:pt x="1502998" y="545156"/>
                  </a:cubicBezTo>
                  <a:cubicBezTo>
                    <a:pt x="1514721" y="625264"/>
                    <a:pt x="1483459" y="692672"/>
                    <a:pt x="1450244" y="750310"/>
                  </a:cubicBezTo>
                  <a:cubicBezTo>
                    <a:pt x="1417029" y="807948"/>
                    <a:pt x="1360366" y="856795"/>
                    <a:pt x="1303705" y="890987"/>
                  </a:cubicBezTo>
                  <a:cubicBezTo>
                    <a:pt x="1247044" y="925179"/>
                    <a:pt x="1166937" y="958395"/>
                    <a:pt x="1110275" y="955464"/>
                  </a:cubicBezTo>
                  <a:cubicBezTo>
                    <a:pt x="1053614" y="952533"/>
                    <a:pt x="1011605" y="919317"/>
                    <a:pt x="963736" y="873402"/>
                  </a:cubicBezTo>
                  <a:cubicBezTo>
                    <a:pt x="915867" y="827487"/>
                    <a:pt x="857251" y="729795"/>
                    <a:pt x="823059" y="679972"/>
                  </a:cubicBezTo>
                  <a:cubicBezTo>
                    <a:pt x="788867" y="630149"/>
                    <a:pt x="787890" y="602795"/>
                    <a:pt x="758582" y="574464"/>
                  </a:cubicBezTo>
                  <a:cubicBezTo>
                    <a:pt x="729274" y="546133"/>
                    <a:pt x="697036" y="526595"/>
                    <a:pt x="647213" y="509987"/>
                  </a:cubicBezTo>
                  <a:cubicBezTo>
                    <a:pt x="597390" y="493379"/>
                    <a:pt x="535844" y="471887"/>
                    <a:pt x="459644" y="474818"/>
                  </a:cubicBezTo>
                  <a:cubicBezTo>
                    <a:pt x="383444" y="477749"/>
                    <a:pt x="262305" y="516826"/>
                    <a:pt x="190013" y="527572"/>
                  </a:cubicBezTo>
                  <a:cubicBezTo>
                    <a:pt x="117721" y="538318"/>
                    <a:pt x="58128" y="550041"/>
                    <a:pt x="25890" y="539295"/>
                  </a:cubicBezTo>
                  <a:cubicBezTo>
                    <a:pt x="-6348" y="528549"/>
                    <a:pt x="-6348" y="472864"/>
                    <a:pt x="14167" y="422064"/>
                  </a:cubicBezTo>
                  <a:close/>
                </a:path>
              </a:pathLst>
            </a:custGeom>
            <a:solidFill>
              <a:srgbClr val="FB82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68E25C53-E161-487C-8746-5C98A38CC164}"/>
                </a:ext>
              </a:extLst>
            </p:cNvPr>
            <p:cNvSpPr/>
            <p:nvPr/>
          </p:nvSpPr>
          <p:spPr>
            <a:xfrm rot="20535420">
              <a:off x="8148006" y="4009013"/>
              <a:ext cx="717752" cy="865135"/>
            </a:xfrm>
            <a:prstGeom prst="ellipse">
              <a:avLst/>
            </a:pr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Freeform 57">
              <a:extLst>
                <a:ext uri="{FF2B5EF4-FFF2-40B4-BE49-F238E27FC236}">
                  <a16:creationId xmlns:a16="http://schemas.microsoft.com/office/drawing/2014/main" id="{7488CAE7-F292-4303-B7A7-2A61884E41E2}"/>
                </a:ext>
              </a:extLst>
            </p:cNvPr>
            <p:cNvSpPr/>
            <p:nvPr/>
          </p:nvSpPr>
          <p:spPr>
            <a:xfrm>
              <a:off x="8056065" y="4364839"/>
              <a:ext cx="199981" cy="292277"/>
            </a:xfrm>
            <a:custGeom>
              <a:avLst/>
              <a:gdLst>
                <a:gd name="connsiteX0" fmla="*/ 123964 w 199981"/>
                <a:gd name="connsiteY0" fmla="*/ 4626 h 292277"/>
                <a:gd name="connsiteX1" fmla="*/ 84208 w 199981"/>
                <a:gd name="connsiteY1" fmla="*/ 115060 h 292277"/>
                <a:gd name="connsiteX2" fmla="*/ 44451 w 199981"/>
                <a:gd name="connsiteY2" fmla="*/ 194573 h 292277"/>
                <a:gd name="connsiteX3" fmla="*/ 277 w 199981"/>
                <a:gd name="connsiteY3" fmla="*/ 229913 h 292277"/>
                <a:gd name="connsiteX4" fmla="*/ 66538 w 199981"/>
                <a:gd name="connsiteY4" fmla="*/ 216660 h 292277"/>
                <a:gd name="connsiteX5" fmla="*/ 128382 w 199981"/>
                <a:gd name="connsiteY5" fmla="*/ 194573 h 292277"/>
                <a:gd name="connsiteX6" fmla="*/ 154886 w 199981"/>
                <a:gd name="connsiteY6" fmla="*/ 172486 h 292277"/>
                <a:gd name="connsiteX7" fmla="*/ 84208 w 199981"/>
                <a:gd name="connsiteY7" fmla="*/ 225495 h 292277"/>
                <a:gd name="connsiteX8" fmla="*/ 35617 w 199981"/>
                <a:gd name="connsiteY8" fmla="*/ 282921 h 292277"/>
                <a:gd name="connsiteX9" fmla="*/ 13530 w 199981"/>
                <a:gd name="connsiteY9" fmla="*/ 287339 h 292277"/>
                <a:gd name="connsiteX10" fmla="*/ 88625 w 199981"/>
                <a:gd name="connsiteY10" fmla="*/ 282921 h 292277"/>
                <a:gd name="connsiteX11" fmla="*/ 132799 w 199981"/>
                <a:gd name="connsiteY11" fmla="*/ 252000 h 292277"/>
                <a:gd name="connsiteX12" fmla="*/ 163721 w 199981"/>
                <a:gd name="connsiteY12" fmla="*/ 234330 h 292277"/>
                <a:gd name="connsiteX13" fmla="*/ 199060 w 199981"/>
                <a:gd name="connsiteY13" fmla="*/ 282921 h 292277"/>
                <a:gd name="connsiteX14" fmla="*/ 123964 w 199981"/>
                <a:gd name="connsiteY14" fmla="*/ 4626 h 2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9981" h="292277">
                  <a:moveTo>
                    <a:pt x="123964" y="4626"/>
                  </a:moveTo>
                  <a:cubicBezTo>
                    <a:pt x="104822" y="-23351"/>
                    <a:pt x="97460" y="83402"/>
                    <a:pt x="84208" y="115060"/>
                  </a:cubicBezTo>
                  <a:cubicBezTo>
                    <a:pt x="70956" y="146718"/>
                    <a:pt x="58439" y="175431"/>
                    <a:pt x="44451" y="194573"/>
                  </a:cubicBezTo>
                  <a:cubicBezTo>
                    <a:pt x="30463" y="213715"/>
                    <a:pt x="-3404" y="226232"/>
                    <a:pt x="277" y="229913"/>
                  </a:cubicBezTo>
                  <a:cubicBezTo>
                    <a:pt x="3958" y="233594"/>
                    <a:pt x="45187" y="222550"/>
                    <a:pt x="66538" y="216660"/>
                  </a:cubicBezTo>
                  <a:cubicBezTo>
                    <a:pt x="87889" y="210770"/>
                    <a:pt x="113657" y="201935"/>
                    <a:pt x="128382" y="194573"/>
                  </a:cubicBezTo>
                  <a:cubicBezTo>
                    <a:pt x="143107" y="187211"/>
                    <a:pt x="162248" y="167332"/>
                    <a:pt x="154886" y="172486"/>
                  </a:cubicBezTo>
                  <a:cubicBezTo>
                    <a:pt x="147524" y="177640"/>
                    <a:pt x="104086" y="207089"/>
                    <a:pt x="84208" y="225495"/>
                  </a:cubicBezTo>
                  <a:cubicBezTo>
                    <a:pt x="64330" y="243901"/>
                    <a:pt x="47396" y="272614"/>
                    <a:pt x="35617" y="282921"/>
                  </a:cubicBezTo>
                  <a:cubicBezTo>
                    <a:pt x="23838" y="293228"/>
                    <a:pt x="4695" y="287339"/>
                    <a:pt x="13530" y="287339"/>
                  </a:cubicBezTo>
                  <a:cubicBezTo>
                    <a:pt x="22365" y="287339"/>
                    <a:pt x="68747" y="288811"/>
                    <a:pt x="88625" y="282921"/>
                  </a:cubicBezTo>
                  <a:cubicBezTo>
                    <a:pt x="108503" y="277031"/>
                    <a:pt x="120283" y="260099"/>
                    <a:pt x="132799" y="252000"/>
                  </a:cubicBezTo>
                  <a:cubicBezTo>
                    <a:pt x="145315" y="243902"/>
                    <a:pt x="152678" y="229177"/>
                    <a:pt x="163721" y="234330"/>
                  </a:cubicBezTo>
                  <a:cubicBezTo>
                    <a:pt x="174765" y="239484"/>
                    <a:pt x="205686" y="318996"/>
                    <a:pt x="199060" y="282921"/>
                  </a:cubicBezTo>
                  <a:cubicBezTo>
                    <a:pt x="192434" y="246846"/>
                    <a:pt x="143106" y="32603"/>
                    <a:pt x="123964" y="4626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28DCFE94-1C53-4DD4-8D1F-20D8B32ABFE1}"/>
                </a:ext>
              </a:extLst>
            </p:cNvPr>
            <p:cNvSpPr/>
            <p:nvPr/>
          </p:nvSpPr>
          <p:spPr>
            <a:xfrm rot="20535420">
              <a:off x="8208216" y="4056672"/>
              <a:ext cx="590236" cy="778180"/>
            </a:xfrm>
            <a:prstGeom prst="ellipse">
              <a:avLst/>
            </a:prstGeom>
            <a:solidFill>
              <a:srgbClr val="FF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Freeform 59">
              <a:extLst>
                <a:ext uri="{FF2B5EF4-FFF2-40B4-BE49-F238E27FC236}">
                  <a16:creationId xmlns:a16="http://schemas.microsoft.com/office/drawing/2014/main" id="{F00DD4AA-F18A-4183-9542-360044FEBA10}"/>
                </a:ext>
              </a:extLst>
            </p:cNvPr>
            <p:cNvSpPr/>
            <p:nvPr/>
          </p:nvSpPr>
          <p:spPr>
            <a:xfrm>
              <a:off x="8257570" y="4031994"/>
              <a:ext cx="200011" cy="393737"/>
            </a:xfrm>
            <a:custGeom>
              <a:avLst/>
              <a:gdLst>
                <a:gd name="connsiteX0" fmla="*/ 177113 w 200011"/>
                <a:gd name="connsiteY0" fmla="*/ 81 h 393737"/>
                <a:gd name="connsiteX1" fmla="*/ 62056 w 200011"/>
                <a:gd name="connsiteY1" fmla="*/ 42471 h 393737"/>
                <a:gd name="connsiteX2" fmla="*/ 1500 w 200011"/>
                <a:gd name="connsiteY2" fmla="*/ 212028 h 393737"/>
                <a:gd name="connsiteX3" fmla="*/ 25723 w 200011"/>
                <a:gd name="connsiteY3" fmla="*/ 345252 h 393737"/>
                <a:gd name="connsiteX4" fmla="*/ 104446 w 200011"/>
                <a:gd name="connsiteY4" fmla="*/ 393697 h 393737"/>
                <a:gd name="connsiteX5" fmla="*/ 165002 w 200011"/>
                <a:gd name="connsiteY5" fmla="*/ 351308 h 393737"/>
                <a:gd name="connsiteX6" fmla="*/ 152891 w 200011"/>
                <a:gd name="connsiteY6" fmla="*/ 242307 h 393737"/>
                <a:gd name="connsiteX7" fmla="*/ 158946 w 200011"/>
                <a:gd name="connsiteY7" fmla="*/ 133305 h 393737"/>
                <a:gd name="connsiteX8" fmla="*/ 195280 w 200011"/>
                <a:gd name="connsiteY8" fmla="*/ 48526 h 393737"/>
                <a:gd name="connsiteX9" fmla="*/ 177113 w 200011"/>
                <a:gd name="connsiteY9" fmla="*/ 81 h 39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11" h="393737">
                  <a:moveTo>
                    <a:pt x="177113" y="81"/>
                  </a:moveTo>
                  <a:cubicBezTo>
                    <a:pt x="154909" y="-928"/>
                    <a:pt x="91325" y="7147"/>
                    <a:pt x="62056" y="42471"/>
                  </a:cubicBezTo>
                  <a:cubicBezTo>
                    <a:pt x="32787" y="77795"/>
                    <a:pt x="7556" y="161564"/>
                    <a:pt x="1500" y="212028"/>
                  </a:cubicBezTo>
                  <a:cubicBezTo>
                    <a:pt x="-4556" y="262492"/>
                    <a:pt x="8565" y="314974"/>
                    <a:pt x="25723" y="345252"/>
                  </a:cubicBezTo>
                  <a:cubicBezTo>
                    <a:pt x="42881" y="375530"/>
                    <a:pt x="81233" y="392688"/>
                    <a:pt x="104446" y="393697"/>
                  </a:cubicBezTo>
                  <a:cubicBezTo>
                    <a:pt x="127659" y="394706"/>
                    <a:pt x="156928" y="376540"/>
                    <a:pt x="165002" y="351308"/>
                  </a:cubicBezTo>
                  <a:cubicBezTo>
                    <a:pt x="173076" y="326076"/>
                    <a:pt x="153900" y="278641"/>
                    <a:pt x="152891" y="242307"/>
                  </a:cubicBezTo>
                  <a:cubicBezTo>
                    <a:pt x="151882" y="205973"/>
                    <a:pt x="151881" y="165602"/>
                    <a:pt x="158946" y="133305"/>
                  </a:cubicBezTo>
                  <a:cubicBezTo>
                    <a:pt x="166011" y="101008"/>
                    <a:pt x="185187" y="68711"/>
                    <a:pt x="195280" y="48526"/>
                  </a:cubicBezTo>
                  <a:cubicBezTo>
                    <a:pt x="205373" y="28341"/>
                    <a:pt x="199317" y="1090"/>
                    <a:pt x="177113" y="81"/>
                  </a:cubicBezTo>
                  <a:close/>
                </a:path>
              </a:pathLst>
            </a:cu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Freeform 60">
              <a:extLst>
                <a:ext uri="{FF2B5EF4-FFF2-40B4-BE49-F238E27FC236}">
                  <a16:creationId xmlns:a16="http://schemas.microsoft.com/office/drawing/2014/main" id="{FEF4160D-DCAF-4634-A8A1-5476B75A9B1A}"/>
                </a:ext>
              </a:extLst>
            </p:cNvPr>
            <p:cNvSpPr/>
            <p:nvPr/>
          </p:nvSpPr>
          <p:spPr>
            <a:xfrm rot="18982674" flipV="1">
              <a:off x="8454035" y="4497669"/>
              <a:ext cx="200011" cy="393737"/>
            </a:xfrm>
            <a:custGeom>
              <a:avLst/>
              <a:gdLst>
                <a:gd name="connsiteX0" fmla="*/ 177113 w 200011"/>
                <a:gd name="connsiteY0" fmla="*/ 81 h 393737"/>
                <a:gd name="connsiteX1" fmla="*/ 62056 w 200011"/>
                <a:gd name="connsiteY1" fmla="*/ 42471 h 393737"/>
                <a:gd name="connsiteX2" fmla="*/ 1500 w 200011"/>
                <a:gd name="connsiteY2" fmla="*/ 212028 h 393737"/>
                <a:gd name="connsiteX3" fmla="*/ 25723 w 200011"/>
                <a:gd name="connsiteY3" fmla="*/ 345252 h 393737"/>
                <a:gd name="connsiteX4" fmla="*/ 104446 w 200011"/>
                <a:gd name="connsiteY4" fmla="*/ 393697 h 393737"/>
                <a:gd name="connsiteX5" fmla="*/ 165002 w 200011"/>
                <a:gd name="connsiteY5" fmla="*/ 351308 h 393737"/>
                <a:gd name="connsiteX6" fmla="*/ 152891 w 200011"/>
                <a:gd name="connsiteY6" fmla="*/ 242307 h 393737"/>
                <a:gd name="connsiteX7" fmla="*/ 158946 w 200011"/>
                <a:gd name="connsiteY7" fmla="*/ 133305 h 393737"/>
                <a:gd name="connsiteX8" fmla="*/ 195280 w 200011"/>
                <a:gd name="connsiteY8" fmla="*/ 48526 h 393737"/>
                <a:gd name="connsiteX9" fmla="*/ 177113 w 200011"/>
                <a:gd name="connsiteY9" fmla="*/ 81 h 39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11" h="393737">
                  <a:moveTo>
                    <a:pt x="177113" y="81"/>
                  </a:moveTo>
                  <a:cubicBezTo>
                    <a:pt x="154909" y="-928"/>
                    <a:pt x="91325" y="7147"/>
                    <a:pt x="62056" y="42471"/>
                  </a:cubicBezTo>
                  <a:cubicBezTo>
                    <a:pt x="32787" y="77795"/>
                    <a:pt x="7556" y="161564"/>
                    <a:pt x="1500" y="212028"/>
                  </a:cubicBezTo>
                  <a:cubicBezTo>
                    <a:pt x="-4556" y="262492"/>
                    <a:pt x="8565" y="314974"/>
                    <a:pt x="25723" y="345252"/>
                  </a:cubicBezTo>
                  <a:cubicBezTo>
                    <a:pt x="42881" y="375530"/>
                    <a:pt x="81233" y="392688"/>
                    <a:pt x="104446" y="393697"/>
                  </a:cubicBezTo>
                  <a:cubicBezTo>
                    <a:pt x="127659" y="394706"/>
                    <a:pt x="156928" y="376540"/>
                    <a:pt x="165002" y="351308"/>
                  </a:cubicBezTo>
                  <a:cubicBezTo>
                    <a:pt x="173076" y="326076"/>
                    <a:pt x="153900" y="278641"/>
                    <a:pt x="152891" y="242307"/>
                  </a:cubicBezTo>
                  <a:cubicBezTo>
                    <a:pt x="151882" y="205973"/>
                    <a:pt x="151881" y="165602"/>
                    <a:pt x="158946" y="133305"/>
                  </a:cubicBezTo>
                  <a:cubicBezTo>
                    <a:pt x="166011" y="101008"/>
                    <a:pt x="185187" y="68711"/>
                    <a:pt x="195280" y="48526"/>
                  </a:cubicBezTo>
                  <a:cubicBezTo>
                    <a:pt x="205373" y="28341"/>
                    <a:pt x="199317" y="1090"/>
                    <a:pt x="177113" y="81"/>
                  </a:cubicBezTo>
                  <a:close/>
                </a:path>
              </a:pathLst>
            </a:cu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Freeform 61">
              <a:extLst>
                <a:ext uri="{FF2B5EF4-FFF2-40B4-BE49-F238E27FC236}">
                  <a16:creationId xmlns:a16="http://schemas.microsoft.com/office/drawing/2014/main" id="{2F0BDB88-6942-4595-853E-4AB0E5748E8A}"/>
                </a:ext>
              </a:extLst>
            </p:cNvPr>
            <p:cNvSpPr/>
            <p:nvPr/>
          </p:nvSpPr>
          <p:spPr>
            <a:xfrm>
              <a:off x="8533504" y="4219273"/>
              <a:ext cx="141724" cy="194366"/>
            </a:xfrm>
            <a:custGeom>
              <a:avLst/>
              <a:gdLst>
                <a:gd name="connsiteX0" fmla="*/ 44174 w 141724"/>
                <a:gd name="connsiteY0" fmla="*/ 194366 h 194366"/>
                <a:gd name="connsiteX1" fmla="*/ 97183 w 141724"/>
                <a:gd name="connsiteY1" fmla="*/ 163444 h 194366"/>
                <a:gd name="connsiteX2" fmla="*/ 132522 w 141724"/>
                <a:gd name="connsiteY2" fmla="*/ 119270 h 194366"/>
                <a:gd name="connsiteX3" fmla="*/ 141357 w 141724"/>
                <a:gd name="connsiteY3" fmla="*/ 83931 h 194366"/>
                <a:gd name="connsiteX4" fmla="*/ 123687 w 141724"/>
                <a:gd name="connsiteY4" fmla="*/ 57426 h 194366"/>
                <a:gd name="connsiteX5" fmla="*/ 88348 w 141724"/>
                <a:gd name="connsiteY5" fmla="*/ 26505 h 194366"/>
                <a:gd name="connsiteX6" fmla="*/ 44174 w 141724"/>
                <a:gd name="connsiteY6" fmla="*/ 4418 h 194366"/>
                <a:gd name="connsiteX7" fmla="*/ 0 w 141724"/>
                <a:gd name="connsiteY7" fmla="*/ 0 h 1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724" h="194366">
                  <a:moveTo>
                    <a:pt x="44174" y="194366"/>
                  </a:moveTo>
                  <a:cubicBezTo>
                    <a:pt x="63316" y="185163"/>
                    <a:pt x="82458" y="175960"/>
                    <a:pt x="97183" y="163444"/>
                  </a:cubicBezTo>
                  <a:cubicBezTo>
                    <a:pt x="111908" y="150928"/>
                    <a:pt x="125160" y="132522"/>
                    <a:pt x="132522" y="119270"/>
                  </a:cubicBezTo>
                  <a:cubicBezTo>
                    <a:pt x="139884" y="106018"/>
                    <a:pt x="142829" y="94238"/>
                    <a:pt x="141357" y="83931"/>
                  </a:cubicBezTo>
                  <a:cubicBezTo>
                    <a:pt x="139885" y="73624"/>
                    <a:pt x="132522" y="66997"/>
                    <a:pt x="123687" y="57426"/>
                  </a:cubicBezTo>
                  <a:cubicBezTo>
                    <a:pt x="114852" y="47855"/>
                    <a:pt x="101600" y="35340"/>
                    <a:pt x="88348" y="26505"/>
                  </a:cubicBezTo>
                  <a:cubicBezTo>
                    <a:pt x="75096" y="17670"/>
                    <a:pt x="58899" y="8835"/>
                    <a:pt x="44174" y="4418"/>
                  </a:cubicBezTo>
                  <a:cubicBezTo>
                    <a:pt x="29449" y="1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Freeform 62">
              <a:extLst>
                <a:ext uri="{FF2B5EF4-FFF2-40B4-BE49-F238E27FC236}">
                  <a16:creationId xmlns:a16="http://schemas.microsoft.com/office/drawing/2014/main" id="{A6462670-4842-469A-9486-04B7DCA8AAF3}"/>
                </a:ext>
              </a:extLst>
            </p:cNvPr>
            <p:cNvSpPr/>
            <p:nvPr/>
          </p:nvSpPr>
          <p:spPr>
            <a:xfrm rot="19438321" flipV="1">
              <a:off x="8575591" y="4397071"/>
              <a:ext cx="141724" cy="194366"/>
            </a:xfrm>
            <a:custGeom>
              <a:avLst/>
              <a:gdLst>
                <a:gd name="connsiteX0" fmla="*/ 44174 w 141724"/>
                <a:gd name="connsiteY0" fmla="*/ 194366 h 194366"/>
                <a:gd name="connsiteX1" fmla="*/ 97183 w 141724"/>
                <a:gd name="connsiteY1" fmla="*/ 163444 h 194366"/>
                <a:gd name="connsiteX2" fmla="*/ 132522 w 141724"/>
                <a:gd name="connsiteY2" fmla="*/ 119270 h 194366"/>
                <a:gd name="connsiteX3" fmla="*/ 141357 w 141724"/>
                <a:gd name="connsiteY3" fmla="*/ 83931 h 194366"/>
                <a:gd name="connsiteX4" fmla="*/ 123687 w 141724"/>
                <a:gd name="connsiteY4" fmla="*/ 57426 h 194366"/>
                <a:gd name="connsiteX5" fmla="*/ 88348 w 141724"/>
                <a:gd name="connsiteY5" fmla="*/ 26505 h 194366"/>
                <a:gd name="connsiteX6" fmla="*/ 44174 w 141724"/>
                <a:gd name="connsiteY6" fmla="*/ 4418 h 194366"/>
                <a:gd name="connsiteX7" fmla="*/ 0 w 141724"/>
                <a:gd name="connsiteY7" fmla="*/ 0 h 1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724" h="194366">
                  <a:moveTo>
                    <a:pt x="44174" y="194366"/>
                  </a:moveTo>
                  <a:cubicBezTo>
                    <a:pt x="63316" y="185163"/>
                    <a:pt x="82458" y="175960"/>
                    <a:pt x="97183" y="163444"/>
                  </a:cubicBezTo>
                  <a:cubicBezTo>
                    <a:pt x="111908" y="150928"/>
                    <a:pt x="125160" y="132522"/>
                    <a:pt x="132522" y="119270"/>
                  </a:cubicBezTo>
                  <a:cubicBezTo>
                    <a:pt x="139884" y="106018"/>
                    <a:pt x="142829" y="94238"/>
                    <a:pt x="141357" y="83931"/>
                  </a:cubicBezTo>
                  <a:cubicBezTo>
                    <a:pt x="139885" y="73624"/>
                    <a:pt x="132522" y="66997"/>
                    <a:pt x="123687" y="57426"/>
                  </a:cubicBezTo>
                  <a:cubicBezTo>
                    <a:pt x="114852" y="47855"/>
                    <a:pt x="101600" y="35340"/>
                    <a:pt x="88348" y="26505"/>
                  </a:cubicBezTo>
                  <a:cubicBezTo>
                    <a:pt x="75096" y="17670"/>
                    <a:pt x="58899" y="8835"/>
                    <a:pt x="44174" y="4418"/>
                  </a:cubicBezTo>
                  <a:cubicBezTo>
                    <a:pt x="29449" y="1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A98D18F2-66C1-45D0-B7D4-C50233F25456}"/>
                </a:ext>
              </a:extLst>
            </p:cNvPr>
            <p:cNvSpPr/>
            <p:nvPr/>
          </p:nvSpPr>
          <p:spPr>
            <a:xfrm rot="20956221">
              <a:off x="8517024" y="4369316"/>
              <a:ext cx="70739" cy="10525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4CC6E640-42CD-4CD5-A6CC-EA5F09E1E28A}"/>
                </a:ext>
              </a:extLst>
            </p:cNvPr>
            <p:cNvSpPr/>
            <p:nvPr/>
          </p:nvSpPr>
          <p:spPr>
            <a:xfrm>
              <a:off x="8297872" y="4274655"/>
              <a:ext cx="99324" cy="993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7CCDB990-7C92-4DD9-8E25-832D2CAEA9B0}"/>
                </a:ext>
              </a:extLst>
            </p:cNvPr>
            <p:cNvSpPr/>
            <p:nvPr/>
          </p:nvSpPr>
          <p:spPr>
            <a:xfrm>
              <a:off x="8431379" y="4577598"/>
              <a:ext cx="99324" cy="993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6811D200-2FD1-488F-9004-3D4A6EB37645}"/>
                </a:ext>
              </a:extLst>
            </p:cNvPr>
            <p:cNvSpPr/>
            <p:nvPr/>
          </p:nvSpPr>
          <p:spPr>
            <a:xfrm>
              <a:off x="8334699" y="4315455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75684CB3-589F-48FF-8DC2-04A6BDBE0CFB}"/>
                </a:ext>
              </a:extLst>
            </p:cNvPr>
            <p:cNvSpPr/>
            <p:nvPr/>
          </p:nvSpPr>
          <p:spPr>
            <a:xfrm>
              <a:off x="8461860" y="4616786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D1FA9098-5CFC-4B44-9C68-2DB9580EB1ED}"/>
              </a:ext>
            </a:extLst>
          </p:cNvPr>
          <p:cNvGrpSpPr/>
          <p:nvPr/>
        </p:nvGrpSpPr>
        <p:grpSpPr>
          <a:xfrm rot="17307623" flipH="1">
            <a:off x="11166084" y="640074"/>
            <a:ext cx="643005" cy="617576"/>
            <a:chOff x="8056065" y="3330514"/>
            <a:chExt cx="2438947" cy="2222716"/>
          </a:xfrm>
        </p:grpSpPr>
        <p:sp>
          <p:nvSpPr>
            <p:cNvPr id="221" name="Freeform 51">
              <a:extLst>
                <a:ext uri="{FF2B5EF4-FFF2-40B4-BE49-F238E27FC236}">
                  <a16:creationId xmlns:a16="http://schemas.microsoft.com/office/drawing/2014/main" id="{F388BD37-2BB4-48A1-B906-4DAA37AB5590}"/>
                </a:ext>
              </a:extLst>
            </p:cNvPr>
            <p:cNvSpPr/>
            <p:nvPr/>
          </p:nvSpPr>
          <p:spPr>
            <a:xfrm>
              <a:off x="8693112" y="3675829"/>
              <a:ext cx="1801900" cy="1877401"/>
            </a:xfrm>
            <a:custGeom>
              <a:avLst/>
              <a:gdLst>
                <a:gd name="connsiteX0" fmla="*/ 10094 w 1801900"/>
                <a:gd name="connsiteY0" fmla="*/ 579520 h 1877401"/>
                <a:gd name="connsiteX1" fmla="*/ 60894 w 1801900"/>
                <a:gd name="connsiteY1" fmla="*/ 427120 h 1877401"/>
                <a:gd name="connsiteX2" fmla="*/ 187894 w 1801900"/>
                <a:gd name="connsiteY2" fmla="*/ 257786 h 1877401"/>
                <a:gd name="connsiteX3" fmla="*/ 348760 w 1801900"/>
                <a:gd name="connsiteY3" fmla="*/ 130786 h 1877401"/>
                <a:gd name="connsiteX4" fmla="*/ 535027 w 1801900"/>
                <a:gd name="connsiteY4" fmla="*/ 37653 h 1877401"/>
                <a:gd name="connsiteX5" fmla="*/ 797494 w 1801900"/>
                <a:gd name="connsiteY5" fmla="*/ 3786 h 1877401"/>
                <a:gd name="connsiteX6" fmla="*/ 1009160 w 1801900"/>
                <a:gd name="connsiteY6" fmla="*/ 12253 h 1877401"/>
                <a:gd name="connsiteX7" fmla="*/ 1280094 w 1801900"/>
                <a:gd name="connsiteY7" fmla="*/ 105386 h 1877401"/>
                <a:gd name="connsiteX8" fmla="*/ 1551027 w 1801900"/>
                <a:gd name="connsiteY8" fmla="*/ 325520 h 1877401"/>
                <a:gd name="connsiteX9" fmla="*/ 1711894 w 1801900"/>
                <a:gd name="connsiteY9" fmla="*/ 647253 h 1877401"/>
                <a:gd name="connsiteX10" fmla="*/ 1796560 w 1801900"/>
                <a:gd name="connsiteY10" fmla="*/ 1062120 h 1877401"/>
                <a:gd name="connsiteX11" fmla="*/ 1779627 w 1801900"/>
                <a:gd name="connsiteY11" fmla="*/ 1637853 h 1877401"/>
                <a:gd name="connsiteX12" fmla="*/ 1669560 w 1801900"/>
                <a:gd name="connsiteY12" fmla="*/ 1874920 h 1877401"/>
                <a:gd name="connsiteX13" fmla="*/ 1669560 w 1801900"/>
                <a:gd name="connsiteY13" fmla="*/ 1747920 h 1877401"/>
                <a:gd name="connsiteX14" fmla="*/ 1644160 w 1801900"/>
                <a:gd name="connsiteY14" fmla="*/ 1527786 h 1877401"/>
                <a:gd name="connsiteX15" fmla="*/ 1584894 w 1801900"/>
                <a:gd name="connsiteY15" fmla="*/ 1349986 h 1877401"/>
                <a:gd name="connsiteX16" fmla="*/ 1534094 w 1801900"/>
                <a:gd name="connsiteY16" fmla="*/ 1256853 h 1877401"/>
                <a:gd name="connsiteX17" fmla="*/ 1339360 w 1801900"/>
                <a:gd name="connsiteY17" fmla="*/ 841986 h 1877401"/>
                <a:gd name="connsiteX18" fmla="*/ 958360 w 1801900"/>
                <a:gd name="connsiteY18" fmla="*/ 664186 h 1877401"/>
                <a:gd name="connsiteX19" fmla="*/ 594294 w 1801900"/>
                <a:gd name="connsiteY19" fmla="*/ 638786 h 1877401"/>
                <a:gd name="connsiteX20" fmla="*/ 255627 w 1801900"/>
                <a:gd name="connsiteY20" fmla="*/ 596453 h 1877401"/>
                <a:gd name="connsiteX21" fmla="*/ 10094 w 1801900"/>
                <a:gd name="connsiteY21" fmla="*/ 579520 h 187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01900" h="1877401">
                  <a:moveTo>
                    <a:pt x="10094" y="579520"/>
                  </a:moveTo>
                  <a:cubicBezTo>
                    <a:pt x="-22361" y="551298"/>
                    <a:pt x="31261" y="480742"/>
                    <a:pt x="60894" y="427120"/>
                  </a:cubicBezTo>
                  <a:cubicBezTo>
                    <a:pt x="90527" y="373498"/>
                    <a:pt x="139916" y="307175"/>
                    <a:pt x="187894" y="257786"/>
                  </a:cubicBezTo>
                  <a:cubicBezTo>
                    <a:pt x="235872" y="208397"/>
                    <a:pt x="290905" y="167475"/>
                    <a:pt x="348760" y="130786"/>
                  </a:cubicBezTo>
                  <a:cubicBezTo>
                    <a:pt x="406615" y="94097"/>
                    <a:pt x="460238" y="58820"/>
                    <a:pt x="535027" y="37653"/>
                  </a:cubicBezTo>
                  <a:cubicBezTo>
                    <a:pt x="609816" y="16486"/>
                    <a:pt x="718472" y="8019"/>
                    <a:pt x="797494" y="3786"/>
                  </a:cubicBezTo>
                  <a:cubicBezTo>
                    <a:pt x="876516" y="-447"/>
                    <a:pt x="928727" y="-4680"/>
                    <a:pt x="1009160" y="12253"/>
                  </a:cubicBezTo>
                  <a:cubicBezTo>
                    <a:pt x="1089593" y="29186"/>
                    <a:pt x="1189783" y="53175"/>
                    <a:pt x="1280094" y="105386"/>
                  </a:cubicBezTo>
                  <a:cubicBezTo>
                    <a:pt x="1370405" y="157597"/>
                    <a:pt x="1479060" y="235209"/>
                    <a:pt x="1551027" y="325520"/>
                  </a:cubicBezTo>
                  <a:cubicBezTo>
                    <a:pt x="1622994" y="415831"/>
                    <a:pt x="1670972" y="524486"/>
                    <a:pt x="1711894" y="647253"/>
                  </a:cubicBezTo>
                  <a:cubicBezTo>
                    <a:pt x="1752816" y="770020"/>
                    <a:pt x="1785271" y="897020"/>
                    <a:pt x="1796560" y="1062120"/>
                  </a:cubicBezTo>
                  <a:cubicBezTo>
                    <a:pt x="1807849" y="1227220"/>
                    <a:pt x="1800794" y="1502386"/>
                    <a:pt x="1779627" y="1637853"/>
                  </a:cubicBezTo>
                  <a:cubicBezTo>
                    <a:pt x="1758460" y="1773320"/>
                    <a:pt x="1687904" y="1856576"/>
                    <a:pt x="1669560" y="1874920"/>
                  </a:cubicBezTo>
                  <a:cubicBezTo>
                    <a:pt x="1651216" y="1893264"/>
                    <a:pt x="1673793" y="1805776"/>
                    <a:pt x="1669560" y="1747920"/>
                  </a:cubicBezTo>
                  <a:cubicBezTo>
                    <a:pt x="1665327" y="1690064"/>
                    <a:pt x="1658271" y="1594108"/>
                    <a:pt x="1644160" y="1527786"/>
                  </a:cubicBezTo>
                  <a:cubicBezTo>
                    <a:pt x="1630049" y="1461464"/>
                    <a:pt x="1603238" y="1395141"/>
                    <a:pt x="1584894" y="1349986"/>
                  </a:cubicBezTo>
                  <a:cubicBezTo>
                    <a:pt x="1566550" y="1304831"/>
                    <a:pt x="1575016" y="1341520"/>
                    <a:pt x="1534094" y="1256853"/>
                  </a:cubicBezTo>
                  <a:cubicBezTo>
                    <a:pt x="1493172" y="1172186"/>
                    <a:pt x="1435316" y="940764"/>
                    <a:pt x="1339360" y="841986"/>
                  </a:cubicBezTo>
                  <a:cubicBezTo>
                    <a:pt x="1243404" y="743208"/>
                    <a:pt x="1082538" y="698053"/>
                    <a:pt x="958360" y="664186"/>
                  </a:cubicBezTo>
                  <a:cubicBezTo>
                    <a:pt x="834182" y="630319"/>
                    <a:pt x="711416" y="650075"/>
                    <a:pt x="594294" y="638786"/>
                  </a:cubicBezTo>
                  <a:cubicBezTo>
                    <a:pt x="477172" y="627497"/>
                    <a:pt x="355816" y="607742"/>
                    <a:pt x="255627" y="596453"/>
                  </a:cubicBezTo>
                  <a:cubicBezTo>
                    <a:pt x="155438" y="585164"/>
                    <a:pt x="42549" y="607742"/>
                    <a:pt x="10094" y="579520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Freeform 52">
              <a:extLst>
                <a:ext uri="{FF2B5EF4-FFF2-40B4-BE49-F238E27FC236}">
                  <a16:creationId xmlns:a16="http://schemas.microsoft.com/office/drawing/2014/main" id="{DE4A7E6C-2754-4E3D-87E2-8E391303FC2B}"/>
                </a:ext>
              </a:extLst>
            </p:cNvPr>
            <p:cNvSpPr/>
            <p:nvPr/>
          </p:nvSpPr>
          <p:spPr>
            <a:xfrm>
              <a:off x="8650500" y="3939250"/>
              <a:ext cx="1708204" cy="1222082"/>
            </a:xfrm>
            <a:custGeom>
              <a:avLst/>
              <a:gdLst>
                <a:gd name="connsiteX0" fmla="*/ 69639 w 1708204"/>
                <a:gd name="connsiteY0" fmla="*/ 595499 h 1222082"/>
                <a:gd name="connsiteX1" fmla="*/ 230506 w 1708204"/>
                <a:gd name="connsiteY1" fmla="*/ 578565 h 1222082"/>
                <a:gd name="connsiteX2" fmla="*/ 340572 w 1708204"/>
                <a:gd name="connsiteY2" fmla="*/ 578565 h 1222082"/>
                <a:gd name="connsiteX3" fmla="*/ 509906 w 1708204"/>
                <a:gd name="connsiteY3" fmla="*/ 612432 h 1222082"/>
                <a:gd name="connsiteX4" fmla="*/ 670772 w 1708204"/>
                <a:gd name="connsiteY4" fmla="*/ 781765 h 1222082"/>
                <a:gd name="connsiteX5" fmla="*/ 780839 w 1708204"/>
                <a:gd name="connsiteY5" fmla="*/ 968032 h 1222082"/>
                <a:gd name="connsiteX6" fmla="*/ 950172 w 1708204"/>
                <a:gd name="connsiteY6" fmla="*/ 1154299 h 1222082"/>
                <a:gd name="connsiteX7" fmla="*/ 1212639 w 1708204"/>
                <a:gd name="connsiteY7" fmla="*/ 1222032 h 1222082"/>
                <a:gd name="connsiteX8" fmla="*/ 1432772 w 1708204"/>
                <a:gd name="connsiteY8" fmla="*/ 1162765 h 1222082"/>
                <a:gd name="connsiteX9" fmla="*/ 1602106 w 1708204"/>
                <a:gd name="connsiteY9" fmla="*/ 1027299 h 1222082"/>
                <a:gd name="connsiteX10" fmla="*/ 1652906 w 1708204"/>
                <a:gd name="connsiteY10" fmla="*/ 866432 h 1222082"/>
                <a:gd name="connsiteX11" fmla="*/ 1669839 w 1708204"/>
                <a:gd name="connsiteY11" fmla="*/ 570099 h 1222082"/>
                <a:gd name="connsiteX12" fmla="*/ 1111039 w 1708204"/>
                <a:gd name="connsiteY12" fmla="*/ 45165 h 1222082"/>
                <a:gd name="connsiteX13" fmla="*/ 509906 w 1708204"/>
                <a:gd name="connsiteY13" fmla="*/ 45165 h 1222082"/>
                <a:gd name="connsiteX14" fmla="*/ 120439 w 1708204"/>
                <a:gd name="connsiteY14" fmla="*/ 197565 h 1222082"/>
                <a:gd name="connsiteX15" fmla="*/ 1906 w 1708204"/>
                <a:gd name="connsiteY15" fmla="*/ 333032 h 1222082"/>
                <a:gd name="connsiteX16" fmla="*/ 69639 w 1708204"/>
                <a:gd name="connsiteY16" fmla="*/ 595499 h 122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8204" h="1222082">
                  <a:moveTo>
                    <a:pt x="69639" y="595499"/>
                  </a:moveTo>
                  <a:cubicBezTo>
                    <a:pt x="107739" y="636421"/>
                    <a:pt x="185351" y="581387"/>
                    <a:pt x="230506" y="578565"/>
                  </a:cubicBezTo>
                  <a:cubicBezTo>
                    <a:pt x="275661" y="575743"/>
                    <a:pt x="294005" y="572921"/>
                    <a:pt x="340572" y="578565"/>
                  </a:cubicBezTo>
                  <a:cubicBezTo>
                    <a:pt x="387139" y="584209"/>
                    <a:pt x="454873" y="578565"/>
                    <a:pt x="509906" y="612432"/>
                  </a:cubicBezTo>
                  <a:cubicBezTo>
                    <a:pt x="564939" y="646299"/>
                    <a:pt x="625616" y="722498"/>
                    <a:pt x="670772" y="781765"/>
                  </a:cubicBezTo>
                  <a:cubicBezTo>
                    <a:pt x="715928" y="841032"/>
                    <a:pt x="734272" y="905943"/>
                    <a:pt x="780839" y="968032"/>
                  </a:cubicBezTo>
                  <a:cubicBezTo>
                    <a:pt x="827406" y="1030121"/>
                    <a:pt x="878205" y="1111966"/>
                    <a:pt x="950172" y="1154299"/>
                  </a:cubicBezTo>
                  <a:cubicBezTo>
                    <a:pt x="1022139" y="1196632"/>
                    <a:pt x="1132206" y="1220621"/>
                    <a:pt x="1212639" y="1222032"/>
                  </a:cubicBezTo>
                  <a:cubicBezTo>
                    <a:pt x="1293072" y="1223443"/>
                    <a:pt x="1367861" y="1195220"/>
                    <a:pt x="1432772" y="1162765"/>
                  </a:cubicBezTo>
                  <a:cubicBezTo>
                    <a:pt x="1497683" y="1130310"/>
                    <a:pt x="1565417" y="1076688"/>
                    <a:pt x="1602106" y="1027299"/>
                  </a:cubicBezTo>
                  <a:cubicBezTo>
                    <a:pt x="1638795" y="977910"/>
                    <a:pt x="1641617" y="942632"/>
                    <a:pt x="1652906" y="866432"/>
                  </a:cubicBezTo>
                  <a:cubicBezTo>
                    <a:pt x="1664195" y="790232"/>
                    <a:pt x="1760150" y="706977"/>
                    <a:pt x="1669839" y="570099"/>
                  </a:cubicBezTo>
                  <a:cubicBezTo>
                    <a:pt x="1579528" y="433221"/>
                    <a:pt x="1304361" y="132654"/>
                    <a:pt x="1111039" y="45165"/>
                  </a:cubicBezTo>
                  <a:cubicBezTo>
                    <a:pt x="917717" y="-42324"/>
                    <a:pt x="675006" y="19765"/>
                    <a:pt x="509906" y="45165"/>
                  </a:cubicBezTo>
                  <a:cubicBezTo>
                    <a:pt x="344806" y="70565"/>
                    <a:pt x="205106" y="149587"/>
                    <a:pt x="120439" y="197565"/>
                  </a:cubicBezTo>
                  <a:cubicBezTo>
                    <a:pt x="35772" y="245543"/>
                    <a:pt x="13195" y="272354"/>
                    <a:pt x="1906" y="333032"/>
                  </a:cubicBezTo>
                  <a:cubicBezTo>
                    <a:pt x="-9383" y="393710"/>
                    <a:pt x="31539" y="554577"/>
                    <a:pt x="69639" y="595499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Freeform 53">
              <a:extLst>
                <a:ext uri="{FF2B5EF4-FFF2-40B4-BE49-F238E27FC236}">
                  <a16:creationId xmlns:a16="http://schemas.microsoft.com/office/drawing/2014/main" id="{F3307003-D328-4903-80B3-2D016AA46450}"/>
                </a:ext>
              </a:extLst>
            </p:cNvPr>
            <p:cNvSpPr/>
            <p:nvPr/>
          </p:nvSpPr>
          <p:spPr>
            <a:xfrm>
              <a:off x="8275587" y="3330514"/>
              <a:ext cx="1075408" cy="2136914"/>
            </a:xfrm>
            <a:custGeom>
              <a:avLst/>
              <a:gdLst>
                <a:gd name="connsiteX0" fmla="*/ 1650 w 1075408"/>
                <a:gd name="connsiteY0" fmla="*/ 17275 h 2136914"/>
                <a:gd name="connsiteX1" fmla="*/ 153041 w 1075408"/>
                <a:gd name="connsiteY1" fmla="*/ 108110 h 2136914"/>
                <a:gd name="connsiteX2" fmla="*/ 334710 w 1075408"/>
                <a:gd name="connsiteY2" fmla="*/ 217111 h 2136914"/>
                <a:gd name="connsiteX3" fmla="*/ 455822 w 1075408"/>
                <a:gd name="connsiteY3" fmla="*/ 338224 h 2136914"/>
                <a:gd name="connsiteX4" fmla="*/ 552712 w 1075408"/>
                <a:gd name="connsiteY4" fmla="*/ 459336 h 2136914"/>
                <a:gd name="connsiteX5" fmla="*/ 637491 w 1075408"/>
                <a:gd name="connsiteY5" fmla="*/ 665228 h 2136914"/>
                <a:gd name="connsiteX6" fmla="*/ 764659 w 1075408"/>
                <a:gd name="connsiteY6" fmla="*/ 961953 h 2136914"/>
                <a:gd name="connsiteX7" fmla="*/ 746492 w 1075408"/>
                <a:gd name="connsiteY7" fmla="*/ 1143622 h 2136914"/>
                <a:gd name="connsiteX8" fmla="*/ 752548 w 1075408"/>
                <a:gd name="connsiteY8" fmla="*/ 1246568 h 2136914"/>
                <a:gd name="connsiteX9" fmla="*/ 794937 w 1075408"/>
                <a:gd name="connsiteY9" fmla="*/ 1404014 h 2136914"/>
                <a:gd name="connsiteX10" fmla="*/ 794937 w 1075408"/>
                <a:gd name="connsiteY10" fmla="*/ 1658351 h 2136914"/>
                <a:gd name="connsiteX11" fmla="*/ 698047 w 1075408"/>
                <a:gd name="connsiteY11" fmla="*/ 1930854 h 2136914"/>
                <a:gd name="connsiteX12" fmla="*/ 613269 w 1075408"/>
                <a:gd name="connsiteY12" fmla="*/ 2130690 h 2136914"/>
                <a:gd name="connsiteX13" fmla="*/ 691992 w 1075408"/>
                <a:gd name="connsiteY13" fmla="*/ 2076189 h 2136914"/>
                <a:gd name="connsiteX14" fmla="*/ 825216 w 1075408"/>
                <a:gd name="connsiteY14" fmla="*/ 1973243 h 2136914"/>
                <a:gd name="connsiteX15" fmla="*/ 952384 w 1075408"/>
                <a:gd name="connsiteY15" fmla="*/ 1779463 h 2136914"/>
                <a:gd name="connsiteX16" fmla="*/ 1043218 w 1075408"/>
                <a:gd name="connsiteY16" fmla="*/ 1494849 h 2136914"/>
                <a:gd name="connsiteX17" fmla="*/ 1049274 w 1075408"/>
                <a:gd name="connsiteY17" fmla="*/ 1228401 h 2136914"/>
                <a:gd name="connsiteX18" fmla="*/ 1067441 w 1075408"/>
                <a:gd name="connsiteY18" fmla="*/ 828730 h 2136914"/>
                <a:gd name="connsiteX19" fmla="*/ 903939 w 1075408"/>
                <a:gd name="connsiteY19" fmla="*/ 483559 h 2136914"/>
                <a:gd name="connsiteX20" fmla="*/ 782826 w 1075408"/>
                <a:gd name="connsiteY20" fmla="*/ 326112 h 2136914"/>
                <a:gd name="connsiteX21" fmla="*/ 619324 w 1075408"/>
                <a:gd name="connsiteY21" fmla="*/ 174722 h 2136914"/>
                <a:gd name="connsiteX22" fmla="*/ 437655 w 1075408"/>
                <a:gd name="connsiteY22" fmla="*/ 65720 h 2136914"/>
                <a:gd name="connsiteX23" fmla="*/ 274153 w 1075408"/>
                <a:gd name="connsiteY23" fmla="*/ 5164 h 2136914"/>
                <a:gd name="connsiteX24" fmla="*/ 1650 w 1075408"/>
                <a:gd name="connsiteY24" fmla="*/ 17275 h 21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75408" h="2136914">
                  <a:moveTo>
                    <a:pt x="1650" y="17275"/>
                  </a:moveTo>
                  <a:cubicBezTo>
                    <a:pt x="-18535" y="34433"/>
                    <a:pt x="153041" y="108110"/>
                    <a:pt x="153041" y="108110"/>
                  </a:cubicBezTo>
                  <a:cubicBezTo>
                    <a:pt x="208551" y="141416"/>
                    <a:pt x="284247" y="178759"/>
                    <a:pt x="334710" y="217111"/>
                  </a:cubicBezTo>
                  <a:cubicBezTo>
                    <a:pt x="385173" y="255463"/>
                    <a:pt x="419488" y="297853"/>
                    <a:pt x="455822" y="338224"/>
                  </a:cubicBezTo>
                  <a:cubicBezTo>
                    <a:pt x="492156" y="378595"/>
                    <a:pt x="522434" y="404835"/>
                    <a:pt x="552712" y="459336"/>
                  </a:cubicBezTo>
                  <a:cubicBezTo>
                    <a:pt x="582990" y="513837"/>
                    <a:pt x="602167" y="581459"/>
                    <a:pt x="637491" y="665228"/>
                  </a:cubicBezTo>
                  <a:cubicBezTo>
                    <a:pt x="672816" y="748998"/>
                    <a:pt x="746492" y="882221"/>
                    <a:pt x="764659" y="961953"/>
                  </a:cubicBezTo>
                  <a:cubicBezTo>
                    <a:pt x="782826" y="1041685"/>
                    <a:pt x="748510" y="1096186"/>
                    <a:pt x="746492" y="1143622"/>
                  </a:cubicBezTo>
                  <a:cubicBezTo>
                    <a:pt x="744474" y="1191058"/>
                    <a:pt x="744474" y="1203169"/>
                    <a:pt x="752548" y="1246568"/>
                  </a:cubicBezTo>
                  <a:cubicBezTo>
                    <a:pt x="760622" y="1289967"/>
                    <a:pt x="787872" y="1335384"/>
                    <a:pt x="794937" y="1404014"/>
                  </a:cubicBezTo>
                  <a:cubicBezTo>
                    <a:pt x="802002" y="1472644"/>
                    <a:pt x="811085" y="1570544"/>
                    <a:pt x="794937" y="1658351"/>
                  </a:cubicBezTo>
                  <a:cubicBezTo>
                    <a:pt x="778789" y="1746158"/>
                    <a:pt x="728325" y="1852131"/>
                    <a:pt x="698047" y="1930854"/>
                  </a:cubicBezTo>
                  <a:cubicBezTo>
                    <a:pt x="667769" y="2009577"/>
                    <a:pt x="614278" y="2106468"/>
                    <a:pt x="613269" y="2130690"/>
                  </a:cubicBezTo>
                  <a:cubicBezTo>
                    <a:pt x="612260" y="2154912"/>
                    <a:pt x="656668" y="2102430"/>
                    <a:pt x="691992" y="2076189"/>
                  </a:cubicBezTo>
                  <a:cubicBezTo>
                    <a:pt x="727317" y="2049948"/>
                    <a:pt x="781817" y="2022697"/>
                    <a:pt x="825216" y="1973243"/>
                  </a:cubicBezTo>
                  <a:cubicBezTo>
                    <a:pt x="868615" y="1923789"/>
                    <a:pt x="916050" y="1859195"/>
                    <a:pt x="952384" y="1779463"/>
                  </a:cubicBezTo>
                  <a:cubicBezTo>
                    <a:pt x="988718" y="1699731"/>
                    <a:pt x="1027070" y="1586693"/>
                    <a:pt x="1043218" y="1494849"/>
                  </a:cubicBezTo>
                  <a:cubicBezTo>
                    <a:pt x="1059366" y="1403005"/>
                    <a:pt x="1045237" y="1339421"/>
                    <a:pt x="1049274" y="1228401"/>
                  </a:cubicBezTo>
                  <a:cubicBezTo>
                    <a:pt x="1053311" y="1117381"/>
                    <a:pt x="1091663" y="952870"/>
                    <a:pt x="1067441" y="828730"/>
                  </a:cubicBezTo>
                  <a:cubicBezTo>
                    <a:pt x="1043219" y="704590"/>
                    <a:pt x="951375" y="567329"/>
                    <a:pt x="903939" y="483559"/>
                  </a:cubicBezTo>
                  <a:cubicBezTo>
                    <a:pt x="856503" y="399789"/>
                    <a:pt x="830262" y="377585"/>
                    <a:pt x="782826" y="326112"/>
                  </a:cubicBezTo>
                  <a:cubicBezTo>
                    <a:pt x="735390" y="274639"/>
                    <a:pt x="676852" y="218121"/>
                    <a:pt x="619324" y="174722"/>
                  </a:cubicBezTo>
                  <a:cubicBezTo>
                    <a:pt x="561796" y="131323"/>
                    <a:pt x="495184" y="93980"/>
                    <a:pt x="437655" y="65720"/>
                  </a:cubicBezTo>
                  <a:cubicBezTo>
                    <a:pt x="380126" y="37460"/>
                    <a:pt x="345811" y="15257"/>
                    <a:pt x="274153" y="5164"/>
                  </a:cubicBezTo>
                  <a:cubicBezTo>
                    <a:pt x="202495" y="-4929"/>
                    <a:pt x="21835" y="117"/>
                    <a:pt x="1650" y="17275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Freeform 54">
              <a:extLst>
                <a:ext uri="{FF2B5EF4-FFF2-40B4-BE49-F238E27FC236}">
                  <a16:creationId xmlns:a16="http://schemas.microsoft.com/office/drawing/2014/main" id="{D772428A-96F7-457B-A7E5-23C68A3E9D9F}"/>
                </a:ext>
              </a:extLst>
            </p:cNvPr>
            <p:cNvSpPr/>
            <p:nvPr/>
          </p:nvSpPr>
          <p:spPr>
            <a:xfrm>
              <a:off x="9364755" y="4666704"/>
              <a:ext cx="404960" cy="874288"/>
            </a:xfrm>
            <a:custGeom>
              <a:avLst/>
              <a:gdLst>
                <a:gd name="connsiteX0" fmla="*/ 69107 w 404960"/>
                <a:gd name="connsiteY0" fmla="*/ 43602 h 874288"/>
                <a:gd name="connsiteX1" fmla="*/ 129663 w 404960"/>
                <a:gd name="connsiteY1" fmla="*/ 376661 h 874288"/>
                <a:gd name="connsiteX2" fmla="*/ 165997 w 404960"/>
                <a:gd name="connsiteY2" fmla="*/ 485663 h 874288"/>
                <a:gd name="connsiteX3" fmla="*/ 147830 w 404960"/>
                <a:gd name="connsiteY3" fmla="*/ 637053 h 874288"/>
                <a:gd name="connsiteX4" fmla="*/ 38829 w 404960"/>
                <a:gd name="connsiteY4" fmla="*/ 836889 h 874288"/>
                <a:gd name="connsiteX5" fmla="*/ 2495 w 404960"/>
                <a:gd name="connsiteY5" fmla="*/ 867167 h 874288"/>
                <a:gd name="connsiteX6" fmla="*/ 99385 w 404960"/>
                <a:gd name="connsiteY6" fmla="*/ 867167 h 874288"/>
                <a:gd name="connsiteX7" fmla="*/ 232609 w 404960"/>
                <a:gd name="connsiteY7" fmla="*/ 788444 h 874288"/>
                <a:gd name="connsiteX8" fmla="*/ 347666 w 404960"/>
                <a:gd name="connsiteY8" fmla="*/ 624942 h 874288"/>
                <a:gd name="connsiteX9" fmla="*/ 390056 w 404960"/>
                <a:gd name="connsiteY9" fmla="*/ 509885 h 874288"/>
                <a:gd name="connsiteX10" fmla="*/ 402167 w 404960"/>
                <a:gd name="connsiteY10" fmla="*/ 279771 h 874288"/>
                <a:gd name="connsiteX11" fmla="*/ 341610 w 404960"/>
                <a:gd name="connsiteY11" fmla="*/ 31491 h 874288"/>
                <a:gd name="connsiteX12" fmla="*/ 69107 w 404960"/>
                <a:gd name="connsiteY12" fmla="*/ 43602 h 87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4960" h="874288">
                  <a:moveTo>
                    <a:pt x="69107" y="43602"/>
                  </a:moveTo>
                  <a:cubicBezTo>
                    <a:pt x="33783" y="101130"/>
                    <a:pt x="113515" y="302984"/>
                    <a:pt x="129663" y="376661"/>
                  </a:cubicBezTo>
                  <a:cubicBezTo>
                    <a:pt x="145811" y="450338"/>
                    <a:pt x="162969" y="442264"/>
                    <a:pt x="165997" y="485663"/>
                  </a:cubicBezTo>
                  <a:cubicBezTo>
                    <a:pt x="169025" y="529062"/>
                    <a:pt x="169025" y="578515"/>
                    <a:pt x="147830" y="637053"/>
                  </a:cubicBezTo>
                  <a:cubicBezTo>
                    <a:pt x="126635" y="695591"/>
                    <a:pt x="63051" y="798537"/>
                    <a:pt x="38829" y="836889"/>
                  </a:cubicBezTo>
                  <a:cubicBezTo>
                    <a:pt x="14607" y="875241"/>
                    <a:pt x="-7598" y="862121"/>
                    <a:pt x="2495" y="867167"/>
                  </a:cubicBezTo>
                  <a:cubicBezTo>
                    <a:pt x="12588" y="872213"/>
                    <a:pt x="61033" y="880287"/>
                    <a:pt x="99385" y="867167"/>
                  </a:cubicBezTo>
                  <a:cubicBezTo>
                    <a:pt x="137737" y="854047"/>
                    <a:pt x="191229" y="828815"/>
                    <a:pt x="232609" y="788444"/>
                  </a:cubicBezTo>
                  <a:cubicBezTo>
                    <a:pt x="273989" y="748073"/>
                    <a:pt x="321425" y="671368"/>
                    <a:pt x="347666" y="624942"/>
                  </a:cubicBezTo>
                  <a:cubicBezTo>
                    <a:pt x="373907" y="578516"/>
                    <a:pt x="380972" y="567414"/>
                    <a:pt x="390056" y="509885"/>
                  </a:cubicBezTo>
                  <a:cubicBezTo>
                    <a:pt x="399140" y="452356"/>
                    <a:pt x="410241" y="359503"/>
                    <a:pt x="402167" y="279771"/>
                  </a:cubicBezTo>
                  <a:cubicBezTo>
                    <a:pt x="394093" y="200039"/>
                    <a:pt x="398129" y="73880"/>
                    <a:pt x="341610" y="31491"/>
                  </a:cubicBezTo>
                  <a:cubicBezTo>
                    <a:pt x="285091" y="-10898"/>
                    <a:pt x="104431" y="-13926"/>
                    <a:pt x="69107" y="43602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Freeform 55">
              <a:extLst>
                <a:ext uri="{FF2B5EF4-FFF2-40B4-BE49-F238E27FC236}">
                  <a16:creationId xmlns:a16="http://schemas.microsoft.com/office/drawing/2014/main" id="{B4AFF9C2-F158-4E65-81A0-CB71E90A7498}"/>
                </a:ext>
              </a:extLst>
            </p:cNvPr>
            <p:cNvSpPr/>
            <p:nvPr/>
          </p:nvSpPr>
          <p:spPr>
            <a:xfrm>
              <a:off x="8672633" y="3897890"/>
              <a:ext cx="1505511" cy="955644"/>
            </a:xfrm>
            <a:custGeom>
              <a:avLst/>
              <a:gdLst>
                <a:gd name="connsiteX0" fmla="*/ 14167 w 1505511"/>
                <a:gd name="connsiteY0" fmla="*/ 422064 h 955644"/>
                <a:gd name="connsiteX1" fmla="*/ 148982 w 1505511"/>
                <a:gd name="connsiteY1" fmla="*/ 234495 h 955644"/>
                <a:gd name="connsiteX2" fmla="*/ 377582 w 1505511"/>
                <a:gd name="connsiteY2" fmla="*/ 70372 h 955644"/>
                <a:gd name="connsiteX3" fmla="*/ 705829 w 1505511"/>
                <a:gd name="connsiteY3" fmla="*/ 33 h 955644"/>
                <a:gd name="connsiteX4" fmla="*/ 1110275 w 1505511"/>
                <a:gd name="connsiteY4" fmla="*/ 64510 h 955644"/>
                <a:gd name="connsiteX5" fmla="*/ 1379905 w 1505511"/>
                <a:gd name="connsiteY5" fmla="*/ 269664 h 955644"/>
                <a:gd name="connsiteX6" fmla="*/ 1502998 w 1505511"/>
                <a:gd name="connsiteY6" fmla="*/ 545156 h 955644"/>
                <a:gd name="connsiteX7" fmla="*/ 1450244 w 1505511"/>
                <a:gd name="connsiteY7" fmla="*/ 750310 h 955644"/>
                <a:gd name="connsiteX8" fmla="*/ 1303705 w 1505511"/>
                <a:gd name="connsiteY8" fmla="*/ 890987 h 955644"/>
                <a:gd name="connsiteX9" fmla="*/ 1110275 w 1505511"/>
                <a:gd name="connsiteY9" fmla="*/ 955464 h 955644"/>
                <a:gd name="connsiteX10" fmla="*/ 963736 w 1505511"/>
                <a:gd name="connsiteY10" fmla="*/ 873402 h 955644"/>
                <a:gd name="connsiteX11" fmla="*/ 823059 w 1505511"/>
                <a:gd name="connsiteY11" fmla="*/ 679972 h 955644"/>
                <a:gd name="connsiteX12" fmla="*/ 758582 w 1505511"/>
                <a:gd name="connsiteY12" fmla="*/ 574464 h 955644"/>
                <a:gd name="connsiteX13" fmla="*/ 647213 w 1505511"/>
                <a:gd name="connsiteY13" fmla="*/ 509987 h 955644"/>
                <a:gd name="connsiteX14" fmla="*/ 459644 w 1505511"/>
                <a:gd name="connsiteY14" fmla="*/ 474818 h 955644"/>
                <a:gd name="connsiteX15" fmla="*/ 190013 w 1505511"/>
                <a:gd name="connsiteY15" fmla="*/ 527572 h 955644"/>
                <a:gd name="connsiteX16" fmla="*/ 25890 w 1505511"/>
                <a:gd name="connsiteY16" fmla="*/ 539295 h 955644"/>
                <a:gd name="connsiteX17" fmla="*/ 14167 w 1505511"/>
                <a:gd name="connsiteY17" fmla="*/ 422064 h 955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05511" h="955644">
                  <a:moveTo>
                    <a:pt x="14167" y="422064"/>
                  </a:moveTo>
                  <a:cubicBezTo>
                    <a:pt x="34682" y="371264"/>
                    <a:pt x="88413" y="293110"/>
                    <a:pt x="148982" y="234495"/>
                  </a:cubicBezTo>
                  <a:cubicBezTo>
                    <a:pt x="209551" y="175880"/>
                    <a:pt x="284774" y="109449"/>
                    <a:pt x="377582" y="70372"/>
                  </a:cubicBezTo>
                  <a:cubicBezTo>
                    <a:pt x="470390" y="31295"/>
                    <a:pt x="583714" y="1010"/>
                    <a:pt x="705829" y="33"/>
                  </a:cubicBezTo>
                  <a:cubicBezTo>
                    <a:pt x="827944" y="-944"/>
                    <a:pt x="997929" y="19571"/>
                    <a:pt x="1110275" y="64510"/>
                  </a:cubicBezTo>
                  <a:cubicBezTo>
                    <a:pt x="1222621" y="109449"/>
                    <a:pt x="1314451" y="189556"/>
                    <a:pt x="1379905" y="269664"/>
                  </a:cubicBezTo>
                  <a:cubicBezTo>
                    <a:pt x="1445359" y="349772"/>
                    <a:pt x="1491275" y="465048"/>
                    <a:pt x="1502998" y="545156"/>
                  </a:cubicBezTo>
                  <a:cubicBezTo>
                    <a:pt x="1514721" y="625264"/>
                    <a:pt x="1483459" y="692672"/>
                    <a:pt x="1450244" y="750310"/>
                  </a:cubicBezTo>
                  <a:cubicBezTo>
                    <a:pt x="1417029" y="807948"/>
                    <a:pt x="1360366" y="856795"/>
                    <a:pt x="1303705" y="890987"/>
                  </a:cubicBezTo>
                  <a:cubicBezTo>
                    <a:pt x="1247044" y="925179"/>
                    <a:pt x="1166937" y="958395"/>
                    <a:pt x="1110275" y="955464"/>
                  </a:cubicBezTo>
                  <a:cubicBezTo>
                    <a:pt x="1053614" y="952533"/>
                    <a:pt x="1011605" y="919317"/>
                    <a:pt x="963736" y="873402"/>
                  </a:cubicBezTo>
                  <a:cubicBezTo>
                    <a:pt x="915867" y="827487"/>
                    <a:pt x="857251" y="729795"/>
                    <a:pt x="823059" y="679972"/>
                  </a:cubicBezTo>
                  <a:cubicBezTo>
                    <a:pt x="788867" y="630149"/>
                    <a:pt x="787890" y="602795"/>
                    <a:pt x="758582" y="574464"/>
                  </a:cubicBezTo>
                  <a:cubicBezTo>
                    <a:pt x="729274" y="546133"/>
                    <a:pt x="697036" y="526595"/>
                    <a:pt x="647213" y="509987"/>
                  </a:cubicBezTo>
                  <a:cubicBezTo>
                    <a:pt x="597390" y="493379"/>
                    <a:pt x="535844" y="471887"/>
                    <a:pt x="459644" y="474818"/>
                  </a:cubicBezTo>
                  <a:cubicBezTo>
                    <a:pt x="383444" y="477749"/>
                    <a:pt x="262305" y="516826"/>
                    <a:pt x="190013" y="527572"/>
                  </a:cubicBezTo>
                  <a:cubicBezTo>
                    <a:pt x="117721" y="538318"/>
                    <a:pt x="58128" y="550041"/>
                    <a:pt x="25890" y="539295"/>
                  </a:cubicBezTo>
                  <a:cubicBezTo>
                    <a:pt x="-6348" y="528549"/>
                    <a:pt x="-6348" y="472864"/>
                    <a:pt x="14167" y="422064"/>
                  </a:cubicBezTo>
                  <a:close/>
                </a:path>
              </a:pathLst>
            </a:custGeom>
            <a:solidFill>
              <a:srgbClr val="FB82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97D27D62-A9A8-4C27-8631-967B2A1B0B27}"/>
                </a:ext>
              </a:extLst>
            </p:cNvPr>
            <p:cNvSpPr/>
            <p:nvPr/>
          </p:nvSpPr>
          <p:spPr>
            <a:xfrm rot="20535420">
              <a:off x="8148006" y="4009013"/>
              <a:ext cx="717752" cy="865135"/>
            </a:xfrm>
            <a:prstGeom prst="ellipse">
              <a:avLst/>
            </a:pr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Freeform 57">
              <a:extLst>
                <a:ext uri="{FF2B5EF4-FFF2-40B4-BE49-F238E27FC236}">
                  <a16:creationId xmlns:a16="http://schemas.microsoft.com/office/drawing/2014/main" id="{71BB52A1-D213-49D6-AFB4-4BD7399B3B23}"/>
                </a:ext>
              </a:extLst>
            </p:cNvPr>
            <p:cNvSpPr/>
            <p:nvPr/>
          </p:nvSpPr>
          <p:spPr>
            <a:xfrm>
              <a:off x="8056065" y="4364839"/>
              <a:ext cx="199981" cy="292277"/>
            </a:xfrm>
            <a:custGeom>
              <a:avLst/>
              <a:gdLst>
                <a:gd name="connsiteX0" fmla="*/ 123964 w 199981"/>
                <a:gd name="connsiteY0" fmla="*/ 4626 h 292277"/>
                <a:gd name="connsiteX1" fmla="*/ 84208 w 199981"/>
                <a:gd name="connsiteY1" fmla="*/ 115060 h 292277"/>
                <a:gd name="connsiteX2" fmla="*/ 44451 w 199981"/>
                <a:gd name="connsiteY2" fmla="*/ 194573 h 292277"/>
                <a:gd name="connsiteX3" fmla="*/ 277 w 199981"/>
                <a:gd name="connsiteY3" fmla="*/ 229913 h 292277"/>
                <a:gd name="connsiteX4" fmla="*/ 66538 w 199981"/>
                <a:gd name="connsiteY4" fmla="*/ 216660 h 292277"/>
                <a:gd name="connsiteX5" fmla="*/ 128382 w 199981"/>
                <a:gd name="connsiteY5" fmla="*/ 194573 h 292277"/>
                <a:gd name="connsiteX6" fmla="*/ 154886 w 199981"/>
                <a:gd name="connsiteY6" fmla="*/ 172486 h 292277"/>
                <a:gd name="connsiteX7" fmla="*/ 84208 w 199981"/>
                <a:gd name="connsiteY7" fmla="*/ 225495 h 292277"/>
                <a:gd name="connsiteX8" fmla="*/ 35617 w 199981"/>
                <a:gd name="connsiteY8" fmla="*/ 282921 h 292277"/>
                <a:gd name="connsiteX9" fmla="*/ 13530 w 199981"/>
                <a:gd name="connsiteY9" fmla="*/ 287339 h 292277"/>
                <a:gd name="connsiteX10" fmla="*/ 88625 w 199981"/>
                <a:gd name="connsiteY10" fmla="*/ 282921 h 292277"/>
                <a:gd name="connsiteX11" fmla="*/ 132799 w 199981"/>
                <a:gd name="connsiteY11" fmla="*/ 252000 h 292277"/>
                <a:gd name="connsiteX12" fmla="*/ 163721 w 199981"/>
                <a:gd name="connsiteY12" fmla="*/ 234330 h 292277"/>
                <a:gd name="connsiteX13" fmla="*/ 199060 w 199981"/>
                <a:gd name="connsiteY13" fmla="*/ 282921 h 292277"/>
                <a:gd name="connsiteX14" fmla="*/ 123964 w 199981"/>
                <a:gd name="connsiteY14" fmla="*/ 4626 h 2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9981" h="292277">
                  <a:moveTo>
                    <a:pt x="123964" y="4626"/>
                  </a:moveTo>
                  <a:cubicBezTo>
                    <a:pt x="104822" y="-23351"/>
                    <a:pt x="97460" y="83402"/>
                    <a:pt x="84208" y="115060"/>
                  </a:cubicBezTo>
                  <a:cubicBezTo>
                    <a:pt x="70956" y="146718"/>
                    <a:pt x="58439" y="175431"/>
                    <a:pt x="44451" y="194573"/>
                  </a:cubicBezTo>
                  <a:cubicBezTo>
                    <a:pt x="30463" y="213715"/>
                    <a:pt x="-3404" y="226232"/>
                    <a:pt x="277" y="229913"/>
                  </a:cubicBezTo>
                  <a:cubicBezTo>
                    <a:pt x="3958" y="233594"/>
                    <a:pt x="45187" y="222550"/>
                    <a:pt x="66538" y="216660"/>
                  </a:cubicBezTo>
                  <a:cubicBezTo>
                    <a:pt x="87889" y="210770"/>
                    <a:pt x="113657" y="201935"/>
                    <a:pt x="128382" y="194573"/>
                  </a:cubicBezTo>
                  <a:cubicBezTo>
                    <a:pt x="143107" y="187211"/>
                    <a:pt x="162248" y="167332"/>
                    <a:pt x="154886" y="172486"/>
                  </a:cubicBezTo>
                  <a:cubicBezTo>
                    <a:pt x="147524" y="177640"/>
                    <a:pt x="104086" y="207089"/>
                    <a:pt x="84208" y="225495"/>
                  </a:cubicBezTo>
                  <a:cubicBezTo>
                    <a:pt x="64330" y="243901"/>
                    <a:pt x="47396" y="272614"/>
                    <a:pt x="35617" y="282921"/>
                  </a:cubicBezTo>
                  <a:cubicBezTo>
                    <a:pt x="23838" y="293228"/>
                    <a:pt x="4695" y="287339"/>
                    <a:pt x="13530" y="287339"/>
                  </a:cubicBezTo>
                  <a:cubicBezTo>
                    <a:pt x="22365" y="287339"/>
                    <a:pt x="68747" y="288811"/>
                    <a:pt x="88625" y="282921"/>
                  </a:cubicBezTo>
                  <a:cubicBezTo>
                    <a:pt x="108503" y="277031"/>
                    <a:pt x="120283" y="260099"/>
                    <a:pt x="132799" y="252000"/>
                  </a:cubicBezTo>
                  <a:cubicBezTo>
                    <a:pt x="145315" y="243902"/>
                    <a:pt x="152678" y="229177"/>
                    <a:pt x="163721" y="234330"/>
                  </a:cubicBezTo>
                  <a:cubicBezTo>
                    <a:pt x="174765" y="239484"/>
                    <a:pt x="205686" y="318996"/>
                    <a:pt x="199060" y="282921"/>
                  </a:cubicBezTo>
                  <a:cubicBezTo>
                    <a:pt x="192434" y="246846"/>
                    <a:pt x="143106" y="32603"/>
                    <a:pt x="123964" y="4626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2513ED20-701A-46FB-AF13-CC3E8E248600}"/>
                </a:ext>
              </a:extLst>
            </p:cNvPr>
            <p:cNvSpPr/>
            <p:nvPr/>
          </p:nvSpPr>
          <p:spPr>
            <a:xfrm rot="20535420">
              <a:off x="8208216" y="4056672"/>
              <a:ext cx="590236" cy="778180"/>
            </a:xfrm>
            <a:prstGeom prst="ellipse">
              <a:avLst/>
            </a:prstGeom>
            <a:solidFill>
              <a:srgbClr val="FF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 59">
              <a:extLst>
                <a:ext uri="{FF2B5EF4-FFF2-40B4-BE49-F238E27FC236}">
                  <a16:creationId xmlns:a16="http://schemas.microsoft.com/office/drawing/2014/main" id="{A8069B8F-9D5A-44E1-B056-D1088A827A2D}"/>
                </a:ext>
              </a:extLst>
            </p:cNvPr>
            <p:cNvSpPr/>
            <p:nvPr/>
          </p:nvSpPr>
          <p:spPr>
            <a:xfrm>
              <a:off x="8257570" y="4031994"/>
              <a:ext cx="200011" cy="393737"/>
            </a:xfrm>
            <a:custGeom>
              <a:avLst/>
              <a:gdLst>
                <a:gd name="connsiteX0" fmla="*/ 177113 w 200011"/>
                <a:gd name="connsiteY0" fmla="*/ 81 h 393737"/>
                <a:gd name="connsiteX1" fmla="*/ 62056 w 200011"/>
                <a:gd name="connsiteY1" fmla="*/ 42471 h 393737"/>
                <a:gd name="connsiteX2" fmla="*/ 1500 w 200011"/>
                <a:gd name="connsiteY2" fmla="*/ 212028 h 393737"/>
                <a:gd name="connsiteX3" fmla="*/ 25723 w 200011"/>
                <a:gd name="connsiteY3" fmla="*/ 345252 h 393737"/>
                <a:gd name="connsiteX4" fmla="*/ 104446 w 200011"/>
                <a:gd name="connsiteY4" fmla="*/ 393697 h 393737"/>
                <a:gd name="connsiteX5" fmla="*/ 165002 w 200011"/>
                <a:gd name="connsiteY5" fmla="*/ 351308 h 393737"/>
                <a:gd name="connsiteX6" fmla="*/ 152891 w 200011"/>
                <a:gd name="connsiteY6" fmla="*/ 242307 h 393737"/>
                <a:gd name="connsiteX7" fmla="*/ 158946 w 200011"/>
                <a:gd name="connsiteY7" fmla="*/ 133305 h 393737"/>
                <a:gd name="connsiteX8" fmla="*/ 195280 w 200011"/>
                <a:gd name="connsiteY8" fmla="*/ 48526 h 393737"/>
                <a:gd name="connsiteX9" fmla="*/ 177113 w 200011"/>
                <a:gd name="connsiteY9" fmla="*/ 81 h 39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11" h="393737">
                  <a:moveTo>
                    <a:pt x="177113" y="81"/>
                  </a:moveTo>
                  <a:cubicBezTo>
                    <a:pt x="154909" y="-928"/>
                    <a:pt x="91325" y="7147"/>
                    <a:pt x="62056" y="42471"/>
                  </a:cubicBezTo>
                  <a:cubicBezTo>
                    <a:pt x="32787" y="77795"/>
                    <a:pt x="7556" y="161564"/>
                    <a:pt x="1500" y="212028"/>
                  </a:cubicBezTo>
                  <a:cubicBezTo>
                    <a:pt x="-4556" y="262492"/>
                    <a:pt x="8565" y="314974"/>
                    <a:pt x="25723" y="345252"/>
                  </a:cubicBezTo>
                  <a:cubicBezTo>
                    <a:pt x="42881" y="375530"/>
                    <a:pt x="81233" y="392688"/>
                    <a:pt x="104446" y="393697"/>
                  </a:cubicBezTo>
                  <a:cubicBezTo>
                    <a:pt x="127659" y="394706"/>
                    <a:pt x="156928" y="376540"/>
                    <a:pt x="165002" y="351308"/>
                  </a:cubicBezTo>
                  <a:cubicBezTo>
                    <a:pt x="173076" y="326076"/>
                    <a:pt x="153900" y="278641"/>
                    <a:pt x="152891" y="242307"/>
                  </a:cubicBezTo>
                  <a:cubicBezTo>
                    <a:pt x="151882" y="205973"/>
                    <a:pt x="151881" y="165602"/>
                    <a:pt x="158946" y="133305"/>
                  </a:cubicBezTo>
                  <a:cubicBezTo>
                    <a:pt x="166011" y="101008"/>
                    <a:pt x="185187" y="68711"/>
                    <a:pt x="195280" y="48526"/>
                  </a:cubicBezTo>
                  <a:cubicBezTo>
                    <a:pt x="205373" y="28341"/>
                    <a:pt x="199317" y="1090"/>
                    <a:pt x="177113" y="81"/>
                  </a:cubicBezTo>
                  <a:close/>
                </a:path>
              </a:pathLst>
            </a:cu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Freeform 60">
              <a:extLst>
                <a:ext uri="{FF2B5EF4-FFF2-40B4-BE49-F238E27FC236}">
                  <a16:creationId xmlns:a16="http://schemas.microsoft.com/office/drawing/2014/main" id="{D104620C-AE95-49BD-B74B-1BA0F871AF6D}"/>
                </a:ext>
              </a:extLst>
            </p:cNvPr>
            <p:cNvSpPr/>
            <p:nvPr/>
          </p:nvSpPr>
          <p:spPr>
            <a:xfrm rot="18982674" flipV="1">
              <a:off x="8454035" y="4497669"/>
              <a:ext cx="200011" cy="393737"/>
            </a:xfrm>
            <a:custGeom>
              <a:avLst/>
              <a:gdLst>
                <a:gd name="connsiteX0" fmla="*/ 177113 w 200011"/>
                <a:gd name="connsiteY0" fmla="*/ 81 h 393737"/>
                <a:gd name="connsiteX1" fmla="*/ 62056 w 200011"/>
                <a:gd name="connsiteY1" fmla="*/ 42471 h 393737"/>
                <a:gd name="connsiteX2" fmla="*/ 1500 w 200011"/>
                <a:gd name="connsiteY2" fmla="*/ 212028 h 393737"/>
                <a:gd name="connsiteX3" fmla="*/ 25723 w 200011"/>
                <a:gd name="connsiteY3" fmla="*/ 345252 h 393737"/>
                <a:gd name="connsiteX4" fmla="*/ 104446 w 200011"/>
                <a:gd name="connsiteY4" fmla="*/ 393697 h 393737"/>
                <a:gd name="connsiteX5" fmla="*/ 165002 w 200011"/>
                <a:gd name="connsiteY5" fmla="*/ 351308 h 393737"/>
                <a:gd name="connsiteX6" fmla="*/ 152891 w 200011"/>
                <a:gd name="connsiteY6" fmla="*/ 242307 h 393737"/>
                <a:gd name="connsiteX7" fmla="*/ 158946 w 200011"/>
                <a:gd name="connsiteY7" fmla="*/ 133305 h 393737"/>
                <a:gd name="connsiteX8" fmla="*/ 195280 w 200011"/>
                <a:gd name="connsiteY8" fmla="*/ 48526 h 393737"/>
                <a:gd name="connsiteX9" fmla="*/ 177113 w 200011"/>
                <a:gd name="connsiteY9" fmla="*/ 81 h 39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11" h="393737">
                  <a:moveTo>
                    <a:pt x="177113" y="81"/>
                  </a:moveTo>
                  <a:cubicBezTo>
                    <a:pt x="154909" y="-928"/>
                    <a:pt x="91325" y="7147"/>
                    <a:pt x="62056" y="42471"/>
                  </a:cubicBezTo>
                  <a:cubicBezTo>
                    <a:pt x="32787" y="77795"/>
                    <a:pt x="7556" y="161564"/>
                    <a:pt x="1500" y="212028"/>
                  </a:cubicBezTo>
                  <a:cubicBezTo>
                    <a:pt x="-4556" y="262492"/>
                    <a:pt x="8565" y="314974"/>
                    <a:pt x="25723" y="345252"/>
                  </a:cubicBezTo>
                  <a:cubicBezTo>
                    <a:pt x="42881" y="375530"/>
                    <a:pt x="81233" y="392688"/>
                    <a:pt x="104446" y="393697"/>
                  </a:cubicBezTo>
                  <a:cubicBezTo>
                    <a:pt x="127659" y="394706"/>
                    <a:pt x="156928" y="376540"/>
                    <a:pt x="165002" y="351308"/>
                  </a:cubicBezTo>
                  <a:cubicBezTo>
                    <a:pt x="173076" y="326076"/>
                    <a:pt x="153900" y="278641"/>
                    <a:pt x="152891" y="242307"/>
                  </a:cubicBezTo>
                  <a:cubicBezTo>
                    <a:pt x="151882" y="205973"/>
                    <a:pt x="151881" y="165602"/>
                    <a:pt x="158946" y="133305"/>
                  </a:cubicBezTo>
                  <a:cubicBezTo>
                    <a:pt x="166011" y="101008"/>
                    <a:pt x="185187" y="68711"/>
                    <a:pt x="195280" y="48526"/>
                  </a:cubicBezTo>
                  <a:cubicBezTo>
                    <a:pt x="205373" y="28341"/>
                    <a:pt x="199317" y="1090"/>
                    <a:pt x="177113" y="81"/>
                  </a:cubicBezTo>
                  <a:close/>
                </a:path>
              </a:pathLst>
            </a:cu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Freeform 61">
              <a:extLst>
                <a:ext uri="{FF2B5EF4-FFF2-40B4-BE49-F238E27FC236}">
                  <a16:creationId xmlns:a16="http://schemas.microsoft.com/office/drawing/2014/main" id="{6B14923D-1D77-47FE-BB88-6D577D5ED1ED}"/>
                </a:ext>
              </a:extLst>
            </p:cNvPr>
            <p:cNvSpPr/>
            <p:nvPr/>
          </p:nvSpPr>
          <p:spPr>
            <a:xfrm>
              <a:off x="8533504" y="4219273"/>
              <a:ext cx="141724" cy="194366"/>
            </a:xfrm>
            <a:custGeom>
              <a:avLst/>
              <a:gdLst>
                <a:gd name="connsiteX0" fmla="*/ 44174 w 141724"/>
                <a:gd name="connsiteY0" fmla="*/ 194366 h 194366"/>
                <a:gd name="connsiteX1" fmla="*/ 97183 w 141724"/>
                <a:gd name="connsiteY1" fmla="*/ 163444 h 194366"/>
                <a:gd name="connsiteX2" fmla="*/ 132522 w 141724"/>
                <a:gd name="connsiteY2" fmla="*/ 119270 h 194366"/>
                <a:gd name="connsiteX3" fmla="*/ 141357 w 141724"/>
                <a:gd name="connsiteY3" fmla="*/ 83931 h 194366"/>
                <a:gd name="connsiteX4" fmla="*/ 123687 w 141724"/>
                <a:gd name="connsiteY4" fmla="*/ 57426 h 194366"/>
                <a:gd name="connsiteX5" fmla="*/ 88348 w 141724"/>
                <a:gd name="connsiteY5" fmla="*/ 26505 h 194366"/>
                <a:gd name="connsiteX6" fmla="*/ 44174 w 141724"/>
                <a:gd name="connsiteY6" fmla="*/ 4418 h 194366"/>
                <a:gd name="connsiteX7" fmla="*/ 0 w 141724"/>
                <a:gd name="connsiteY7" fmla="*/ 0 h 1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724" h="194366">
                  <a:moveTo>
                    <a:pt x="44174" y="194366"/>
                  </a:moveTo>
                  <a:cubicBezTo>
                    <a:pt x="63316" y="185163"/>
                    <a:pt x="82458" y="175960"/>
                    <a:pt x="97183" y="163444"/>
                  </a:cubicBezTo>
                  <a:cubicBezTo>
                    <a:pt x="111908" y="150928"/>
                    <a:pt x="125160" y="132522"/>
                    <a:pt x="132522" y="119270"/>
                  </a:cubicBezTo>
                  <a:cubicBezTo>
                    <a:pt x="139884" y="106018"/>
                    <a:pt x="142829" y="94238"/>
                    <a:pt x="141357" y="83931"/>
                  </a:cubicBezTo>
                  <a:cubicBezTo>
                    <a:pt x="139885" y="73624"/>
                    <a:pt x="132522" y="66997"/>
                    <a:pt x="123687" y="57426"/>
                  </a:cubicBezTo>
                  <a:cubicBezTo>
                    <a:pt x="114852" y="47855"/>
                    <a:pt x="101600" y="35340"/>
                    <a:pt x="88348" y="26505"/>
                  </a:cubicBezTo>
                  <a:cubicBezTo>
                    <a:pt x="75096" y="17670"/>
                    <a:pt x="58899" y="8835"/>
                    <a:pt x="44174" y="4418"/>
                  </a:cubicBezTo>
                  <a:cubicBezTo>
                    <a:pt x="29449" y="1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Freeform 62">
              <a:extLst>
                <a:ext uri="{FF2B5EF4-FFF2-40B4-BE49-F238E27FC236}">
                  <a16:creationId xmlns:a16="http://schemas.microsoft.com/office/drawing/2014/main" id="{C24D8B99-7340-4861-99BD-BDCD50344945}"/>
                </a:ext>
              </a:extLst>
            </p:cNvPr>
            <p:cNvSpPr/>
            <p:nvPr/>
          </p:nvSpPr>
          <p:spPr>
            <a:xfrm rot="19438321" flipV="1">
              <a:off x="8575591" y="4397071"/>
              <a:ext cx="141724" cy="194366"/>
            </a:xfrm>
            <a:custGeom>
              <a:avLst/>
              <a:gdLst>
                <a:gd name="connsiteX0" fmla="*/ 44174 w 141724"/>
                <a:gd name="connsiteY0" fmla="*/ 194366 h 194366"/>
                <a:gd name="connsiteX1" fmla="*/ 97183 w 141724"/>
                <a:gd name="connsiteY1" fmla="*/ 163444 h 194366"/>
                <a:gd name="connsiteX2" fmla="*/ 132522 w 141724"/>
                <a:gd name="connsiteY2" fmla="*/ 119270 h 194366"/>
                <a:gd name="connsiteX3" fmla="*/ 141357 w 141724"/>
                <a:gd name="connsiteY3" fmla="*/ 83931 h 194366"/>
                <a:gd name="connsiteX4" fmla="*/ 123687 w 141724"/>
                <a:gd name="connsiteY4" fmla="*/ 57426 h 194366"/>
                <a:gd name="connsiteX5" fmla="*/ 88348 w 141724"/>
                <a:gd name="connsiteY5" fmla="*/ 26505 h 194366"/>
                <a:gd name="connsiteX6" fmla="*/ 44174 w 141724"/>
                <a:gd name="connsiteY6" fmla="*/ 4418 h 194366"/>
                <a:gd name="connsiteX7" fmla="*/ 0 w 141724"/>
                <a:gd name="connsiteY7" fmla="*/ 0 h 1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724" h="194366">
                  <a:moveTo>
                    <a:pt x="44174" y="194366"/>
                  </a:moveTo>
                  <a:cubicBezTo>
                    <a:pt x="63316" y="185163"/>
                    <a:pt x="82458" y="175960"/>
                    <a:pt x="97183" y="163444"/>
                  </a:cubicBezTo>
                  <a:cubicBezTo>
                    <a:pt x="111908" y="150928"/>
                    <a:pt x="125160" y="132522"/>
                    <a:pt x="132522" y="119270"/>
                  </a:cubicBezTo>
                  <a:cubicBezTo>
                    <a:pt x="139884" y="106018"/>
                    <a:pt x="142829" y="94238"/>
                    <a:pt x="141357" y="83931"/>
                  </a:cubicBezTo>
                  <a:cubicBezTo>
                    <a:pt x="139885" y="73624"/>
                    <a:pt x="132522" y="66997"/>
                    <a:pt x="123687" y="57426"/>
                  </a:cubicBezTo>
                  <a:cubicBezTo>
                    <a:pt x="114852" y="47855"/>
                    <a:pt x="101600" y="35340"/>
                    <a:pt x="88348" y="26505"/>
                  </a:cubicBezTo>
                  <a:cubicBezTo>
                    <a:pt x="75096" y="17670"/>
                    <a:pt x="58899" y="8835"/>
                    <a:pt x="44174" y="4418"/>
                  </a:cubicBezTo>
                  <a:cubicBezTo>
                    <a:pt x="29449" y="1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53AEBCE1-083C-4910-9B4D-867D069E9216}"/>
                </a:ext>
              </a:extLst>
            </p:cNvPr>
            <p:cNvSpPr/>
            <p:nvPr/>
          </p:nvSpPr>
          <p:spPr>
            <a:xfrm rot="20956221">
              <a:off x="8517024" y="4369316"/>
              <a:ext cx="70739" cy="10525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75D75177-B28D-4830-A701-BE7AFF2F92CF}"/>
                </a:ext>
              </a:extLst>
            </p:cNvPr>
            <p:cNvSpPr/>
            <p:nvPr/>
          </p:nvSpPr>
          <p:spPr>
            <a:xfrm>
              <a:off x="8297872" y="4274655"/>
              <a:ext cx="99324" cy="993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391C3188-31D8-4382-9788-525B298B96FB}"/>
                </a:ext>
              </a:extLst>
            </p:cNvPr>
            <p:cNvSpPr/>
            <p:nvPr/>
          </p:nvSpPr>
          <p:spPr>
            <a:xfrm>
              <a:off x="8431379" y="4577598"/>
              <a:ext cx="99324" cy="993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61E825EB-DD30-44A5-8A69-D9F49751FBFD}"/>
                </a:ext>
              </a:extLst>
            </p:cNvPr>
            <p:cNvSpPr/>
            <p:nvPr/>
          </p:nvSpPr>
          <p:spPr>
            <a:xfrm>
              <a:off x="8334699" y="4315455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3649EF34-5655-4FBB-A377-9B408B42C359}"/>
                </a:ext>
              </a:extLst>
            </p:cNvPr>
            <p:cNvSpPr/>
            <p:nvPr/>
          </p:nvSpPr>
          <p:spPr>
            <a:xfrm>
              <a:off x="8461860" y="4616786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061375A-8671-4271-A5B2-A1E20A370C43}"/>
              </a:ext>
            </a:extLst>
          </p:cNvPr>
          <p:cNvGrpSpPr/>
          <p:nvPr/>
        </p:nvGrpSpPr>
        <p:grpSpPr>
          <a:xfrm rot="17307623" flipH="1" flipV="1">
            <a:off x="10335146" y="2592683"/>
            <a:ext cx="872179" cy="837687"/>
            <a:chOff x="8056065" y="3330514"/>
            <a:chExt cx="2438947" cy="2222716"/>
          </a:xfrm>
        </p:grpSpPr>
        <p:sp>
          <p:nvSpPr>
            <p:cNvPr id="239" name="Freeform 51">
              <a:extLst>
                <a:ext uri="{FF2B5EF4-FFF2-40B4-BE49-F238E27FC236}">
                  <a16:creationId xmlns:a16="http://schemas.microsoft.com/office/drawing/2014/main" id="{A6B1292B-E567-46BE-B504-97C7BA6B345B}"/>
                </a:ext>
              </a:extLst>
            </p:cNvPr>
            <p:cNvSpPr/>
            <p:nvPr/>
          </p:nvSpPr>
          <p:spPr>
            <a:xfrm>
              <a:off x="8693112" y="3675829"/>
              <a:ext cx="1801900" cy="1877401"/>
            </a:xfrm>
            <a:custGeom>
              <a:avLst/>
              <a:gdLst>
                <a:gd name="connsiteX0" fmla="*/ 10094 w 1801900"/>
                <a:gd name="connsiteY0" fmla="*/ 579520 h 1877401"/>
                <a:gd name="connsiteX1" fmla="*/ 60894 w 1801900"/>
                <a:gd name="connsiteY1" fmla="*/ 427120 h 1877401"/>
                <a:gd name="connsiteX2" fmla="*/ 187894 w 1801900"/>
                <a:gd name="connsiteY2" fmla="*/ 257786 h 1877401"/>
                <a:gd name="connsiteX3" fmla="*/ 348760 w 1801900"/>
                <a:gd name="connsiteY3" fmla="*/ 130786 h 1877401"/>
                <a:gd name="connsiteX4" fmla="*/ 535027 w 1801900"/>
                <a:gd name="connsiteY4" fmla="*/ 37653 h 1877401"/>
                <a:gd name="connsiteX5" fmla="*/ 797494 w 1801900"/>
                <a:gd name="connsiteY5" fmla="*/ 3786 h 1877401"/>
                <a:gd name="connsiteX6" fmla="*/ 1009160 w 1801900"/>
                <a:gd name="connsiteY6" fmla="*/ 12253 h 1877401"/>
                <a:gd name="connsiteX7" fmla="*/ 1280094 w 1801900"/>
                <a:gd name="connsiteY7" fmla="*/ 105386 h 1877401"/>
                <a:gd name="connsiteX8" fmla="*/ 1551027 w 1801900"/>
                <a:gd name="connsiteY8" fmla="*/ 325520 h 1877401"/>
                <a:gd name="connsiteX9" fmla="*/ 1711894 w 1801900"/>
                <a:gd name="connsiteY9" fmla="*/ 647253 h 1877401"/>
                <a:gd name="connsiteX10" fmla="*/ 1796560 w 1801900"/>
                <a:gd name="connsiteY10" fmla="*/ 1062120 h 1877401"/>
                <a:gd name="connsiteX11" fmla="*/ 1779627 w 1801900"/>
                <a:gd name="connsiteY11" fmla="*/ 1637853 h 1877401"/>
                <a:gd name="connsiteX12" fmla="*/ 1669560 w 1801900"/>
                <a:gd name="connsiteY12" fmla="*/ 1874920 h 1877401"/>
                <a:gd name="connsiteX13" fmla="*/ 1669560 w 1801900"/>
                <a:gd name="connsiteY13" fmla="*/ 1747920 h 1877401"/>
                <a:gd name="connsiteX14" fmla="*/ 1644160 w 1801900"/>
                <a:gd name="connsiteY14" fmla="*/ 1527786 h 1877401"/>
                <a:gd name="connsiteX15" fmla="*/ 1584894 w 1801900"/>
                <a:gd name="connsiteY15" fmla="*/ 1349986 h 1877401"/>
                <a:gd name="connsiteX16" fmla="*/ 1534094 w 1801900"/>
                <a:gd name="connsiteY16" fmla="*/ 1256853 h 1877401"/>
                <a:gd name="connsiteX17" fmla="*/ 1339360 w 1801900"/>
                <a:gd name="connsiteY17" fmla="*/ 841986 h 1877401"/>
                <a:gd name="connsiteX18" fmla="*/ 958360 w 1801900"/>
                <a:gd name="connsiteY18" fmla="*/ 664186 h 1877401"/>
                <a:gd name="connsiteX19" fmla="*/ 594294 w 1801900"/>
                <a:gd name="connsiteY19" fmla="*/ 638786 h 1877401"/>
                <a:gd name="connsiteX20" fmla="*/ 255627 w 1801900"/>
                <a:gd name="connsiteY20" fmla="*/ 596453 h 1877401"/>
                <a:gd name="connsiteX21" fmla="*/ 10094 w 1801900"/>
                <a:gd name="connsiteY21" fmla="*/ 579520 h 187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01900" h="1877401">
                  <a:moveTo>
                    <a:pt x="10094" y="579520"/>
                  </a:moveTo>
                  <a:cubicBezTo>
                    <a:pt x="-22361" y="551298"/>
                    <a:pt x="31261" y="480742"/>
                    <a:pt x="60894" y="427120"/>
                  </a:cubicBezTo>
                  <a:cubicBezTo>
                    <a:pt x="90527" y="373498"/>
                    <a:pt x="139916" y="307175"/>
                    <a:pt x="187894" y="257786"/>
                  </a:cubicBezTo>
                  <a:cubicBezTo>
                    <a:pt x="235872" y="208397"/>
                    <a:pt x="290905" y="167475"/>
                    <a:pt x="348760" y="130786"/>
                  </a:cubicBezTo>
                  <a:cubicBezTo>
                    <a:pt x="406615" y="94097"/>
                    <a:pt x="460238" y="58820"/>
                    <a:pt x="535027" y="37653"/>
                  </a:cubicBezTo>
                  <a:cubicBezTo>
                    <a:pt x="609816" y="16486"/>
                    <a:pt x="718472" y="8019"/>
                    <a:pt x="797494" y="3786"/>
                  </a:cubicBezTo>
                  <a:cubicBezTo>
                    <a:pt x="876516" y="-447"/>
                    <a:pt x="928727" y="-4680"/>
                    <a:pt x="1009160" y="12253"/>
                  </a:cubicBezTo>
                  <a:cubicBezTo>
                    <a:pt x="1089593" y="29186"/>
                    <a:pt x="1189783" y="53175"/>
                    <a:pt x="1280094" y="105386"/>
                  </a:cubicBezTo>
                  <a:cubicBezTo>
                    <a:pt x="1370405" y="157597"/>
                    <a:pt x="1479060" y="235209"/>
                    <a:pt x="1551027" y="325520"/>
                  </a:cubicBezTo>
                  <a:cubicBezTo>
                    <a:pt x="1622994" y="415831"/>
                    <a:pt x="1670972" y="524486"/>
                    <a:pt x="1711894" y="647253"/>
                  </a:cubicBezTo>
                  <a:cubicBezTo>
                    <a:pt x="1752816" y="770020"/>
                    <a:pt x="1785271" y="897020"/>
                    <a:pt x="1796560" y="1062120"/>
                  </a:cubicBezTo>
                  <a:cubicBezTo>
                    <a:pt x="1807849" y="1227220"/>
                    <a:pt x="1800794" y="1502386"/>
                    <a:pt x="1779627" y="1637853"/>
                  </a:cubicBezTo>
                  <a:cubicBezTo>
                    <a:pt x="1758460" y="1773320"/>
                    <a:pt x="1687904" y="1856576"/>
                    <a:pt x="1669560" y="1874920"/>
                  </a:cubicBezTo>
                  <a:cubicBezTo>
                    <a:pt x="1651216" y="1893264"/>
                    <a:pt x="1673793" y="1805776"/>
                    <a:pt x="1669560" y="1747920"/>
                  </a:cubicBezTo>
                  <a:cubicBezTo>
                    <a:pt x="1665327" y="1690064"/>
                    <a:pt x="1658271" y="1594108"/>
                    <a:pt x="1644160" y="1527786"/>
                  </a:cubicBezTo>
                  <a:cubicBezTo>
                    <a:pt x="1630049" y="1461464"/>
                    <a:pt x="1603238" y="1395141"/>
                    <a:pt x="1584894" y="1349986"/>
                  </a:cubicBezTo>
                  <a:cubicBezTo>
                    <a:pt x="1566550" y="1304831"/>
                    <a:pt x="1575016" y="1341520"/>
                    <a:pt x="1534094" y="1256853"/>
                  </a:cubicBezTo>
                  <a:cubicBezTo>
                    <a:pt x="1493172" y="1172186"/>
                    <a:pt x="1435316" y="940764"/>
                    <a:pt x="1339360" y="841986"/>
                  </a:cubicBezTo>
                  <a:cubicBezTo>
                    <a:pt x="1243404" y="743208"/>
                    <a:pt x="1082538" y="698053"/>
                    <a:pt x="958360" y="664186"/>
                  </a:cubicBezTo>
                  <a:cubicBezTo>
                    <a:pt x="834182" y="630319"/>
                    <a:pt x="711416" y="650075"/>
                    <a:pt x="594294" y="638786"/>
                  </a:cubicBezTo>
                  <a:cubicBezTo>
                    <a:pt x="477172" y="627497"/>
                    <a:pt x="355816" y="607742"/>
                    <a:pt x="255627" y="596453"/>
                  </a:cubicBezTo>
                  <a:cubicBezTo>
                    <a:pt x="155438" y="585164"/>
                    <a:pt x="42549" y="607742"/>
                    <a:pt x="10094" y="579520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Freeform 52">
              <a:extLst>
                <a:ext uri="{FF2B5EF4-FFF2-40B4-BE49-F238E27FC236}">
                  <a16:creationId xmlns:a16="http://schemas.microsoft.com/office/drawing/2014/main" id="{E3AAECFE-52FE-4520-AB99-F4E7C3430EE5}"/>
                </a:ext>
              </a:extLst>
            </p:cNvPr>
            <p:cNvSpPr/>
            <p:nvPr/>
          </p:nvSpPr>
          <p:spPr>
            <a:xfrm>
              <a:off x="8650500" y="3939250"/>
              <a:ext cx="1708204" cy="1222082"/>
            </a:xfrm>
            <a:custGeom>
              <a:avLst/>
              <a:gdLst>
                <a:gd name="connsiteX0" fmla="*/ 69639 w 1708204"/>
                <a:gd name="connsiteY0" fmla="*/ 595499 h 1222082"/>
                <a:gd name="connsiteX1" fmla="*/ 230506 w 1708204"/>
                <a:gd name="connsiteY1" fmla="*/ 578565 h 1222082"/>
                <a:gd name="connsiteX2" fmla="*/ 340572 w 1708204"/>
                <a:gd name="connsiteY2" fmla="*/ 578565 h 1222082"/>
                <a:gd name="connsiteX3" fmla="*/ 509906 w 1708204"/>
                <a:gd name="connsiteY3" fmla="*/ 612432 h 1222082"/>
                <a:gd name="connsiteX4" fmla="*/ 670772 w 1708204"/>
                <a:gd name="connsiteY4" fmla="*/ 781765 h 1222082"/>
                <a:gd name="connsiteX5" fmla="*/ 780839 w 1708204"/>
                <a:gd name="connsiteY5" fmla="*/ 968032 h 1222082"/>
                <a:gd name="connsiteX6" fmla="*/ 950172 w 1708204"/>
                <a:gd name="connsiteY6" fmla="*/ 1154299 h 1222082"/>
                <a:gd name="connsiteX7" fmla="*/ 1212639 w 1708204"/>
                <a:gd name="connsiteY7" fmla="*/ 1222032 h 1222082"/>
                <a:gd name="connsiteX8" fmla="*/ 1432772 w 1708204"/>
                <a:gd name="connsiteY8" fmla="*/ 1162765 h 1222082"/>
                <a:gd name="connsiteX9" fmla="*/ 1602106 w 1708204"/>
                <a:gd name="connsiteY9" fmla="*/ 1027299 h 1222082"/>
                <a:gd name="connsiteX10" fmla="*/ 1652906 w 1708204"/>
                <a:gd name="connsiteY10" fmla="*/ 866432 h 1222082"/>
                <a:gd name="connsiteX11" fmla="*/ 1669839 w 1708204"/>
                <a:gd name="connsiteY11" fmla="*/ 570099 h 1222082"/>
                <a:gd name="connsiteX12" fmla="*/ 1111039 w 1708204"/>
                <a:gd name="connsiteY12" fmla="*/ 45165 h 1222082"/>
                <a:gd name="connsiteX13" fmla="*/ 509906 w 1708204"/>
                <a:gd name="connsiteY13" fmla="*/ 45165 h 1222082"/>
                <a:gd name="connsiteX14" fmla="*/ 120439 w 1708204"/>
                <a:gd name="connsiteY14" fmla="*/ 197565 h 1222082"/>
                <a:gd name="connsiteX15" fmla="*/ 1906 w 1708204"/>
                <a:gd name="connsiteY15" fmla="*/ 333032 h 1222082"/>
                <a:gd name="connsiteX16" fmla="*/ 69639 w 1708204"/>
                <a:gd name="connsiteY16" fmla="*/ 595499 h 122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8204" h="1222082">
                  <a:moveTo>
                    <a:pt x="69639" y="595499"/>
                  </a:moveTo>
                  <a:cubicBezTo>
                    <a:pt x="107739" y="636421"/>
                    <a:pt x="185351" y="581387"/>
                    <a:pt x="230506" y="578565"/>
                  </a:cubicBezTo>
                  <a:cubicBezTo>
                    <a:pt x="275661" y="575743"/>
                    <a:pt x="294005" y="572921"/>
                    <a:pt x="340572" y="578565"/>
                  </a:cubicBezTo>
                  <a:cubicBezTo>
                    <a:pt x="387139" y="584209"/>
                    <a:pt x="454873" y="578565"/>
                    <a:pt x="509906" y="612432"/>
                  </a:cubicBezTo>
                  <a:cubicBezTo>
                    <a:pt x="564939" y="646299"/>
                    <a:pt x="625616" y="722498"/>
                    <a:pt x="670772" y="781765"/>
                  </a:cubicBezTo>
                  <a:cubicBezTo>
                    <a:pt x="715928" y="841032"/>
                    <a:pt x="734272" y="905943"/>
                    <a:pt x="780839" y="968032"/>
                  </a:cubicBezTo>
                  <a:cubicBezTo>
                    <a:pt x="827406" y="1030121"/>
                    <a:pt x="878205" y="1111966"/>
                    <a:pt x="950172" y="1154299"/>
                  </a:cubicBezTo>
                  <a:cubicBezTo>
                    <a:pt x="1022139" y="1196632"/>
                    <a:pt x="1132206" y="1220621"/>
                    <a:pt x="1212639" y="1222032"/>
                  </a:cubicBezTo>
                  <a:cubicBezTo>
                    <a:pt x="1293072" y="1223443"/>
                    <a:pt x="1367861" y="1195220"/>
                    <a:pt x="1432772" y="1162765"/>
                  </a:cubicBezTo>
                  <a:cubicBezTo>
                    <a:pt x="1497683" y="1130310"/>
                    <a:pt x="1565417" y="1076688"/>
                    <a:pt x="1602106" y="1027299"/>
                  </a:cubicBezTo>
                  <a:cubicBezTo>
                    <a:pt x="1638795" y="977910"/>
                    <a:pt x="1641617" y="942632"/>
                    <a:pt x="1652906" y="866432"/>
                  </a:cubicBezTo>
                  <a:cubicBezTo>
                    <a:pt x="1664195" y="790232"/>
                    <a:pt x="1760150" y="706977"/>
                    <a:pt x="1669839" y="570099"/>
                  </a:cubicBezTo>
                  <a:cubicBezTo>
                    <a:pt x="1579528" y="433221"/>
                    <a:pt x="1304361" y="132654"/>
                    <a:pt x="1111039" y="45165"/>
                  </a:cubicBezTo>
                  <a:cubicBezTo>
                    <a:pt x="917717" y="-42324"/>
                    <a:pt x="675006" y="19765"/>
                    <a:pt x="509906" y="45165"/>
                  </a:cubicBezTo>
                  <a:cubicBezTo>
                    <a:pt x="344806" y="70565"/>
                    <a:pt x="205106" y="149587"/>
                    <a:pt x="120439" y="197565"/>
                  </a:cubicBezTo>
                  <a:cubicBezTo>
                    <a:pt x="35772" y="245543"/>
                    <a:pt x="13195" y="272354"/>
                    <a:pt x="1906" y="333032"/>
                  </a:cubicBezTo>
                  <a:cubicBezTo>
                    <a:pt x="-9383" y="393710"/>
                    <a:pt x="31539" y="554577"/>
                    <a:pt x="69639" y="595499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Freeform 53">
              <a:extLst>
                <a:ext uri="{FF2B5EF4-FFF2-40B4-BE49-F238E27FC236}">
                  <a16:creationId xmlns:a16="http://schemas.microsoft.com/office/drawing/2014/main" id="{48237D12-6E91-4865-9AE2-8AF9DB0DAACA}"/>
                </a:ext>
              </a:extLst>
            </p:cNvPr>
            <p:cNvSpPr/>
            <p:nvPr/>
          </p:nvSpPr>
          <p:spPr>
            <a:xfrm>
              <a:off x="8275587" y="3330514"/>
              <a:ext cx="1075408" cy="2136914"/>
            </a:xfrm>
            <a:custGeom>
              <a:avLst/>
              <a:gdLst>
                <a:gd name="connsiteX0" fmla="*/ 1650 w 1075408"/>
                <a:gd name="connsiteY0" fmla="*/ 17275 h 2136914"/>
                <a:gd name="connsiteX1" fmla="*/ 153041 w 1075408"/>
                <a:gd name="connsiteY1" fmla="*/ 108110 h 2136914"/>
                <a:gd name="connsiteX2" fmla="*/ 334710 w 1075408"/>
                <a:gd name="connsiteY2" fmla="*/ 217111 h 2136914"/>
                <a:gd name="connsiteX3" fmla="*/ 455822 w 1075408"/>
                <a:gd name="connsiteY3" fmla="*/ 338224 h 2136914"/>
                <a:gd name="connsiteX4" fmla="*/ 552712 w 1075408"/>
                <a:gd name="connsiteY4" fmla="*/ 459336 h 2136914"/>
                <a:gd name="connsiteX5" fmla="*/ 637491 w 1075408"/>
                <a:gd name="connsiteY5" fmla="*/ 665228 h 2136914"/>
                <a:gd name="connsiteX6" fmla="*/ 764659 w 1075408"/>
                <a:gd name="connsiteY6" fmla="*/ 961953 h 2136914"/>
                <a:gd name="connsiteX7" fmla="*/ 746492 w 1075408"/>
                <a:gd name="connsiteY7" fmla="*/ 1143622 h 2136914"/>
                <a:gd name="connsiteX8" fmla="*/ 752548 w 1075408"/>
                <a:gd name="connsiteY8" fmla="*/ 1246568 h 2136914"/>
                <a:gd name="connsiteX9" fmla="*/ 794937 w 1075408"/>
                <a:gd name="connsiteY9" fmla="*/ 1404014 h 2136914"/>
                <a:gd name="connsiteX10" fmla="*/ 794937 w 1075408"/>
                <a:gd name="connsiteY10" fmla="*/ 1658351 h 2136914"/>
                <a:gd name="connsiteX11" fmla="*/ 698047 w 1075408"/>
                <a:gd name="connsiteY11" fmla="*/ 1930854 h 2136914"/>
                <a:gd name="connsiteX12" fmla="*/ 613269 w 1075408"/>
                <a:gd name="connsiteY12" fmla="*/ 2130690 h 2136914"/>
                <a:gd name="connsiteX13" fmla="*/ 691992 w 1075408"/>
                <a:gd name="connsiteY13" fmla="*/ 2076189 h 2136914"/>
                <a:gd name="connsiteX14" fmla="*/ 825216 w 1075408"/>
                <a:gd name="connsiteY14" fmla="*/ 1973243 h 2136914"/>
                <a:gd name="connsiteX15" fmla="*/ 952384 w 1075408"/>
                <a:gd name="connsiteY15" fmla="*/ 1779463 h 2136914"/>
                <a:gd name="connsiteX16" fmla="*/ 1043218 w 1075408"/>
                <a:gd name="connsiteY16" fmla="*/ 1494849 h 2136914"/>
                <a:gd name="connsiteX17" fmla="*/ 1049274 w 1075408"/>
                <a:gd name="connsiteY17" fmla="*/ 1228401 h 2136914"/>
                <a:gd name="connsiteX18" fmla="*/ 1067441 w 1075408"/>
                <a:gd name="connsiteY18" fmla="*/ 828730 h 2136914"/>
                <a:gd name="connsiteX19" fmla="*/ 903939 w 1075408"/>
                <a:gd name="connsiteY19" fmla="*/ 483559 h 2136914"/>
                <a:gd name="connsiteX20" fmla="*/ 782826 w 1075408"/>
                <a:gd name="connsiteY20" fmla="*/ 326112 h 2136914"/>
                <a:gd name="connsiteX21" fmla="*/ 619324 w 1075408"/>
                <a:gd name="connsiteY21" fmla="*/ 174722 h 2136914"/>
                <a:gd name="connsiteX22" fmla="*/ 437655 w 1075408"/>
                <a:gd name="connsiteY22" fmla="*/ 65720 h 2136914"/>
                <a:gd name="connsiteX23" fmla="*/ 274153 w 1075408"/>
                <a:gd name="connsiteY23" fmla="*/ 5164 h 2136914"/>
                <a:gd name="connsiteX24" fmla="*/ 1650 w 1075408"/>
                <a:gd name="connsiteY24" fmla="*/ 17275 h 21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75408" h="2136914">
                  <a:moveTo>
                    <a:pt x="1650" y="17275"/>
                  </a:moveTo>
                  <a:cubicBezTo>
                    <a:pt x="-18535" y="34433"/>
                    <a:pt x="153041" y="108110"/>
                    <a:pt x="153041" y="108110"/>
                  </a:cubicBezTo>
                  <a:cubicBezTo>
                    <a:pt x="208551" y="141416"/>
                    <a:pt x="284247" y="178759"/>
                    <a:pt x="334710" y="217111"/>
                  </a:cubicBezTo>
                  <a:cubicBezTo>
                    <a:pt x="385173" y="255463"/>
                    <a:pt x="419488" y="297853"/>
                    <a:pt x="455822" y="338224"/>
                  </a:cubicBezTo>
                  <a:cubicBezTo>
                    <a:pt x="492156" y="378595"/>
                    <a:pt x="522434" y="404835"/>
                    <a:pt x="552712" y="459336"/>
                  </a:cubicBezTo>
                  <a:cubicBezTo>
                    <a:pt x="582990" y="513837"/>
                    <a:pt x="602167" y="581459"/>
                    <a:pt x="637491" y="665228"/>
                  </a:cubicBezTo>
                  <a:cubicBezTo>
                    <a:pt x="672816" y="748998"/>
                    <a:pt x="746492" y="882221"/>
                    <a:pt x="764659" y="961953"/>
                  </a:cubicBezTo>
                  <a:cubicBezTo>
                    <a:pt x="782826" y="1041685"/>
                    <a:pt x="748510" y="1096186"/>
                    <a:pt x="746492" y="1143622"/>
                  </a:cubicBezTo>
                  <a:cubicBezTo>
                    <a:pt x="744474" y="1191058"/>
                    <a:pt x="744474" y="1203169"/>
                    <a:pt x="752548" y="1246568"/>
                  </a:cubicBezTo>
                  <a:cubicBezTo>
                    <a:pt x="760622" y="1289967"/>
                    <a:pt x="787872" y="1335384"/>
                    <a:pt x="794937" y="1404014"/>
                  </a:cubicBezTo>
                  <a:cubicBezTo>
                    <a:pt x="802002" y="1472644"/>
                    <a:pt x="811085" y="1570544"/>
                    <a:pt x="794937" y="1658351"/>
                  </a:cubicBezTo>
                  <a:cubicBezTo>
                    <a:pt x="778789" y="1746158"/>
                    <a:pt x="728325" y="1852131"/>
                    <a:pt x="698047" y="1930854"/>
                  </a:cubicBezTo>
                  <a:cubicBezTo>
                    <a:pt x="667769" y="2009577"/>
                    <a:pt x="614278" y="2106468"/>
                    <a:pt x="613269" y="2130690"/>
                  </a:cubicBezTo>
                  <a:cubicBezTo>
                    <a:pt x="612260" y="2154912"/>
                    <a:pt x="656668" y="2102430"/>
                    <a:pt x="691992" y="2076189"/>
                  </a:cubicBezTo>
                  <a:cubicBezTo>
                    <a:pt x="727317" y="2049948"/>
                    <a:pt x="781817" y="2022697"/>
                    <a:pt x="825216" y="1973243"/>
                  </a:cubicBezTo>
                  <a:cubicBezTo>
                    <a:pt x="868615" y="1923789"/>
                    <a:pt x="916050" y="1859195"/>
                    <a:pt x="952384" y="1779463"/>
                  </a:cubicBezTo>
                  <a:cubicBezTo>
                    <a:pt x="988718" y="1699731"/>
                    <a:pt x="1027070" y="1586693"/>
                    <a:pt x="1043218" y="1494849"/>
                  </a:cubicBezTo>
                  <a:cubicBezTo>
                    <a:pt x="1059366" y="1403005"/>
                    <a:pt x="1045237" y="1339421"/>
                    <a:pt x="1049274" y="1228401"/>
                  </a:cubicBezTo>
                  <a:cubicBezTo>
                    <a:pt x="1053311" y="1117381"/>
                    <a:pt x="1091663" y="952870"/>
                    <a:pt x="1067441" y="828730"/>
                  </a:cubicBezTo>
                  <a:cubicBezTo>
                    <a:pt x="1043219" y="704590"/>
                    <a:pt x="951375" y="567329"/>
                    <a:pt x="903939" y="483559"/>
                  </a:cubicBezTo>
                  <a:cubicBezTo>
                    <a:pt x="856503" y="399789"/>
                    <a:pt x="830262" y="377585"/>
                    <a:pt x="782826" y="326112"/>
                  </a:cubicBezTo>
                  <a:cubicBezTo>
                    <a:pt x="735390" y="274639"/>
                    <a:pt x="676852" y="218121"/>
                    <a:pt x="619324" y="174722"/>
                  </a:cubicBezTo>
                  <a:cubicBezTo>
                    <a:pt x="561796" y="131323"/>
                    <a:pt x="495184" y="93980"/>
                    <a:pt x="437655" y="65720"/>
                  </a:cubicBezTo>
                  <a:cubicBezTo>
                    <a:pt x="380126" y="37460"/>
                    <a:pt x="345811" y="15257"/>
                    <a:pt x="274153" y="5164"/>
                  </a:cubicBezTo>
                  <a:cubicBezTo>
                    <a:pt x="202495" y="-4929"/>
                    <a:pt x="21835" y="117"/>
                    <a:pt x="1650" y="17275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 54">
              <a:extLst>
                <a:ext uri="{FF2B5EF4-FFF2-40B4-BE49-F238E27FC236}">
                  <a16:creationId xmlns:a16="http://schemas.microsoft.com/office/drawing/2014/main" id="{878D2CEF-C6BB-477B-AE08-2CDBB78B8777}"/>
                </a:ext>
              </a:extLst>
            </p:cNvPr>
            <p:cNvSpPr/>
            <p:nvPr/>
          </p:nvSpPr>
          <p:spPr>
            <a:xfrm>
              <a:off x="9364755" y="4666704"/>
              <a:ext cx="404960" cy="874288"/>
            </a:xfrm>
            <a:custGeom>
              <a:avLst/>
              <a:gdLst>
                <a:gd name="connsiteX0" fmla="*/ 69107 w 404960"/>
                <a:gd name="connsiteY0" fmla="*/ 43602 h 874288"/>
                <a:gd name="connsiteX1" fmla="*/ 129663 w 404960"/>
                <a:gd name="connsiteY1" fmla="*/ 376661 h 874288"/>
                <a:gd name="connsiteX2" fmla="*/ 165997 w 404960"/>
                <a:gd name="connsiteY2" fmla="*/ 485663 h 874288"/>
                <a:gd name="connsiteX3" fmla="*/ 147830 w 404960"/>
                <a:gd name="connsiteY3" fmla="*/ 637053 h 874288"/>
                <a:gd name="connsiteX4" fmla="*/ 38829 w 404960"/>
                <a:gd name="connsiteY4" fmla="*/ 836889 h 874288"/>
                <a:gd name="connsiteX5" fmla="*/ 2495 w 404960"/>
                <a:gd name="connsiteY5" fmla="*/ 867167 h 874288"/>
                <a:gd name="connsiteX6" fmla="*/ 99385 w 404960"/>
                <a:gd name="connsiteY6" fmla="*/ 867167 h 874288"/>
                <a:gd name="connsiteX7" fmla="*/ 232609 w 404960"/>
                <a:gd name="connsiteY7" fmla="*/ 788444 h 874288"/>
                <a:gd name="connsiteX8" fmla="*/ 347666 w 404960"/>
                <a:gd name="connsiteY8" fmla="*/ 624942 h 874288"/>
                <a:gd name="connsiteX9" fmla="*/ 390056 w 404960"/>
                <a:gd name="connsiteY9" fmla="*/ 509885 h 874288"/>
                <a:gd name="connsiteX10" fmla="*/ 402167 w 404960"/>
                <a:gd name="connsiteY10" fmla="*/ 279771 h 874288"/>
                <a:gd name="connsiteX11" fmla="*/ 341610 w 404960"/>
                <a:gd name="connsiteY11" fmla="*/ 31491 h 874288"/>
                <a:gd name="connsiteX12" fmla="*/ 69107 w 404960"/>
                <a:gd name="connsiteY12" fmla="*/ 43602 h 87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4960" h="874288">
                  <a:moveTo>
                    <a:pt x="69107" y="43602"/>
                  </a:moveTo>
                  <a:cubicBezTo>
                    <a:pt x="33783" y="101130"/>
                    <a:pt x="113515" y="302984"/>
                    <a:pt x="129663" y="376661"/>
                  </a:cubicBezTo>
                  <a:cubicBezTo>
                    <a:pt x="145811" y="450338"/>
                    <a:pt x="162969" y="442264"/>
                    <a:pt x="165997" y="485663"/>
                  </a:cubicBezTo>
                  <a:cubicBezTo>
                    <a:pt x="169025" y="529062"/>
                    <a:pt x="169025" y="578515"/>
                    <a:pt x="147830" y="637053"/>
                  </a:cubicBezTo>
                  <a:cubicBezTo>
                    <a:pt x="126635" y="695591"/>
                    <a:pt x="63051" y="798537"/>
                    <a:pt x="38829" y="836889"/>
                  </a:cubicBezTo>
                  <a:cubicBezTo>
                    <a:pt x="14607" y="875241"/>
                    <a:pt x="-7598" y="862121"/>
                    <a:pt x="2495" y="867167"/>
                  </a:cubicBezTo>
                  <a:cubicBezTo>
                    <a:pt x="12588" y="872213"/>
                    <a:pt x="61033" y="880287"/>
                    <a:pt x="99385" y="867167"/>
                  </a:cubicBezTo>
                  <a:cubicBezTo>
                    <a:pt x="137737" y="854047"/>
                    <a:pt x="191229" y="828815"/>
                    <a:pt x="232609" y="788444"/>
                  </a:cubicBezTo>
                  <a:cubicBezTo>
                    <a:pt x="273989" y="748073"/>
                    <a:pt x="321425" y="671368"/>
                    <a:pt x="347666" y="624942"/>
                  </a:cubicBezTo>
                  <a:cubicBezTo>
                    <a:pt x="373907" y="578516"/>
                    <a:pt x="380972" y="567414"/>
                    <a:pt x="390056" y="509885"/>
                  </a:cubicBezTo>
                  <a:cubicBezTo>
                    <a:pt x="399140" y="452356"/>
                    <a:pt x="410241" y="359503"/>
                    <a:pt x="402167" y="279771"/>
                  </a:cubicBezTo>
                  <a:cubicBezTo>
                    <a:pt x="394093" y="200039"/>
                    <a:pt x="398129" y="73880"/>
                    <a:pt x="341610" y="31491"/>
                  </a:cubicBezTo>
                  <a:cubicBezTo>
                    <a:pt x="285091" y="-10898"/>
                    <a:pt x="104431" y="-13926"/>
                    <a:pt x="69107" y="43602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Freeform 55">
              <a:extLst>
                <a:ext uri="{FF2B5EF4-FFF2-40B4-BE49-F238E27FC236}">
                  <a16:creationId xmlns:a16="http://schemas.microsoft.com/office/drawing/2014/main" id="{EF00CCDD-1D9D-4C9B-91F1-36A2047A6D00}"/>
                </a:ext>
              </a:extLst>
            </p:cNvPr>
            <p:cNvSpPr/>
            <p:nvPr/>
          </p:nvSpPr>
          <p:spPr>
            <a:xfrm>
              <a:off x="8672633" y="3897890"/>
              <a:ext cx="1505511" cy="955644"/>
            </a:xfrm>
            <a:custGeom>
              <a:avLst/>
              <a:gdLst>
                <a:gd name="connsiteX0" fmla="*/ 14167 w 1505511"/>
                <a:gd name="connsiteY0" fmla="*/ 422064 h 955644"/>
                <a:gd name="connsiteX1" fmla="*/ 148982 w 1505511"/>
                <a:gd name="connsiteY1" fmla="*/ 234495 h 955644"/>
                <a:gd name="connsiteX2" fmla="*/ 377582 w 1505511"/>
                <a:gd name="connsiteY2" fmla="*/ 70372 h 955644"/>
                <a:gd name="connsiteX3" fmla="*/ 705829 w 1505511"/>
                <a:gd name="connsiteY3" fmla="*/ 33 h 955644"/>
                <a:gd name="connsiteX4" fmla="*/ 1110275 w 1505511"/>
                <a:gd name="connsiteY4" fmla="*/ 64510 h 955644"/>
                <a:gd name="connsiteX5" fmla="*/ 1379905 w 1505511"/>
                <a:gd name="connsiteY5" fmla="*/ 269664 h 955644"/>
                <a:gd name="connsiteX6" fmla="*/ 1502998 w 1505511"/>
                <a:gd name="connsiteY6" fmla="*/ 545156 h 955644"/>
                <a:gd name="connsiteX7" fmla="*/ 1450244 w 1505511"/>
                <a:gd name="connsiteY7" fmla="*/ 750310 h 955644"/>
                <a:gd name="connsiteX8" fmla="*/ 1303705 w 1505511"/>
                <a:gd name="connsiteY8" fmla="*/ 890987 h 955644"/>
                <a:gd name="connsiteX9" fmla="*/ 1110275 w 1505511"/>
                <a:gd name="connsiteY9" fmla="*/ 955464 h 955644"/>
                <a:gd name="connsiteX10" fmla="*/ 963736 w 1505511"/>
                <a:gd name="connsiteY10" fmla="*/ 873402 h 955644"/>
                <a:gd name="connsiteX11" fmla="*/ 823059 w 1505511"/>
                <a:gd name="connsiteY11" fmla="*/ 679972 h 955644"/>
                <a:gd name="connsiteX12" fmla="*/ 758582 w 1505511"/>
                <a:gd name="connsiteY12" fmla="*/ 574464 h 955644"/>
                <a:gd name="connsiteX13" fmla="*/ 647213 w 1505511"/>
                <a:gd name="connsiteY13" fmla="*/ 509987 h 955644"/>
                <a:gd name="connsiteX14" fmla="*/ 459644 w 1505511"/>
                <a:gd name="connsiteY14" fmla="*/ 474818 h 955644"/>
                <a:gd name="connsiteX15" fmla="*/ 190013 w 1505511"/>
                <a:gd name="connsiteY15" fmla="*/ 527572 h 955644"/>
                <a:gd name="connsiteX16" fmla="*/ 25890 w 1505511"/>
                <a:gd name="connsiteY16" fmla="*/ 539295 h 955644"/>
                <a:gd name="connsiteX17" fmla="*/ 14167 w 1505511"/>
                <a:gd name="connsiteY17" fmla="*/ 422064 h 955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05511" h="955644">
                  <a:moveTo>
                    <a:pt x="14167" y="422064"/>
                  </a:moveTo>
                  <a:cubicBezTo>
                    <a:pt x="34682" y="371264"/>
                    <a:pt x="88413" y="293110"/>
                    <a:pt x="148982" y="234495"/>
                  </a:cubicBezTo>
                  <a:cubicBezTo>
                    <a:pt x="209551" y="175880"/>
                    <a:pt x="284774" y="109449"/>
                    <a:pt x="377582" y="70372"/>
                  </a:cubicBezTo>
                  <a:cubicBezTo>
                    <a:pt x="470390" y="31295"/>
                    <a:pt x="583714" y="1010"/>
                    <a:pt x="705829" y="33"/>
                  </a:cubicBezTo>
                  <a:cubicBezTo>
                    <a:pt x="827944" y="-944"/>
                    <a:pt x="997929" y="19571"/>
                    <a:pt x="1110275" y="64510"/>
                  </a:cubicBezTo>
                  <a:cubicBezTo>
                    <a:pt x="1222621" y="109449"/>
                    <a:pt x="1314451" y="189556"/>
                    <a:pt x="1379905" y="269664"/>
                  </a:cubicBezTo>
                  <a:cubicBezTo>
                    <a:pt x="1445359" y="349772"/>
                    <a:pt x="1491275" y="465048"/>
                    <a:pt x="1502998" y="545156"/>
                  </a:cubicBezTo>
                  <a:cubicBezTo>
                    <a:pt x="1514721" y="625264"/>
                    <a:pt x="1483459" y="692672"/>
                    <a:pt x="1450244" y="750310"/>
                  </a:cubicBezTo>
                  <a:cubicBezTo>
                    <a:pt x="1417029" y="807948"/>
                    <a:pt x="1360366" y="856795"/>
                    <a:pt x="1303705" y="890987"/>
                  </a:cubicBezTo>
                  <a:cubicBezTo>
                    <a:pt x="1247044" y="925179"/>
                    <a:pt x="1166937" y="958395"/>
                    <a:pt x="1110275" y="955464"/>
                  </a:cubicBezTo>
                  <a:cubicBezTo>
                    <a:pt x="1053614" y="952533"/>
                    <a:pt x="1011605" y="919317"/>
                    <a:pt x="963736" y="873402"/>
                  </a:cubicBezTo>
                  <a:cubicBezTo>
                    <a:pt x="915867" y="827487"/>
                    <a:pt x="857251" y="729795"/>
                    <a:pt x="823059" y="679972"/>
                  </a:cubicBezTo>
                  <a:cubicBezTo>
                    <a:pt x="788867" y="630149"/>
                    <a:pt x="787890" y="602795"/>
                    <a:pt x="758582" y="574464"/>
                  </a:cubicBezTo>
                  <a:cubicBezTo>
                    <a:pt x="729274" y="546133"/>
                    <a:pt x="697036" y="526595"/>
                    <a:pt x="647213" y="509987"/>
                  </a:cubicBezTo>
                  <a:cubicBezTo>
                    <a:pt x="597390" y="493379"/>
                    <a:pt x="535844" y="471887"/>
                    <a:pt x="459644" y="474818"/>
                  </a:cubicBezTo>
                  <a:cubicBezTo>
                    <a:pt x="383444" y="477749"/>
                    <a:pt x="262305" y="516826"/>
                    <a:pt x="190013" y="527572"/>
                  </a:cubicBezTo>
                  <a:cubicBezTo>
                    <a:pt x="117721" y="538318"/>
                    <a:pt x="58128" y="550041"/>
                    <a:pt x="25890" y="539295"/>
                  </a:cubicBezTo>
                  <a:cubicBezTo>
                    <a:pt x="-6348" y="528549"/>
                    <a:pt x="-6348" y="472864"/>
                    <a:pt x="14167" y="422064"/>
                  </a:cubicBezTo>
                  <a:close/>
                </a:path>
              </a:pathLst>
            </a:custGeom>
            <a:solidFill>
              <a:srgbClr val="FB82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63A4444E-877C-4112-A4AC-87B430213B59}"/>
                </a:ext>
              </a:extLst>
            </p:cNvPr>
            <p:cNvSpPr/>
            <p:nvPr/>
          </p:nvSpPr>
          <p:spPr>
            <a:xfrm rot="20535420">
              <a:off x="8148006" y="4009013"/>
              <a:ext cx="717752" cy="865135"/>
            </a:xfrm>
            <a:prstGeom prst="ellipse">
              <a:avLst/>
            </a:pr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Freeform 57">
              <a:extLst>
                <a:ext uri="{FF2B5EF4-FFF2-40B4-BE49-F238E27FC236}">
                  <a16:creationId xmlns:a16="http://schemas.microsoft.com/office/drawing/2014/main" id="{AA8EFFCB-ED12-4311-828E-A80BA780DD54}"/>
                </a:ext>
              </a:extLst>
            </p:cNvPr>
            <p:cNvSpPr/>
            <p:nvPr/>
          </p:nvSpPr>
          <p:spPr>
            <a:xfrm>
              <a:off x="8056065" y="4364839"/>
              <a:ext cx="199981" cy="292277"/>
            </a:xfrm>
            <a:custGeom>
              <a:avLst/>
              <a:gdLst>
                <a:gd name="connsiteX0" fmla="*/ 123964 w 199981"/>
                <a:gd name="connsiteY0" fmla="*/ 4626 h 292277"/>
                <a:gd name="connsiteX1" fmla="*/ 84208 w 199981"/>
                <a:gd name="connsiteY1" fmla="*/ 115060 h 292277"/>
                <a:gd name="connsiteX2" fmla="*/ 44451 w 199981"/>
                <a:gd name="connsiteY2" fmla="*/ 194573 h 292277"/>
                <a:gd name="connsiteX3" fmla="*/ 277 w 199981"/>
                <a:gd name="connsiteY3" fmla="*/ 229913 h 292277"/>
                <a:gd name="connsiteX4" fmla="*/ 66538 w 199981"/>
                <a:gd name="connsiteY4" fmla="*/ 216660 h 292277"/>
                <a:gd name="connsiteX5" fmla="*/ 128382 w 199981"/>
                <a:gd name="connsiteY5" fmla="*/ 194573 h 292277"/>
                <a:gd name="connsiteX6" fmla="*/ 154886 w 199981"/>
                <a:gd name="connsiteY6" fmla="*/ 172486 h 292277"/>
                <a:gd name="connsiteX7" fmla="*/ 84208 w 199981"/>
                <a:gd name="connsiteY7" fmla="*/ 225495 h 292277"/>
                <a:gd name="connsiteX8" fmla="*/ 35617 w 199981"/>
                <a:gd name="connsiteY8" fmla="*/ 282921 h 292277"/>
                <a:gd name="connsiteX9" fmla="*/ 13530 w 199981"/>
                <a:gd name="connsiteY9" fmla="*/ 287339 h 292277"/>
                <a:gd name="connsiteX10" fmla="*/ 88625 w 199981"/>
                <a:gd name="connsiteY10" fmla="*/ 282921 h 292277"/>
                <a:gd name="connsiteX11" fmla="*/ 132799 w 199981"/>
                <a:gd name="connsiteY11" fmla="*/ 252000 h 292277"/>
                <a:gd name="connsiteX12" fmla="*/ 163721 w 199981"/>
                <a:gd name="connsiteY12" fmla="*/ 234330 h 292277"/>
                <a:gd name="connsiteX13" fmla="*/ 199060 w 199981"/>
                <a:gd name="connsiteY13" fmla="*/ 282921 h 292277"/>
                <a:gd name="connsiteX14" fmla="*/ 123964 w 199981"/>
                <a:gd name="connsiteY14" fmla="*/ 4626 h 2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9981" h="292277">
                  <a:moveTo>
                    <a:pt x="123964" y="4626"/>
                  </a:moveTo>
                  <a:cubicBezTo>
                    <a:pt x="104822" y="-23351"/>
                    <a:pt x="97460" y="83402"/>
                    <a:pt x="84208" y="115060"/>
                  </a:cubicBezTo>
                  <a:cubicBezTo>
                    <a:pt x="70956" y="146718"/>
                    <a:pt x="58439" y="175431"/>
                    <a:pt x="44451" y="194573"/>
                  </a:cubicBezTo>
                  <a:cubicBezTo>
                    <a:pt x="30463" y="213715"/>
                    <a:pt x="-3404" y="226232"/>
                    <a:pt x="277" y="229913"/>
                  </a:cubicBezTo>
                  <a:cubicBezTo>
                    <a:pt x="3958" y="233594"/>
                    <a:pt x="45187" y="222550"/>
                    <a:pt x="66538" y="216660"/>
                  </a:cubicBezTo>
                  <a:cubicBezTo>
                    <a:pt x="87889" y="210770"/>
                    <a:pt x="113657" y="201935"/>
                    <a:pt x="128382" y="194573"/>
                  </a:cubicBezTo>
                  <a:cubicBezTo>
                    <a:pt x="143107" y="187211"/>
                    <a:pt x="162248" y="167332"/>
                    <a:pt x="154886" y="172486"/>
                  </a:cubicBezTo>
                  <a:cubicBezTo>
                    <a:pt x="147524" y="177640"/>
                    <a:pt x="104086" y="207089"/>
                    <a:pt x="84208" y="225495"/>
                  </a:cubicBezTo>
                  <a:cubicBezTo>
                    <a:pt x="64330" y="243901"/>
                    <a:pt x="47396" y="272614"/>
                    <a:pt x="35617" y="282921"/>
                  </a:cubicBezTo>
                  <a:cubicBezTo>
                    <a:pt x="23838" y="293228"/>
                    <a:pt x="4695" y="287339"/>
                    <a:pt x="13530" y="287339"/>
                  </a:cubicBezTo>
                  <a:cubicBezTo>
                    <a:pt x="22365" y="287339"/>
                    <a:pt x="68747" y="288811"/>
                    <a:pt x="88625" y="282921"/>
                  </a:cubicBezTo>
                  <a:cubicBezTo>
                    <a:pt x="108503" y="277031"/>
                    <a:pt x="120283" y="260099"/>
                    <a:pt x="132799" y="252000"/>
                  </a:cubicBezTo>
                  <a:cubicBezTo>
                    <a:pt x="145315" y="243902"/>
                    <a:pt x="152678" y="229177"/>
                    <a:pt x="163721" y="234330"/>
                  </a:cubicBezTo>
                  <a:cubicBezTo>
                    <a:pt x="174765" y="239484"/>
                    <a:pt x="205686" y="318996"/>
                    <a:pt x="199060" y="282921"/>
                  </a:cubicBezTo>
                  <a:cubicBezTo>
                    <a:pt x="192434" y="246846"/>
                    <a:pt x="143106" y="32603"/>
                    <a:pt x="123964" y="4626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0B50E169-2C23-4046-A753-A54DA5673916}"/>
                </a:ext>
              </a:extLst>
            </p:cNvPr>
            <p:cNvSpPr/>
            <p:nvPr/>
          </p:nvSpPr>
          <p:spPr>
            <a:xfrm rot="20535420">
              <a:off x="8208216" y="4056672"/>
              <a:ext cx="590236" cy="778180"/>
            </a:xfrm>
            <a:prstGeom prst="ellipse">
              <a:avLst/>
            </a:prstGeom>
            <a:solidFill>
              <a:srgbClr val="FF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Freeform 59">
              <a:extLst>
                <a:ext uri="{FF2B5EF4-FFF2-40B4-BE49-F238E27FC236}">
                  <a16:creationId xmlns:a16="http://schemas.microsoft.com/office/drawing/2014/main" id="{B19DBC23-7896-423A-82ED-FE56A587312F}"/>
                </a:ext>
              </a:extLst>
            </p:cNvPr>
            <p:cNvSpPr/>
            <p:nvPr/>
          </p:nvSpPr>
          <p:spPr>
            <a:xfrm>
              <a:off x="8257570" y="4031994"/>
              <a:ext cx="200011" cy="393737"/>
            </a:xfrm>
            <a:custGeom>
              <a:avLst/>
              <a:gdLst>
                <a:gd name="connsiteX0" fmla="*/ 177113 w 200011"/>
                <a:gd name="connsiteY0" fmla="*/ 81 h 393737"/>
                <a:gd name="connsiteX1" fmla="*/ 62056 w 200011"/>
                <a:gd name="connsiteY1" fmla="*/ 42471 h 393737"/>
                <a:gd name="connsiteX2" fmla="*/ 1500 w 200011"/>
                <a:gd name="connsiteY2" fmla="*/ 212028 h 393737"/>
                <a:gd name="connsiteX3" fmla="*/ 25723 w 200011"/>
                <a:gd name="connsiteY3" fmla="*/ 345252 h 393737"/>
                <a:gd name="connsiteX4" fmla="*/ 104446 w 200011"/>
                <a:gd name="connsiteY4" fmla="*/ 393697 h 393737"/>
                <a:gd name="connsiteX5" fmla="*/ 165002 w 200011"/>
                <a:gd name="connsiteY5" fmla="*/ 351308 h 393737"/>
                <a:gd name="connsiteX6" fmla="*/ 152891 w 200011"/>
                <a:gd name="connsiteY6" fmla="*/ 242307 h 393737"/>
                <a:gd name="connsiteX7" fmla="*/ 158946 w 200011"/>
                <a:gd name="connsiteY7" fmla="*/ 133305 h 393737"/>
                <a:gd name="connsiteX8" fmla="*/ 195280 w 200011"/>
                <a:gd name="connsiteY8" fmla="*/ 48526 h 393737"/>
                <a:gd name="connsiteX9" fmla="*/ 177113 w 200011"/>
                <a:gd name="connsiteY9" fmla="*/ 81 h 39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11" h="393737">
                  <a:moveTo>
                    <a:pt x="177113" y="81"/>
                  </a:moveTo>
                  <a:cubicBezTo>
                    <a:pt x="154909" y="-928"/>
                    <a:pt x="91325" y="7147"/>
                    <a:pt x="62056" y="42471"/>
                  </a:cubicBezTo>
                  <a:cubicBezTo>
                    <a:pt x="32787" y="77795"/>
                    <a:pt x="7556" y="161564"/>
                    <a:pt x="1500" y="212028"/>
                  </a:cubicBezTo>
                  <a:cubicBezTo>
                    <a:pt x="-4556" y="262492"/>
                    <a:pt x="8565" y="314974"/>
                    <a:pt x="25723" y="345252"/>
                  </a:cubicBezTo>
                  <a:cubicBezTo>
                    <a:pt x="42881" y="375530"/>
                    <a:pt x="81233" y="392688"/>
                    <a:pt x="104446" y="393697"/>
                  </a:cubicBezTo>
                  <a:cubicBezTo>
                    <a:pt x="127659" y="394706"/>
                    <a:pt x="156928" y="376540"/>
                    <a:pt x="165002" y="351308"/>
                  </a:cubicBezTo>
                  <a:cubicBezTo>
                    <a:pt x="173076" y="326076"/>
                    <a:pt x="153900" y="278641"/>
                    <a:pt x="152891" y="242307"/>
                  </a:cubicBezTo>
                  <a:cubicBezTo>
                    <a:pt x="151882" y="205973"/>
                    <a:pt x="151881" y="165602"/>
                    <a:pt x="158946" y="133305"/>
                  </a:cubicBezTo>
                  <a:cubicBezTo>
                    <a:pt x="166011" y="101008"/>
                    <a:pt x="185187" y="68711"/>
                    <a:pt x="195280" y="48526"/>
                  </a:cubicBezTo>
                  <a:cubicBezTo>
                    <a:pt x="205373" y="28341"/>
                    <a:pt x="199317" y="1090"/>
                    <a:pt x="177113" y="81"/>
                  </a:cubicBezTo>
                  <a:close/>
                </a:path>
              </a:pathLst>
            </a:cu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Freeform 60">
              <a:extLst>
                <a:ext uri="{FF2B5EF4-FFF2-40B4-BE49-F238E27FC236}">
                  <a16:creationId xmlns:a16="http://schemas.microsoft.com/office/drawing/2014/main" id="{83148320-A643-4642-997B-398085F1FC60}"/>
                </a:ext>
              </a:extLst>
            </p:cNvPr>
            <p:cNvSpPr/>
            <p:nvPr/>
          </p:nvSpPr>
          <p:spPr>
            <a:xfrm rot="18982674" flipV="1">
              <a:off x="8454035" y="4497669"/>
              <a:ext cx="200011" cy="393737"/>
            </a:xfrm>
            <a:custGeom>
              <a:avLst/>
              <a:gdLst>
                <a:gd name="connsiteX0" fmla="*/ 177113 w 200011"/>
                <a:gd name="connsiteY0" fmla="*/ 81 h 393737"/>
                <a:gd name="connsiteX1" fmla="*/ 62056 w 200011"/>
                <a:gd name="connsiteY1" fmla="*/ 42471 h 393737"/>
                <a:gd name="connsiteX2" fmla="*/ 1500 w 200011"/>
                <a:gd name="connsiteY2" fmla="*/ 212028 h 393737"/>
                <a:gd name="connsiteX3" fmla="*/ 25723 w 200011"/>
                <a:gd name="connsiteY3" fmla="*/ 345252 h 393737"/>
                <a:gd name="connsiteX4" fmla="*/ 104446 w 200011"/>
                <a:gd name="connsiteY4" fmla="*/ 393697 h 393737"/>
                <a:gd name="connsiteX5" fmla="*/ 165002 w 200011"/>
                <a:gd name="connsiteY5" fmla="*/ 351308 h 393737"/>
                <a:gd name="connsiteX6" fmla="*/ 152891 w 200011"/>
                <a:gd name="connsiteY6" fmla="*/ 242307 h 393737"/>
                <a:gd name="connsiteX7" fmla="*/ 158946 w 200011"/>
                <a:gd name="connsiteY7" fmla="*/ 133305 h 393737"/>
                <a:gd name="connsiteX8" fmla="*/ 195280 w 200011"/>
                <a:gd name="connsiteY8" fmla="*/ 48526 h 393737"/>
                <a:gd name="connsiteX9" fmla="*/ 177113 w 200011"/>
                <a:gd name="connsiteY9" fmla="*/ 81 h 39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11" h="393737">
                  <a:moveTo>
                    <a:pt x="177113" y="81"/>
                  </a:moveTo>
                  <a:cubicBezTo>
                    <a:pt x="154909" y="-928"/>
                    <a:pt x="91325" y="7147"/>
                    <a:pt x="62056" y="42471"/>
                  </a:cubicBezTo>
                  <a:cubicBezTo>
                    <a:pt x="32787" y="77795"/>
                    <a:pt x="7556" y="161564"/>
                    <a:pt x="1500" y="212028"/>
                  </a:cubicBezTo>
                  <a:cubicBezTo>
                    <a:pt x="-4556" y="262492"/>
                    <a:pt x="8565" y="314974"/>
                    <a:pt x="25723" y="345252"/>
                  </a:cubicBezTo>
                  <a:cubicBezTo>
                    <a:pt x="42881" y="375530"/>
                    <a:pt x="81233" y="392688"/>
                    <a:pt x="104446" y="393697"/>
                  </a:cubicBezTo>
                  <a:cubicBezTo>
                    <a:pt x="127659" y="394706"/>
                    <a:pt x="156928" y="376540"/>
                    <a:pt x="165002" y="351308"/>
                  </a:cubicBezTo>
                  <a:cubicBezTo>
                    <a:pt x="173076" y="326076"/>
                    <a:pt x="153900" y="278641"/>
                    <a:pt x="152891" y="242307"/>
                  </a:cubicBezTo>
                  <a:cubicBezTo>
                    <a:pt x="151882" y="205973"/>
                    <a:pt x="151881" y="165602"/>
                    <a:pt x="158946" y="133305"/>
                  </a:cubicBezTo>
                  <a:cubicBezTo>
                    <a:pt x="166011" y="101008"/>
                    <a:pt x="185187" y="68711"/>
                    <a:pt x="195280" y="48526"/>
                  </a:cubicBezTo>
                  <a:cubicBezTo>
                    <a:pt x="205373" y="28341"/>
                    <a:pt x="199317" y="1090"/>
                    <a:pt x="177113" y="81"/>
                  </a:cubicBezTo>
                  <a:close/>
                </a:path>
              </a:pathLst>
            </a:cu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Freeform 61">
              <a:extLst>
                <a:ext uri="{FF2B5EF4-FFF2-40B4-BE49-F238E27FC236}">
                  <a16:creationId xmlns:a16="http://schemas.microsoft.com/office/drawing/2014/main" id="{026B8EC3-F59C-4A48-8153-499E721C475C}"/>
                </a:ext>
              </a:extLst>
            </p:cNvPr>
            <p:cNvSpPr/>
            <p:nvPr/>
          </p:nvSpPr>
          <p:spPr>
            <a:xfrm>
              <a:off x="8533504" y="4219273"/>
              <a:ext cx="141724" cy="194366"/>
            </a:xfrm>
            <a:custGeom>
              <a:avLst/>
              <a:gdLst>
                <a:gd name="connsiteX0" fmla="*/ 44174 w 141724"/>
                <a:gd name="connsiteY0" fmla="*/ 194366 h 194366"/>
                <a:gd name="connsiteX1" fmla="*/ 97183 w 141724"/>
                <a:gd name="connsiteY1" fmla="*/ 163444 h 194366"/>
                <a:gd name="connsiteX2" fmla="*/ 132522 w 141724"/>
                <a:gd name="connsiteY2" fmla="*/ 119270 h 194366"/>
                <a:gd name="connsiteX3" fmla="*/ 141357 w 141724"/>
                <a:gd name="connsiteY3" fmla="*/ 83931 h 194366"/>
                <a:gd name="connsiteX4" fmla="*/ 123687 w 141724"/>
                <a:gd name="connsiteY4" fmla="*/ 57426 h 194366"/>
                <a:gd name="connsiteX5" fmla="*/ 88348 w 141724"/>
                <a:gd name="connsiteY5" fmla="*/ 26505 h 194366"/>
                <a:gd name="connsiteX6" fmla="*/ 44174 w 141724"/>
                <a:gd name="connsiteY6" fmla="*/ 4418 h 194366"/>
                <a:gd name="connsiteX7" fmla="*/ 0 w 141724"/>
                <a:gd name="connsiteY7" fmla="*/ 0 h 1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724" h="194366">
                  <a:moveTo>
                    <a:pt x="44174" y="194366"/>
                  </a:moveTo>
                  <a:cubicBezTo>
                    <a:pt x="63316" y="185163"/>
                    <a:pt x="82458" y="175960"/>
                    <a:pt x="97183" y="163444"/>
                  </a:cubicBezTo>
                  <a:cubicBezTo>
                    <a:pt x="111908" y="150928"/>
                    <a:pt x="125160" y="132522"/>
                    <a:pt x="132522" y="119270"/>
                  </a:cubicBezTo>
                  <a:cubicBezTo>
                    <a:pt x="139884" y="106018"/>
                    <a:pt x="142829" y="94238"/>
                    <a:pt x="141357" y="83931"/>
                  </a:cubicBezTo>
                  <a:cubicBezTo>
                    <a:pt x="139885" y="73624"/>
                    <a:pt x="132522" y="66997"/>
                    <a:pt x="123687" y="57426"/>
                  </a:cubicBezTo>
                  <a:cubicBezTo>
                    <a:pt x="114852" y="47855"/>
                    <a:pt x="101600" y="35340"/>
                    <a:pt x="88348" y="26505"/>
                  </a:cubicBezTo>
                  <a:cubicBezTo>
                    <a:pt x="75096" y="17670"/>
                    <a:pt x="58899" y="8835"/>
                    <a:pt x="44174" y="4418"/>
                  </a:cubicBezTo>
                  <a:cubicBezTo>
                    <a:pt x="29449" y="1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Freeform 62">
              <a:extLst>
                <a:ext uri="{FF2B5EF4-FFF2-40B4-BE49-F238E27FC236}">
                  <a16:creationId xmlns:a16="http://schemas.microsoft.com/office/drawing/2014/main" id="{AD204757-9E42-4086-A701-1CEED88BE8E6}"/>
                </a:ext>
              </a:extLst>
            </p:cNvPr>
            <p:cNvSpPr/>
            <p:nvPr/>
          </p:nvSpPr>
          <p:spPr>
            <a:xfrm rot="19438321" flipV="1">
              <a:off x="8575591" y="4397071"/>
              <a:ext cx="141724" cy="194366"/>
            </a:xfrm>
            <a:custGeom>
              <a:avLst/>
              <a:gdLst>
                <a:gd name="connsiteX0" fmla="*/ 44174 w 141724"/>
                <a:gd name="connsiteY0" fmla="*/ 194366 h 194366"/>
                <a:gd name="connsiteX1" fmla="*/ 97183 w 141724"/>
                <a:gd name="connsiteY1" fmla="*/ 163444 h 194366"/>
                <a:gd name="connsiteX2" fmla="*/ 132522 w 141724"/>
                <a:gd name="connsiteY2" fmla="*/ 119270 h 194366"/>
                <a:gd name="connsiteX3" fmla="*/ 141357 w 141724"/>
                <a:gd name="connsiteY3" fmla="*/ 83931 h 194366"/>
                <a:gd name="connsiteX4" fmla="*/ 123687 w 141724"/>
                <a:gd name="connsiteY4" fmla="*/ 57426 h 194366"/>
                <a:gd name="connsiteX5" fmla="*/ 88348 w 141724"/>
                <a:gd name="connsiteY5" fmla="*/ 26505 h 194366"/>
                <a:gd name="connsiteX6" fmla="*/ 44174 w 141724"/>
                <a:gd name="connsiteY6" fmla="*/ 4418 h 194366"/>
                <a:gd name="connsiteX7" fmla="*/ 0 w 141724"/>
                <a:gd name="connsiteY7" fmla="*/ 0 h 1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724" h="194366">
                  <a:moveTo>
                    <a:pt x="44174" y="194366"/>
                  </a:moveTo>
                  <a:cubicBezTo>
                    <a:pt x="63316" y="185163"/>
                    <a:pt x="82458" y="175960"/>
                    <a:pt x="97183" y="163444"/>
                  </a:cubicBezTo>
                  <a:cubicBezTo>
                    <a:pt x="111908" y="150928"/>
                    <a:pt x="125160" y="132522"/>
                    <a:pt x="132522" y="119270"/>
                  </a:cubicBezTo>
                  <a:cubicBezTo>
                    <a:pt x="139884" y="106018"/>
                    <a:pt x="142829" y="94238"/>
                    <a:pt x="141357" y="83931"/>
                  </a:cubicBezTo>
                  <a:cubicBezTo>
                    <a:pt x="139885" y="73624"/>
                    <a:pt x="132522" y="66997"/>
                    <a:pt x="123687" y="57426"/>
                  </a:cubicBezTo>
                  <a:cubicBezTo>
                    <a:pt x="114852" y="47855"/>
                    <a:pt x="101600" y="35340"/>
                    <a:pt x="88348" y="26505"/>
                  </a:cubicBezTo>
                  <a:cubicBezTo>
                    <a:pt x="75096" y="17670"/>
                    <a:pt x="58899" y="8835"/>
                    <a:pt x="44174" y="4418"/>
                  </a:cubicBezTo>
                  <a:cubicBezTo>
                    <a:pt x="29449" y="1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55CC0C65-AAA3-4D09-A99B-24397E850E8C}"/>
                </a:ext>
              </a:extLst>
            </p:cNvPr>
            <p:cNvSpPr/>
            <p:nvPr/>
          </p:nvSpPr>
          <p:spPr>
            <a:xfrm rot="20956221">
              <a:off x="8517024" y="4369316"/>
              <a:ext cx="70739" cy="10525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760643F3-CE8B-417E-886A-D48B53C5110E}"/>
                </a:ext>
              </a:extLst>
            </p:cNvPr>
            <p:cNvSpPr/>
            <p:nvPr/>
          </p:nvSpPr>
          <p:spPr>
            <a:xfrm>
              <a:off x="8297872" y="4274655"/>
              <a:ext cx="99324" cy="993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2E85EED-2EA3-4433-AAC7-9293F5DF6949}"/>
                </a:ext>
              </a:extLst>
            </p:cNvPr>
            <p:cNvSpPr/>
            <p:nvPr/>
          </p:nvSpPr>
          <p:spPr>
            <a:xfrm>
              <a:off x="8431379" y="4577598"/>
              <a:ext cx="99324" cy="993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DFAB3849-09BF-415F-A5F6-63D9F30A106C}"/>
                </a:ext>
              </a:extLst>
            </p:cNvPr>
            <p:cNvSpPr/>
            <p:nvPr/>
          </p:nvSpPr>
          <p:spPr>
            <a:xfrm>
              <a:off x="8334699" y="4315455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E0422B13-54BF-45F2-8AEC-CEE8B790EB5C}"/>
                </a:ext>
              </a:extLst>
            </p:cNvPr>
            <p:cNvSpPr/>
            <p:nvPr/>
          </p:nvSpPr>
          <p:spPr>
            <a:xfrm>
              <a:off x="8461860" y="4616786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8885C0-D895-4ECE-A71A-C0A2F02F8C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2F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09122" y="1005308"/>
            <a:ext cx="10750825" cy="8266643"/>
          </a:xfrm>
          <a:prstGeom prst="ellipse">
            <a:avLst/>
          </a:prstGeom>
          <a:solidFill>
            <a:srgbClr val="C4F2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-714875" y="279890"/>
            <a:ext cx="13615994" cy="8133869"/>
          </a:xfrm>
          <a:custGeom>
            <a:avLst/>
            <a:gdLst>
              <a:gd name="connsiteX0" fmla="*/ 264177 w 13615994"/>
              <a:gd name="connsiteY0" fmla="*/ 684859 h 3667242"/>
              <a:gd name="connsiteX1" fmla="*/ 1417116 w 13615994"/>
              <a:gd name="connsiteY1" fmla="*/ 287294 h 3667242"/>
              <a:gd name="connsiteX2" fmla="*/ 3206160 w 13615994"/>
              <a:gd name="connsiteY2" fmla="*/ 8998 h 3667242"/>
              <a:gd name="connsiteX3" fmla="*/ 5313256 w 13615994"/>
              <a:gd name="connsiteY3" fmla="*/ 128268 h 3667242"/>
              <a:gd name="connsiteX4" fmla="*/ 7758282 w 13615994"/>
              <a:gd name="connsiteY4" fmla="*/ 704737 h 3667242"/>
              <a:gd name="connsiteX5" fmla="*/ 9229273 w 13615994"/>
              <a:gd name="connsiteY5" fmla="*/ 1142059 h 3667242"/>
              <a:gd name="connsiteX6" fmla="*/ 10680386 w 13615994"/>
              <a:gd name="connsiteY6" fmla="*/ 1301085 h 3667242"/>
              <a:gd name="connsiteX7" fmla="*/ 12012229 w 13615994"/>
              <a:gd name="connsiteY7" fmla="*/ 983033 h 3667242"/>
              <a:gd name="connsiteX8" fmla="*/ 12847116 w 13615994"/>
              <a:gd name="connsiteY8" fmla="*/ 784250 h 3667242"/>
              <a:gd name="connsiteX9" fmla="*/ 13304316 w 13615994"/>
              <a:gd name="connsiteY9" fmla="*/ 963155 h 3667242"/>
              <a:gd name="connsiteX10" fmla="*/ 13244682 w 13615994"/>
              <a:gd name="connsiteY10" fmla="*/ 2931102 h 3667242"/>
              <a:gd name="connsiteX11" fmla="*/ 8732316 w 13615994"/>
              <a:gd name="connsiteY11" fmla="*/ 3646720 h 3667242"/>
              <a:gd name="connsiteX12" fmla="*/ 4557882 w 13615994"/>
              <a:gd name="connsiteY12" fmla="*/ 3487694 h 3667242"/>
              <a:gd name="connsiteX13" fmla="*/ 1178577 w 13615994"/>
              <a:gd name="connsiteY13" fmla="*/ 3348546 h 3667242"/>
              <a:gd name="connsiteX14" fmla="*/ 65395 w 13615994"/>
              <a:gd name="connsiteY14" fmla="*/ 2294998 h 3667242"/>
              <a:gd name="connsiteX15" fmla="*/ 264177 w 13615994"/>
              <a:gd name="connsiteY15" fmla="*/ 684859 h 366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615994" h="3667242">
                <a:moveTo>
                  <a:pt x="264177" y="684859"/>
                </a:moveTo>
                <a:cubicBezTo>
                  <a:pt x="489464" y="350242"/>
                  <a:pt x="926785" y="399938"/>
                  <a:pt x="1417116" y="287294"/>
                </a:cubicBezTo>
                <a:cubicBezTo>
                  <a:pt x="1907447" y="174650"/>
                  <a:pt x="2556803" y="35502"/>
                  <a:pt x="3206160" y="8998"/>
                </a:cubicBezTo>
                <a:cubicBezTo>
                  <a:pt x="3855517" y="-17506"/>
                  <a:pt x="4554569" y="12311"/>
                  <a:pt x="5313256" y="128268"/>
                </a:cubicBezTo>
                <a:cubicBezTo>
                  <a:pt x="6071943" y="244225"/>
                  <a:pt x="7105613" y="535772"/>
                  <a:pt x="7758282" y="704737"/>
                </a:cubicBezTo>
                <a:cubicBezTo>
                  <a:pt x="8410952" y="873702"/>
                  <a:pt x="8742256" y="1042668"/>
                  <a:pt x="9229273" y="1142059"/>
                </a:cubicBezTo>
                <a:cubicBezTo>
                  <a:pt x="9716290" y="1241450"/>
                  <a:pt x="10216560" y="1327589"/>
                  <a:pt x="10680386" y="1301085"/>
                </a:cubicBezTo>
                <a:cubicBezTo>
                  <a:pt x="11144212" y="1274581"/>
                  <a:pt x="12012229" y="983033"/>
                  <a:pt x="12012229" y="983033"/>
                </a:cubicBezTo>
                <a:cubicBezTo>
                  <a:pt x="12373351" y="896894"/>
                  <a:pt x="12631768" y="787563"/>
                  <a:pt x="12847116" y="784250"/>
                </a:cubicBezTo>
                <a:cubicBezTo>
                  <a:pt x="13062464" y="780937"/>
                  <a:pt x="13238055" y="605346"/>
                  <a:pt x="13304316" y="963155"/>
                </a:cubicBezTo>
                <a:cubicBezTo>
                  <a:pt x="13370577" y="1320964"/>
                  <a:pt x="14006682" y="2483841"/>
                  <a:pt x="13244682" y="2931102"/>
                </a:cubicBezTo>
                <a:cubicBezTo>
                  <a:pt x="12482682" y="3378363"/>
                  <a:pt x="10180116" y="3553955"/>
                  <a:pt x="8732316" y="3646720"/>
                </a:cubicBezTo>
                <a:cubicBezTo>
                  <a:pt x="7284516" y="3739485"/>
                  <a:pt x="4557882" y="3487694"/>
                  <a:pt x="4557882" y="3487694"/>
                </a:cubicBezTo>
                <a:cubicBezTo>
                  <a:pt x="3298926" y="3437998"/>
                  <a:pt x="1927325" y="3547329"/>
                  <a:pt x="1178577" y="3348546"/>
                </a:cubicBezTo>
                <a:cubicBezTo>
                  <a:pt x="429829" y="3149763"/>
                  <a:pt x="214482" y="2745572"/>
                  <a:pt x="65395" y="2294998"/>
                </a:cubicBezTo>
                <a:cubicBezTo>
                  <a:pt x="-83692" y="1844424"/>
                  <a:pt x="38890" y="1019476"/>
                  <a:pt x="264177" y="684859"/>
                </a:cubicBezTo>
                <a:close/>
              </a:path>
            </a:pathLst>
          </a:custGeom>
          <a:solidFill>
            <a:srgbClr val="75C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F0340F3-B7E4-47D2-A924-F2CAFE50B169}"/>
              </a:ext>
            </a:extLst>
          </p:cNvPr>
          <p:cNvGrpSpPr/>
          <p:nvPr/>
        </p:nvGrpSpPr>
        <p:grpSpPr>
          <a:xfrm>
            <a:off x="-107700" y="-216282"/>
            <a:ext cx="1505203" cy="1334458"/>
            <a:chOff x="362571" y="4023349"/>
            <a:chExt cx="1505203" cy="1334458"/>
          </a:xfrm>
        </p:grpSpPr>
        <p:grpSp>
          <p:nvGrpSpPr>
            <p:cNvPr id="85" name="Group 84"/>
            <p:cNvGrpSpPr/>
            <p:nvPr/>
          </p:nvGrpSpPr>
          <p:grpSpPr>
            <a:xfrm>
              <a:off x="904281" y="4045388"/>
              <a:ext cx="963493" cy="1051661"/>
              <a:chOff x="-562790" y="3802113"/>
              <a:chExt cx="1696745" cy="1852012"/>
            </a:xfrm>
          </p:grpSpPr>
          <p:sp>
            <p:nvSpPr>
              <p:cNvPr id="86" name="Pie 85"/>
              <p:cNvSpPr/>
              <p:nvPr/>
            </p:nvSpPr>
            <p:spPr>
              <a:xfrm rot="3003926">
                <a:off x="-562790" y="3957380"/>
                <a:ext cx="1696745" cy="1696745"/>
              </a:xfrm>
              <a:prstGeom prst="pie">
                <a:avLst>
                  <a:gd name="adj1" fmla="val 0"/>
                  <a:gd name="adj2" fmla="val 4912194"/>
                </a:avLst>
              </a:prstGeom>
              <a:solidFill>
                <a:srgbClr val="049B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Pie 86"/>
              <p:cNvSpPr/>
              <p:nvPr/>
            </p:nvSpPr>
            <p:spPr>
              <a:xfrm rot="3003926">
                <a:off x="-424211" y="3802113"/>
                <a:ext cx="1409332" cy="1409332"/>
              </a:xfrm>
              <a:prstGeom prst="pie">
                <a:avLst>
                  <a:gd name="adj1" fmla="val 0"/>
                  <a:gd name="adj2" fmla="val 4912194"/>
                </a:avLst>
              </a:prstGeom>
              <a:solidFill>
                <a:srgbClr val="42B4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Pie 87"/>
              <p:cNvSpPr/>
              <p:nvPr/>
            </p:nvSpPr>
            <p:spPr>
              <a:xfrm rot="3003926">
                <a:off x="-182884" y="3869615"/>
                <a:ext cx="914400" cy="914400"/>
              </a:xfrm>
              <a:prstGeom prst="pie">
                <a:avLst>
                  <a:gd name="adj1" fmla="val 0"/>
                  <a:gd name="adj2" fmla="val 4912194"/>
                </a:avLst>
              </a:prstGeom>
              <a:solidFill>
                <a:srgbClr val="75C6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362571" y="4023349"/>
              <a:ext cx="1222581" cy="1334458"/>
              <a:chOff x="-562790" y="3802113"/>
              <a:chExt cx="1696745" cy="1852012"/>
            </a:xfrm>
          </p:grpSpPr>
          <p:sp>
            <p:nvSpPr>
              <p:cNvPr id="90" name="Pie 89"/>
              <p:cNvSpPr/>
              <p:nvPr/>
            </p:nvSpPr>
            <p:spPr>
              <a:xfrm rot="3003926">
                <a:off x="-562790" y="3957380"/>
                <a:ext cx="1696745" cy="1696745"/>
              </a:xfrm>
              <a:prstGeom prst="pie">
                <a:avLst>
                  <a:gd name="adj1" fmla="val 0"/>
                  <a:gd name="adj2" fmla="val 4912194"/>
                </a:avLst>
              </a:prstGeom>
              <a:solidFill>
                <a:srgbClr val="049B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Pie 90"/>
              <p:cNvSpPr/>
              <p:nvPr/>
            </p:nvSpPr>
            <p:spPr>
              <a:xfrm rot="3003926">
                <a:off x="-424211" y="3802113"/>
                <a:ext cx="1409332" cy="1409332"/>
              </a:xfrm>
              <a:prstGeom prst="pie">
                <a:avLst>
                  <a:gd name="adj1" fmla="val 0"/>
                  <a:gd name="adj2" fmla="val 4912194"/>
                </a:avLst>
              </a:prstGeom>
              <a:solidFill>
                <a:srgbClr val="42B4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Pie 91"/>
              <p:cNvSpPr/>
              <p:nvPr/>
            </p:nvSpPr>
            <p:spPr>
              <a:xfrm rot="3003926">
                <a:off x="-182884" y="3869615"/>
                <a:ext cx="914400" cy="914400"/>
              </a:xfrm>
              <a:prstGeom prst="pie">
                <a:avLst>
                  <a:gd name="adj1" fmla="val 0"/>
                  <a:gd name="adj2" fmla="val 4912194"/>
                </a:avLst>
              </a:prstGeom>
              <a:solidFill>
                <a:srgbClr val="75C6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794D7CC-37BC-4CD2-B940-30BAC64CDBBC}"/>
              </a:ext>
            </a:extLst>
          </p:cNvPr>
          <p:cNvGrpSpPr/>
          <p:nvPr/>
        </p:nvGrpSpPr>
        <p:grpSpPr>
          <a:xfrm rot="846999">
            <a:off x="10108124" y="618495"/>
            <a:ext cx="1352230" cy="680884"/>
            <a:chOff x="9443182" y="3976321"/>
            <a:chExt cx="1352230" cy="680884"/>
          </a:xfrm>
        </p:grpSpPr>
        <p:grpSp>
          <p:nvGrpSpPr>
            <p:cNvPr id="93" name="Group 92"/>
            <p:cNvGrpSpPr/>
            <p:nvPr/>
          </p:nvGrpSpPr>
          <p:grpSpPr>
            <a:xfrm>
              <a:off x="10171611" y="3976321"/>
              <a:ext cx="623801" cy="680884"/>
              <a:chOff x="-562790" y="3802113"/>
              <a:chExt cx="1696745" cy="1852012"/>
            </a:xfrm>
            <a:solidFill>
              <a:srgbClr val="C4F2C7"/>
            </a:solidFill>
          </p:grpSpPr>
          <p:sp>
            <p:nvSpPr>
              <p:cNvPr id="94" name="Pie 93"/>
              <p:cNvSpPr/>
              <p:nvPr/>
            </p:nvSpPr>
            <p:spPr>
              <a:xfrm rot="3003926">
                <a:off x="-562790" y="3957380"/>
                <a:ext cx="1696745" cy="1696745"/>
              </a:xfrm>
              <a:prstGeom prst="pie">
                <a:avLst>
                  <a:gd name="adj1" fmla="val 0"/>
                  <a:gd name="adj2" fmla="val 491219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Pie 94"/>
              <p:cNvSpPr/>
              <p:nvPr/>
            </p:nvSpPr>
            <p:spPr>
              <a:xfrm rot="3003926">
                <a:off x="-424211" y="3802113"/>
                <a:ext cx="1409332" cy="1409332"/>
              </a:xfrm>
              <a:prstGeom prst="pie">
                <a:avLst>
                  <a:gd name="adj1" fmla="val 0"/>
                  <a:gd name="adj2" fmla="val 491219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Pie 95"/>
              <p:cNvSpPr/>
              <p:nvPr/>
            </p:nvSpPr>
            <p:spPr>
              <a:xfrm rot="3003926">
                <a:off x="-182884" y="3869615"/>
                <a:ext cx="914400" cy="914400"/>
              </a:xfrm>
              <a:prstGeom prst="pie">
                <a:avLst>
                  <a:gd name="adj1" fmla="val 0"/>
                  <a:gd name="adj2" fmla="val 491219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9807617" y="3990330"/>
              <a:ext cx="571581" cy="623885"/>
              <a:chOff x="-562790" y="3802113"/>
              <a:chExt cx="1696745" cy="1852012"/>
            </a:xfrm>
            <a:solidFill>
              <a:srgbClr val="C4F2C7"/>
            </a:solidFill>
          </p:grpSpPr>
          <p:sp>
            <p:nvSpPr>
              <p:cNvPr id="98" name="Pie 97"/>
              <p:cNvSpPr/>
              <p:nvPr/>
            </p:nvSpPr>
            <p:spPr>
              <a:xfrm rot="3003926">
                <a:off x="-562790" y="3957380"/>
                <a:ext cx="1696745" cy="1696745"/>
              </a:xfrm>
              <a:prstGeom prst="pie">
                <a:avLst>
                  <a:gd name="adj1" fmla="val 0"/>
                  <a:gd name="adj2" fmla="val 491219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Pie 98"/>
              <p:cNvSpPr/>
              <p:nvPr/>
            </p:nvSpPr>
            <p:spPr>
              <a:xfrm rot="3003926">
                <a:off x="-424211" y="3802113"/>
                <a:ext cx="1409332" cy="1409332"/>
              </a:xfrm>
              <a:prstGeom prst="pie">
                <a:avLst>
                  <a:gd name="adj1" fmla="val 0"/>
                  <a:gd name="adj2" fmla="val 491219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Pie 99"/>
              <p:cNvSpPr/>
              <p:nvPr/>
            </p:nvSpPr>
            <p:spPr>
              <a:xfrm rot="3003926">
                <a:off x="-182884" y="3869615"/>
                <a:ext cx="914400" cy="914400"/>
              </a:xfrm>
              <a:prstGeom prst="pie">
                <a:avLst>
                  <a:gd name="adj1" fmla="val 0"/>
                  <a:gd name="adj2" fmla="val 491219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9443182" y="4003584"/>
              <a:ext cx="571581" cy="623885"/>
              <a:chOff x="-562790" y="3802113"/>
              <a:chExt cx="1696745" cy="1852012"/>
            </a:xfrm>
            <a:solidFill>
              <a:srgbClr val="C4F2C7"/>
            </a:solidFill>
          </p:grpSpPr>
          <p:sp>
            <p:nvSpPr>
              <p:cNvPr id="102" name="Pie 101"/>
              <p:cNvSpPr/>
              <p:nvPr/>
            </p:nvSpPr>
            <p:spPr>
              <a:xfrm rot="3003926">
                <a:off x="-562790" y="3957380"/>
                <a:ext cx="1696745" cy="1696745"/>
              </a:xfrm>
              <a:prstGeom prst="pie">
                <a:avLst>
                  <a:gd name="adj1" fmla="val 0"/>
                  <a:gd name="adj2" fmla="val 491219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Pie 102"/>
              <p:cNvSpPr/>
              <p:nvPr/>
            </p:nvSpPr>
            <p:spPr>
              <a:xfrm rot="3003926">
                <a:off x="-424211" y="3802113"/>
                <a:ext cx="1409332" cy="1409332"/>
              </a:xfrm>
              <a:prstGeom prst="pie">
                <a:avLst>
                  <a:gd name="adj1" fmla="val 0"/>
                  <a:gd name="adj2" fmla="val 491219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Pie 103"/>
              <p:cNvSpPr/>
              <p:nvPr/>
            </p:nvSpPr>
            <p:spPr>
              <a:xfrm rot="3003926">
                <a:off x="-182884" y="3869615"/>
                <a:ext cx="914400" cy="914400"/>
              </a:xfrm>
              <a:prstGeom prst="pie">
                <a:avLst>
                  <a:gd name="adj1" fmla="val 0"/>
                  <a:gd name="adj2" fmla="val 491219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 rot="20331896">
            <a:off x="10123409" y="1770658"/>
            <a:ext cx="992079" cy="1082862"/>
            <a:chOff x="-562790" y="3802113"/>
            <a:chExt cx="1696745" cy="1852012"/>
          </a:xfrm>
          <a:solidFill>
            <a:srgbClr val="75C6A0"/>
          </a:solidFill>
        </p:grpSpPr>
        <p:sp>
          <p:nvSpPr>
            <p:cNvPr id="106" name="Pie 105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" name="Pie 106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8" name="Pie 107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 rot="20186488">
            <a:off x="10568960" y="1488634"/>
            <a:ext cx="979798" cy="1069457"/>
            <a:chOff x="-562790" y="3802113"/>
            <a:chExt cx="1696745" cy="1852012"/>
          </a:xfrm>
          <a:solidFill>
            <a:srgbClr val="75C6A0"/>
          </a:solidFill>
        </p:grpSpPr>
        <p:sp>
          <p:nvSpPr>
            <p:cNvPr id="110" name="Pie 109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1" name="Pie 110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2" name="Pie 111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 rot="20355618">
            <a:off x="11029970" y="1220638"/>
            <a:ext cx="983335" cy="1073317"/>
            <a:chOff x="-562790" y="3802113"/>
            <a:chExt cx="1696745" cy="1852012"/>
          </a:xfrm>
          <a:solidFill>
            <a:srgbClr val="75C6A0"/>
          </a:solidFill>
        </p:grpSpPr>
        <p:sp>
          <p:nvSpPr>
            <p:cNvPr id="114" name="Pie 113"/>
            <p:cNvSpPr/>
            <p:nvPr/>
          </p:nvSpPr>
          <p:spPr>
            <a:xfrm rot="3003926">
              <a:off x="-562790" y="3957380"/>
              <a:ext cx="1696745" cy="1696745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5" name="Pie 114"/>
            <p:cNvSpPr/>
            <p:nvPr/>
          </p:nvSpPr>
          <p:spPr>
            <a:xfrm rot="3003926">
              <a:off x="-424211" y="3802113"/>
              <a:ext cx="1409332" cy="1409332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6" name="Pie 115"/>
            <p:cNvSpPr/>
            <p:nvPr/>
          </p:nvSpPr>
          <p:spPr>
            <a:xfrm rot="3003926">
              <a:off x="-182884" y="3869615"/>
              <a:ext cx="914400" cy="914400"/>
            </a:xfrm>
            <a:prstGeom prst="pie">
              <a:avLst>
                <a:gd name="adj1" fmla="val 0"/>
                <a:gd name="adj2" fmla="val 49121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6724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6374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387918" y="224680"/>
            <a:ext cx="2488151" cy="2104533"/>
            <a:chOff x="7145966" y="2588421"/>
            <a:chExt cx="2234122" cy="1889670"/>
          </a:xfrm>
        </p:grpSpPr>
        <p:sp>
          <p:nvSpPr>
            <p:cNvPr id="5" name="Freeform 4"/>
            <p:cNvSpPr/>
            <p:nvPr/>
          </p:nvSpPr>
          <p:spPr>
            <a:xfrm>
              <a:off x="7644793" y="3616856"/>
              <a:ext cx="327299" cy="775358"/>
            </a:xfrm>
            <a:custGeom>
              <a:avLst/>
              <a:gdLst>
                <a:gd name="connsiteX0" fmla="*/ 5333 w 327299"/>
                <a:gd name="connsiteY0" fmla="*/ 46060 h 775358"/>
                <a:gd name="connsiteX1" fmla="*/ 31914 w 327299"/>
                <a:gd name="connsiteY1" fmla="*/ 370353 h 775358"/>
                <a:gd name="connsiteX2" fmla="*/ 85077 w 327299"/>
                <a:gd name="connsiteY2" fmla="*/ 630851 h 775358"/>
                <a:gd name="connsiteX3" fmla="*/ 101026 w 327299"/>
                <a:gd name="connsiteY3" fmla="*/ 598953 h 775358"/>
                <a:gd name="connsiteX4" fmla="*/ 138240 w 327299"/>
                <a:gd name="connsiteY4" fmla="*/ 598953 h 775358"/>
                <a:gd name="connsiteX5" fmla="*/ 196719 w 327299"/>
                <a:gd name="connsiteY5" fmla="*/ 614902 h 775358"/>
                <a:gd name="connsiteX6" fmla="*/ 239249 w 327299"/>
                <a:gd name="connsiteY6" fmla="*/ 668065 h 775358"/>
                <a:gd name="connsiteX7" fmla="*/ 271147 w 327299"/>
                <a:gd name="connsiteY7" fmla="*/ 721228 h 775358"/>
                <a:gd name="connsiteX8" fmla="*/ 318993 w 327299"/>
                <a:gd name="connsiteY8" fmla="*/ 774391 h 775358"/>
                <a:gd name="connsiteX9" fmla="*/ 324309 w 327299"/>
                <a:gd name="connsiteY9" fmla="*/ 673381 h 775358"/>
                <a:gd name="connsiteX10" fmla="*/ 287095 w 327299"/>
                <a:gd name="connsiteY10" fmla="*/ 481995 h 775358"/>
                <a:gd name="connsiteX11" fmla="*/ 228616 w 327299"/>
                <a:gd name="connsiteY11" fmla="*/ 88591 h 775358"/>
                <a:gd name="connsiteX12" fmla="*/ 138240 w 327299"/>
                <a:gd name="connsiteY12" fmla="*/ 8846 h 775358"/>
                <a:gd name="connsiteX13" fmla="*/ 5333 w 327299"/>
                <a:gd name="connsiteY13" fmla="*/ 46060 h 775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7299" h="775358">
                  <a:moveTo>
                    <a:pt x="5333" y="46060"/>
                  </a:moveTo>
                  <a:cubicBezTo>
                    <a:pt x="-12388" y="106311"/>
                    <a:pt x="18623" y="272888"/>
                    <a:pt x="31914" y="370353"/>
                  </a:cubicBezTo>
                  <a:cubicBezTo>
                    <a:pt x="45205" y="467818"/>
                    <a:pt x="73558" y="592751"/>
                    <a:pt x="85077" y="630851"/>
                  </a:cubicBezTo>
                  <a:cubicBezTo>
                    <a:pt x="96596" y="668951"/>
                    <a:pt x="92166" y="604269"/>
                    <a:pt x="101026" y="598953"/>
                  </a:cubicBezTo>
                  <a:cubicBezTo>
                    <a:pt x="109887" y="593637"/>
                    <a:pt x="122291" y="596295"/>
                    <a:pt x="138240" y="598953"/>
                  </a:cubicBezTo>
                  <a:cubicBezTo>
                    <a:pt x="154189" y="601611"/>
                    <a:pt x="179884" y="603383"/>
                    <a:pt x="196719" y="614902"/>
                  </a:cubicBezTo>
                  <a:cubicBezTo>
                    <a:pt x="213554" y="626421"/>
                    <a:pt x="226844" y="650344"/>
                    <a:pt x="239249" y="668065"/>
                  </a:cubicBezTo>
                  <a:cubicBezTo>
                    <a:pt x="251654" y="685786"/>
                    <a:pt x="257856" y="703507"/>
                    <a:pt x="271147" y="721228"/>
                  </a:cubicBezTo>
                  <a:cubicBezTo>
                    <a:pt x="284438" y="738949"/>
                    <a:pt x="310133" y="782366"/>
                    <a:pt x="318993" y="774391"/>
                  </a:cubicBezTo>
                  <a:cubicBezTo>
                    <a:pt x="327853" y="766416"/>
                    <a:pt x="329625" y="722114"/>
                    <a:pt x="324309" y="673381"/>
                  </a:cubicBezTo>
                  <a:cubicBezTo>
                    <a:pt x="318993" y="624648"/>
                    <a:pt x="303044" y="579460"/>
                    <a:pt x="287095" y="481995"/>
                  </a:cubicBezTo>
                  <a:cubicBezTo>
                    <a:pt x="271146" y="384530"/>
                    <a:pt x="253425" y="167449"/>
                    <a:pt x="228616" y="88591"/>
                  </a:cubicBezTo>
                  <a:cubicBezTo>
                    <a:pt x="203807" y="9733"/>
                    <a:pt x="176340" y="19479"/>
                    <a:pt x="138240" y="8846"/>
                  </a:cubicBezTo>
                  <a:cubicBezTo>
                    <a:pt x="100140" y="-1787"/>
                    <a:pt x="23054" y="-14191"/>
                    <a:pt x="5333" y="46060"/>
                  </a:cubicBezTo>
                  <a:close/>
                </a:path>
              </a:pathLst>
            </a:custGeom>
            <a:solidFill>
              <a:srgbClr val="FF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7521502" y="3605323"/>
              <a:ext cx="241136" cy="845572"/>
            </a:xfrm>
            <a:custGeom>
              <a:avLst/>
              <a:gdLst>
                <a:gd name="connsiteX0" fmla="*/ 1033 w 241136"/>
                <a:gd name="connsiteY0" fmla="*/ 41644 h 845572"/>
                <a:gd name="connsiteX1" fmla="*/ 43563 w 241136"/>
                <a:gd name="connsiteY1" fmla="*/ 334040 h 845572"/>
                <a:gd name="connsiteX2" fmla="*/ 112675 w 241136"/>
                <a:gd name="connsiteY2" fmla="*/ 668965 h 845572"/>
                <a:gd name="connsiteX3" fmla="*/ 192419 w 241136"/>
                <a:gd name="connsiteY3" fmla="*/ 839086 h 845572"/>
                <a:gd name="connsiteX4" fmla="*/ 240265 w 241136"/>
                <a:gd name="connsiteY4" fmla="*/ 796556 h 845572"/>
                <a:gd name="connsiteX5" fmla="*/ 219000 w 241136"/>
                <a:gd name="connsiteY5" fmla="*/ 668965 h 845572"/>
                <a:gd name="connsiteX6" fmla="*/ 165838 w 241136"/>
                <a:gd name="connsiteY6" fmla="*/ 206449 h 845572"/>
                <a:gd name="connsiteX7" fmla="*/ 86093 w 241136"/>
                <a:gd name="connsiteY7" fmla="*/ 20379 h 845572"/>
                <a:gd name="connsiteX8" fmla="*/ 1033 w 241136"/>
                <a:gd name="connsiteY8" fmla="*/ 41644 h 845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136" h="845572">
                  <a:moveTo>
                    <a:pt x="1033" y="41644"/>
                  </a:moveTo>
                  <a:cubicBezTo>
                    <a:pt x="-6055" y="93921"/>
                    <a:pt x="24956" y="229487"/>
                    <a:pt x="43563" y="334040"/>
                  </a:cubicBezTo>
                  <a:cubicBezTo>
                    <a:pt x="62170" y="438593"/>
                    <a:pt x="87866" y="584791"/>
                    <a:pt x="112675" y="668965"/>
                  </a:cubicBezTo>
                  <a:cubicBezTo>
                    <a:pt x="137484" y="753139"/>
                    <a:pt x="171154" y="817821"/>
                    <a:pt x="192419" y="839086"/>
                  </a:cubicBezTo>
                  <a:cubicBezTo>
                    <a:pt x="213684" y="860351"/>
                    <a:pt x="235835" y="824909"/>
                    <a:pt x="240265" y="796556"/>
                  </a:cubicBezTo>
                  <a:cubicBezTo>
                    <a:pt x="244695" y="768203"/>
                    <a:pt x="231404" y="767316"/>
                    <a:pt x="219000" y="668965"/>
                  </a:cubicBezTo>
                  <a:cubicBezTo>
                    <a:pt x="206596" y="570614"/>
                    <a:pt x="187989" y="314547"/>
                    <a:pt x="165838" y="206449"/>
                  </a:cubicBezTo>
                  <a:cubicBezTo>
                    <a:pt x="143687" y="98351"/>
                    <a:pt x="112675" y="49619"/>
                    <a:pt x="86093" y="20379"/>
                  </a:cubicBezTo>
                  <a:cubicBezTo>
                    <a:pt x="59512" y="-8861"/>
                    <a:pt x="8121" y="-10633"/>
                    <a:pt x="1033" y="41644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7786215" y="3509099"/>
              <a:ext cx="1389805" cy="968992"/>
            </a:xfrm>
            <a:custGeom>
              <a:avLst/>
              <a:gdLst>
                <a:gd name="connsiteX0" fmla="*/ 2134 w 1389805"/>
                <a:gd name="connsiteY0" fmla="*/ 121920 h 968992"/>
                <a:gd name="connsiteX1" fmla="*/ 44664 w 1389805"/>
                <a:gd name="connsiteY1" fmla="*/ 440896 h 968992"/>
                <a:gd name="connsiteX2" fmla="*/ 97827 w 1389805"/>
                <a:gd name="connsiteY2" fmla="*/ 749241 h 968992"/>
                <a:gd name="connsiteX3" fmla="*/ 198836 w 1389805"/>
                <a:gd name="connsiteY3" fmla="*/ 940627 h 968992"/>
                <a:gd name="connsiteX4" fmla="*/ 262632 w 1389805"/>
                <a:gd name="connsiteY4" fmla="*/ 956575 h 968992"/>
                <a:gd name="connsiteX5" fmla="*/ 257315 w 1389805"/>
                <a:gd name="connsiteY5" fmla="*/ 828985 h 968992"/>
                <a:gd name="connsiteX6" fmla="*/ 278580 w 1389805"/>
                <a:gd name="connsiteY6" fmla="*/ 828985 h 968992"/>
                <a:gd name="connsiteX7" fmla="*/ 358325 w 1389805"/>
                <a:gd name="connsiteY7" fmla="*/ 850250 h 968992"/>
                <a:gd name="connsiteX8" fmla="*/ 539078 w 1389805"/>
                <a:gd name="connsiteY8" fmla="*/ 871515 h 968992"/>
                <a:gd name="connsiteX9" fmla="*/ 804892 w 1389805"/>
                <a:gd name="connsiteY9" fmla="*/ 860882 h 968992"/>
                <a:gd name="connsiteX10" fmla="*/ 1049441 w 1389805"/>
                <a:gd name="connsiteY10" fmla="*/ 807720 h 968992"/>
                <a:gd name="connsiteX11" fmla="*/ 1177032 w 1389805"/>
                <a:gd name="connsiteY11" fmla="*/ 775822 h 968992"/>
                <a:gd name="connsiteX12" fmla="*/ 1267408 w 1389805"/>
                <a:gd name="connsiteY12" fmla="*/ 818352 h 968992"/>
                <a:gd name="connsiteX13" fmla="*/ 1293990 w 1389805"/>
                <a:gd name="connsiteY13" fmla="*/ 898096 h 968992"/>
                <a:gd name="connsiteX14" fmla="*/ 1357785 w 1389805"/>
                <a:gd name="connsiteY14" fmla="*/ 919361 h 968992"/>
                <a:gd name="connsiteX15" fmla="*/ 1389683 w 1389805"/>
                <a:gd name="connsiteY15" fmla="*/ 855566 h 968992"/>
                <a:gd name="connsiteX16" fmla="*/ 1347152 w 1389805"/>
                <a:gd name="connsiteY16" fmla="*/ 733292 h 968992"/>
                <a:gd name="connsiteX17" fmla="*/ 1272725 w 1389805"/>
                <a:gd name="connsiteY17" fmla="*/ 563171 h 968992"/>
                <a:gd name="connsiteX18" fmla="*/ 1145134 w 1389805"/>
                <a:gd name="connsiteY18" fmla="*/ 329254 h 968992"/>
                <a:gd name="connsiteX19" fmla="*/ 990962 w 1389805"/>
                <a:gd name="connsiteY19" fmla="*/ 175082 h 968992"/>
                <a:gd name="connsiteX20" fmla="*/ 741097 w 1389805"/>
                <a:gd name="connsiteY20" fmla="*/ 74073 h 968992"/>
                <a:gd name="connsiteX21" fmla="*/ 406171 w 1389805"/>
                <a:gd name="connsiteY21" fmla="*/ 15594 h 968992"/>
                <a:gd name="connsiteX22" fmla="*/ 113776 w 1389805"/>
                <a:gd name="connsiteY22" fmla="*/ 4961 h 968992"/>
                <a:gd name="connsiteX23" fmla="*/ 2134 w 1389805"/>
                <a:gd name="connsiteY23" fmla="*/ 121920 h 968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89805" h="968992">
                  <a:moveTo>
                    <a:pt x="2134" y="121920"/>
                  </a:moveTo>
                  <a:cubicBezTo>
                    <a:pt x="-9385" y="194576"/>
                    <a:pt x="28715" y="336343"/>
                    <a:pt x="44664" y="440896"/>
                  </a:cubicBezTo>
                  <a:cubicBezTo>
                    <a:pt x="60613" y="545450"/>
                    <a:pt x="72132" y="665953"/>
                    <a:pt x="97827" y="749241"/>
                  </a:cubicBezTo>
                  <a:cubicBezTo>
                    <a:pt x="123522" y="832529"/>
                    <a:pt x="171369" y="906071"/>
                    <a:pt x="198836" y="940627"/>
                  </a:cubicBezTo>
                  <a:cubicBezTo>
                    <a:pt x="226304" y="975183"/>
                    <a:pt x="252885" y="975182"/>
                    <a:pt x="262632" y="956575"/>
                  </a:cubicBezTo>
                  <a:cubicBezTo>
                    <a:pt x="272379" y="937968"/>
                    <a:pt x="254657" y="850250"/>
                    <a:pt x="257315" y="828985"/>
                  </a:cubicBezTo>
                  <a:cubicBezTo>
                    <a:pt x="259973" y="807720"/>
                    <a:pt x="261745" y="825441"/>
                    <a:pt x="278580" y="828985"/>
                  </a:cubicBezTo>
                  <a:cubicBezTo>
                    <a:pt x="295415" y="832529"/>
                    <a:pt x="314909" y="843162"/>
                    <a:pt x="358325" y="850250"/>
                  </a:cubicBezTo>
                  <a:cubicBezTo>
                    <a:pt x="401741" y="857338"/>
                    <a:pt x="464650" y="869743"/>
                    <a:pt x="539078" y="871515"/>
                  </a:cubicBezTo>
                  <a:cubicBezTo>
                    <a:pt x="613506" y="873287"/>
                    <a:pt x="719832" y="871514"/>
                    <a:pt x="804892" y="860882"/>
                  </a:cubicBezTo>
                  <a:cubicBezTo>
                    <a:pt x="889952" y="850250"/>
                    <a:pt x="987418" y="821897"/>
                    <a:pt x="1049441" y="807720"/>
                  </a:cubicBezTo>
                  <a:cubicBezTo>
                    <a:pt x="1111464" y="793543"/>
                    <a:pt x="1140704" y="774050"/>
                    <a:pt x="1177032" y="775822"/>
                  </a:cubicBezTo>
                  <a:cubicBezTo>
                    <a:pt x="1213360" y="777594"/>
                    <a:pt x="1247915" y="797973"/>
                    <a:pt x="1267408" y="818352"/>
                  </a:cubicBezTo>
                  <a:cubicBezTo>
                    <a:pt x="1286901" y="838731"/>
                    <a:pt x="1278927" y="881261"/>
                    <a:pt x="1293990" y="898096"/>
                  </a:cubicBezTo>
                  <a:cubicBezTo>
                    <a:pt x="1309053" y="914931"/>
                    <a:pt x="1341836" y="926449"/>
                    <a:pt x="1357785" y="919361"/>
                  </a:cubicBezTo>
                  <a:cubicBezTo>
                    <a:pt x="1373734" y="912273"/>
                    <a:pt x="1391455" y="886578"/>
                    <a:pt x="1389683" y="855566"/>
                  </a:cubicBezTo>
                  <a:cubicBezTo>
                    <a:pt x="1387911" y="824555"/>
                    <a:pt x="1366645" y="782024"/>
                    <a:pt x="1347152" y="733292"/>
                  </a:cubicBezTo>
                  <a:cubicBezTo>
                    <a:pt x="1327659" y="684560"/>
                    <a:pt x="1306395" y="630511"/>
                    <a:pt x="1272725" y="563171"/>
                  </a:cubicBezTo>
                  <a:cubicBezTo>
                    <a:pt x="1239055" y="495831"/>
                    <a:pt x="1192094" y="393935"/>
                    <a:pt x="1145134" y="329254"/>
                  </a:cubicBezTo>
                  <a:cubicBezTo>
                    <a:pt x="1098174" y="264573"/>
                    <a:pt x="1058302" y="217612"/>
                    <a:pt x="990962" y="175082"/>
                  </a:cubicBezTo>
                  <a:cubicBezTo>
                    <a:pt x="923623" y="132552"/>
                    <a:pt x="838562" y="100654"/>
                    <a:pt x="741097" y="74073"/>
                  </a:cubicBezTo>
                  <a:cubicBezTo>
                    <a:pt x="643632" y="47492"/>
                    <a:pt x="510724" y="27113"/>
                    <a:pt x="406171" y="15594"/>
                  </a:cubicBezTo>
                  <a:cubicBezTo>
                    <a:pt x="301618" y="4075"/>
                    <a:pt x="181115" y="-6558"/>
                    <a:pt x="113776" y="4961"/>
                  </a:cubicBezTo>
                  <a:cubicBezTo>
                    <a:pt x="46437" y="16480"/>
                    <a:pt x="13653" y="49264"/>
                    <a:pt x="2134" y="121920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7499109" y="3385442"/>
              <a:ext cx="622288" cy="437137"/>
            </a:xfrm>
            <a:custGeom>
              <a:avLst/>
              <a:gdLst>
                <a:gd name="connsiteX0" fmla="*/ 7477 w 622288"/>
                <a:gd name="connsiteY0" fmla="*/ 224311 h 437137"/>
                <a:gd name="connsiteX1" fmla="*/ 34058 w 622288"/>
                <a:gd name="connsiteY1" fmla="*/ 367851 h 437137"/>
                <a:gd name="connsiteX2" fmla="*/ 87221 w 622288"/>
                <a:gd name="connsiteY2" fmla="*/ 405065 h 437137"/>
                <a:gd name="connsiteX3" fmla="*/ 225444 w 622288"/>
                <a:gd name="connsiteY3" fmla="*/ 431646 h 437137"/>
                <a:gd name="connsiteX4" fmla="*/ 384933 w 622288"/>
                <a:gd name="connsiteY4" fmla="*/ 431646 h 437137"/>
                <a:gd name="connsiteX5" fmla="*/ 517840 w 622288"/>
                <a:gd name="connsiteY5" fmla="*/ 373167 h 437137"/>
                <a:gd name="connsiteX6" fmla="*/ 586951 w 622288"/>
                <a:gd name="connsiteY6" fmla="*/ 288107 h 437137"/>
                <a:gd name="connsiteX7" fmla="*/ 618849 w 622288"/>
                <a:gd name="connsiteY7" fmla="*/ 160516 h 437137"/>
                <a:gd name="connsiteX8" fmla="*/ 507207 w 622288"/>
                <a:gd name="connsiteY8" fmla="*/ 32925 h 437137"/>
                <a:gd name="connsiteX9" fmla="*/ 326454 w 622288"/>
                <a:gd name="connsiteY9" fmla="*/ 1028 h 437137"/>
                <a:gd name="connsiteX10" fmla="*/ 172282 w 622288"/>
                <a:gd name="connsiteY10" fmla="*/ 59507 h 437137"/>
                <a:gd name="connsiteX11" fmla="*/ 7477 w 622288"/>
                <a:gd name="connsiteY11" fmla="*/ 224311 h 437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2288" h="437137">
                  <a:moveTo>
                    <a:pt x="7477" y="224311"/>
                  </a:moveTo>
                  <a:cubicBezTo>
                    <a:pt x="-15560" y="275702"/>
                    <a:pt x="20767" y="337725"/>
                    <a:pt x="34058" y="367851"/>
                  </a:cubicBezTo>
                  <a:cubicBezTo>
                    <a:pt x="47349" y="397977"/>
                    <a:pt x="55323" y="394432"/>
                    <a:pt x="87221" y="405065"/>
                  </a:cubicBezTo>
                  <a:cubicBezTo>
                    <a:pt x="119119" y="415698"/>
                    <a:pt x="175825" y="427216"/>
                    <a:pt x="225444" y="431646"/>
                  </a:cubicBezTo>
                  <a:cubicBezTo>
                    <a:pt x="275063" y="436076"/>
                    <a:pt x="336200" y="441393"/>
                    <a:pt x="384933" y="431646"/>
                  </a:cubicBezTo>
                  <a:cubicBezTo>
                    <a:pt x="433666" y="421900"/>
                    <a:pt x="484170" y="397090"/>
                    <a:pt x="517840" y="373167"/>
                  </a:cubicBezTo>
                  <a:cubicBezTo>
                    <a:pt x="551510" y="349244"/>
                    <a:pt x="570116" y="323549"/>
                    <a:pt x="586951" y="288107"/>
                  </a:cubicBezTo>
                  <a:cubicBezTo>
                    <a:pt x="603786" y="252665"/>
                    <a:pt x="632140" y="203046"/>
                    <a:pt x="618849" y="160516"/>
                  </a:cubicBezTo>
                  <a:cubicBezTo>
                    <a:pt x="605558" y="117986"/>
                    <a:pt x="555940" y="59506"/>
                    <a:pt x="507207" y="32925"/>
                  </a:cubicBezTo>
                  <a:cubicBezTo>
                    <a:pt x="458475" y="6344"/>
                    <a:pt x="382275" y="-3402"/>
                    <a:pt x="326454" y="1028"/>
                  </a:cubicBezTo>
                  <a:cubicBezTo>
                    <a:pt x="270633" y="5458"/>
                    <a:pt x="224559" y="24951"/>
                    <a:pt x="172282" y="59507"/>
                  </a:cubicBezTo>
                  <a:cubicBezTo>
                    <a:pt x="120005" y="94063"/>
                    <a:pt x="30514" y="172920"/>
                    <a:pt x="7477" y="224311"/>
                  </a:cubicBezTo>
                  <a:close/>
                </a:path>
              </a:pathLst>
            </a:cu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7527328" y="2588421"/>
              <a:ext cx="240732" cy="389885"/>
            </a:xfrm>
            <a:custGeom>
              <a:avLst/>
              <a:gdLst>
                <a:gd name="connsiteX0" fmla="*/ 523 w 240732"/>
                <a:gd name="connsiteY0" fmla="*/ 356798 h 389885"/>
                <a:gd name="connsiteX1" fmla="*/ 27105 w 240732"/>
                <a:gd name="connsiteY1" fmla="*/ 213258 h 389885"/>
                <a:gd name="connsiteX2" fmla="*/ 90900 w 240732"/>
                <a:gd name="connsiteY2" fmla="*/ 101616 h 389885"/>
                <a:gd name="connsiteX3" fmla="*/ 186593 w 240732"/>
                <a:gd name="connsiteY3" fmla="*/ 607 h 389885"/>
                <a:gd name="connsiteX4" fmla="*/ 229123 w 240732"/>
                <a:gd name="connsiteY4" fmla="*/ 69719 h 389885"/>
                <a:gd name="connsiteX5" fmla="*/ 234439 w 240732"/>
                <a:gd name="connsiteY5" fmla="*/ 266421 h 389885"/>
                <a:gd name="connsiteX6" fmla="*/ 223807 w 240732"/>
                <a:gd name="connsiteY6" fmla="*/ 372746 h 389885"/>
                <a:gd name="connsiteX7" fmla="*/ 48370 w 240732"/>
                <a:gd name="connsiteY7" fmla="*/ 388695 h 389885"/>
                <a:gd name="connsiteX8" fmla="*/ 523 w 240732"/>
                <a:gd name="connsiteY8" fmla="*/ 356798 h 38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732" h="389885">
                  <a:moveTo>
                    <a:pt x="523" y="356798"/>
                  </a:moveTo>
                  <a:cubicBezTo>
                    <a:pt x="-3021" y="327559"/>
                    <a:pt x="12042" y="255788"/>
                    <a:pt x="27105" y="213258"/>
                  </a:cubicBezTo>
                  <a:cubicBezTo>
                    <a:pt x="42168" y="170728"/>
                    <a:pt x="64319" y="137058"/>
                    <a:pt x="90900" y="101616"/>
                  </a:cubicBezTo>
                  <a:cubicBezTo>
                    <a:pt x="117481" y="66174"/>
                    <a:pt x="163556" y="5923"/>
                    <a:pt x="186593" y="607"/>
                  </a:cubicBezTo>
                  <a:cubicBezTo>
                    <a:pt x="209630" y="-4709"/>
                    <a:pt x="221149" y="25417"/>
                    <a:pt x="229123" y="69719"/>
                  </a:cubicBezTo>
                  <a:cubicBezTo>
                    <a:pt x="237097" y="114021"/>
                    <a:pt x="235325" y="215917"/>
                    <a:pt x="234439" y="266421"/>
                  </a:cubicBezTo>
                  <a:cubicBezTo>
                    <a:pt x="233553" y="316925"/>
                    <a:pt x="254819" y="352367"/>
                    <a:pt x="223807" y="372746"/>
                  </a:cubicBezTo>
                  <a:cubicBezTo>
                    <a:pt x="192796" y="393125"/>
                    <a:pt x="83812" y="390467"/>
                    <a:pt x="48370" y="388695"/>
                  </a:cubicBezTo>
                  <a:cubicBezTo>
                    <a:pt x="12928" y="386923"/>
                    <a:pt x="4067" y="386037"/>
                    <a:pt x="523" y="356798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7998926" y="3060479"/>
              <a:ext cx="374969" cy="258858"/>
            </a:xfrm>
            <a:custGeom>
              <a:avLst/>
              <a:gdLst>
                <a:gd name="connsiteX0" fmla="*/ 33972 w 374969"/>
                <a:gd name="connsiteY0" fmla="*/ 70809 h 258858"/>
                <a:gd name="connsiteX1" fmla="*/ 145614 w 374969"/>
                <a:gd name="connsiteY1" fmla="*/ 12330 h 258858"/>
                <a:gd name="connsiteX2" fmla="*/ 262572 w 374969"/>
                <a:gd name="connsiteY2" fmla="*/ 1698 h 258858"/>
                <a:gd name="connsiteX3" fmla="*/ 374214 w 374969"/>
                <a:gd name="connsiteY3" fmla="*/ 12330 h 258858"/>
                <a:gd name="connsiteX4" fmla="*/ 305102 w 374969"/>
                <a:gd name="connsiteY4" fmla="*/ 113340 h 258858"/>
                <a:gd name="connsiteX5" fmla="*/ 182827 w 374969"/>
                <a:gd name="connsiteY5" fmla="*/ 209033 h 258858"/>
                <a:gd name="connsiteX6" fmla="*/ 55237 w 374969"/>
                <a:gd name="connsiteY6" fmla="*/ 256879 h 258858"/>
                <a:gd name="connsiteX7" fmla="*/ 2074 w 374969"/>
                <a:gd name="connsiteY7" fmla="*/ 145237 h 258858"/>
                <a:gd name="connsiteX8" fmla="*/ 33972 w 374969"/>
                <a:gd name="connsiteY8" fmla="*/ 70809 h 25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4969" h="258858">
                  <a:moveTo>
                    <a:pt x="33972" y="70809"/>
                  </a:moveTo>
                  <a:cubicBezTo>
                    <a:pt x="57895" y="48658"/>
                    <a:pt x="107514" y="23848"/>
                    <a:pt x="145614" y="12330"/>
                  </a:cubicBezTo>
                  <a:cubicBezTo>
                    <a:pt x="183714" y="811"/>
                    <a:pt x="224472" y="1698"/>
                    <a:pt x="262572" y="1698"/>
                  </a:cubicBezTo>
                  <a:cubicBezTo>
                    <a:pt x="300672" y="1698"/>
                    <a:pt x="367126" y="-6277"/>
                    <a:pt x="374214" y="12330"/>
                  </a:cubicBezTo>
                  <a:cubicBezTo>
                    <a:pt x="381302" y="30937"/>
                    <a:pt x="337000" y="80556"/>
                    <a:pt x="305102" y="113340"/>
                  </a:cubicBezTo>
                  <a:cubicBezTo>
                    <a:pt x="273204" y="146124"/>
                    <a:pt x="224471" y="185110"/>
                    <a:pt x="182827" y="209033"/>
                  </a:cubicBezTo>
                  <a:cubicBezTo>
                    <a:pt x="141183" y="232956"/>
                    <a:pt x="85363" y="267512"/>
                    <a:pt x="55237" y="256879"/>
                  </a:cubicBezTo>
                  <a:cubicBezTo>
                    <a:pt x="25111" y="246246"/>
                    <a:pt x="10048" y="176249"/>
                    <a:pt x="2074" y="145237"/>
                  </a:cubicBezTo>
                  <a:cubicBezTo>
                    <a:pt x="-5901" y="114225"/>
                    <a:pt x="10049" y="92960"/>
                    <a:pt x="33972" y="70809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1709224">
              <a:off x="7209673" y="2886655"/>
              <a:ext cx="968500" cy="840464"/>
            </a:xfrm>
            <a:prstGeom prst="ellipse">
              <a:avLst/>
            </a:pr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8701268" y="3009292"/>
              <a:ext cx="678820" cy="855791"/>
            </a:xfrm>
            <a:custGeom>
              <a:avLst/>
              <a:gdLst>
                <a:gd name="connsiteX0" fmla="*/ 1481 w 678820"/>
                <a:gd name="connsiteY0" fmla="*/ 781215 h 855791"/>
                <a:gd name="connsiteX1" fmla="*/ 208816 w 678820"/>
                <a:gd name="connsiteY1" fmla="*/ 738685 h 855791"/>
                <a:gd name="connsiteX2" fmla="*/ 315141 w 678820"/>
                <a:gd name="connsiteY2" fmla="*/ 653624 h 855791"/>
                <a:gd name="connsiteX3" fmla="*/ 378937 w 678820"/>
                <a:gd name="connsiteY3" fmla="*/ 541982 h 855791"/>
                <a:gd name="connsiteX4" fmla="*/ 373620 w 678820"/>
                <a:gd name="connsiteY4" fmla="*/ 419708 h 855791"/>
                <a:gd name="connsiteX5" fmla="*/ 304509 w 678820"/>
                <a:gd name="connsiteY5" fmla="*/ 334648 h 855791"/>
                <a:gd name="connsiteX6" fmla="*/ 198183 w 678820"/>
                <a:gd name="connsiteY6" fmla="*/ 276168 h 855791"/>
                <a:gd name="connsiteX7" fmla="*/ 145020 w 678820"/>
                <a:gd name="connsiteY7" fmla="*/ 228322 h 855791"/>
                <a:gd name="connsiteX8" fmla="*/ 118439 w 678820"/>
                <a:gd name="connsiteY8" fmla="*/ 121996 h 855791"/>
                <a:gd name="connsiteX9" fmla="*/ 187551 w 678820"/>
                <a:gd name="connsiteY9" fmla="*/ 26303 h 855791"/>
                <a:gd name="connsiteX10" fmla="*/ 331090 w 678820"/>
                <a:gd name="connsiteY10" fmla="*/ 5038 h 855791"/>
                <a:gd name="connsiteX11" fmla="*/ 543741 w 678820"/>
                <a:gd name="connsiteY11" fmla="*/ 106048 h 855791"/>
                <a:gd name="connsiteX12" fmla="*/ 676648 w 678820"/>
                <a:gd name="connsiteY12" fmla="*/ 366545 h 855791"/>
                <a:gd name="connsiteX13" fmla="*/ 607537 w 678820"/>
                <a:gd name="connsiteY13" fmla="*/ 605778 h 855791"/>
                <a:gd name="connsiteX14" fmla="*/ 373620 w 678820"/>
                <a:gd name="connsiteY14" fmla="*/ 813113 h 855791"/>
                <a:gd name="connsiteX15" fmla="*/ 129072 w 678820"/>
                <a:gd name="connsiteY15" fmla="*/ 855643 h 855791"/>
                <a:gd name="connsiteX16" fmla="*/ 1481 w 678820"/>
                <a:gd name="connsiteY16" fmla="*/ 781215 h 855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8820" h="855791">
                  <a:moveTo>
                    <a:pt x="1481" y="781215"/>
                  </a:moveTo>
                  <a:cubicBezTo>
                    <a:pt x="14772" y="761722"/>
                    <a:pt x="156539" y="759950"/>
                    <a:pt x="208816" y="738685"/>
                  </a:cubicBezTo>
                  <a:cubicBezTo>
                    <a:pt x="261093" y="717420"/>
                    <a:pt x="286788" y="686408"/>
                    <a:pt x="315141" y="653624"/>
                  </a:cubicBezTo>
                  <a:cubicBezTo>
                    <a:pt x="343495" y="620840"/>
                    <a:pt x="369190" y="580968"/>
                    <a:pt x="378937" y="541982"/>
                  </a:cubicBezTo>
                  <a:cubicBezTo>
                    <a:pt x="388684" y="502996"/>
                    <a:pt x="386025" y="454264"/>
                    <a:pt x="373620" y="419708"/>
                  </a:cubicBezTo>
                  <a:cubicBezTo>
                    <a:pt x="361215" y="385152"/>
                    <a:pt x="333748" y="358571"/>
                    <a:pt x="304509" y="334648"/>
                  </a:cubicBezTo>
                  <a:cubicBezTo>
                    <a:pt x="275270" y="310725"/>
                    <a:pt x="224765" y="293889"/>
                    <a:pt x="198183" y="276168"/>
                  </a:cubicBezTo>
                  <a:cubicBezTo>
                    <a:pt x="171602" y="258447"/>
                    <a:pt x="158311" y="254017"/>
                    <a:pt x="145020" y="228322"/>
                  </a:cubicBezTo>
                  <a:cubicBezTo>
                    <a:pt x="131729" y="202627"/>
                    <a:pt x="111351" y="155666"/>
                    <a:pt x="118439" y="121996"/>
                  </a:cubicBezTo>
                  <a:cubicBezTo>
                    <a:pt x="125527" y="88326"/>
                    <a:pt x="152109" y="45796"/>
                    <a:pt x="187551" y="26303"/>
                  </a:cubicBezTo>
                  <a:cubicBezTo>
                    <a:pt x="222993" y="6810"/>
                    <a:pt x="271725" y="-8253"/>
                    <a:pt x="331090" y="5038"/>
                  </a:cubicBezTo>
                  <a:cubicBezTo>
                    <a:pt x="390455" y="18329"/>
                    <a:pt x="486148" y="45797"/>
                    <a:pt x="543741" y="106048"/>
                  </a:cubicBezTo>
                  <a:cubicBezTo>
                    <a:pt x="601334" y="166299"/>
                    <a:pt x="666015" y="283257"/>
                    <a:pt x="676648" y="366545"/>
                  </a:cubicBezTo>
                  <a:cubicBezTo>
                    <a:pt x="687281" y="449833"/>
                    <a:pt x="658042" y="531350"/>
                    <a:pt x="607537" y="605778"/>
                  </a:cubicBezTo>
                  <a:cubicBezTo>
                    <a:pt x="557032" y="680206"/>
                    <a:pt x="453364" y="771469"/>
                    <a:pt x="373620" y="813113"/>
                  </a:cubicBezTo>
                  <a:cubicBezTo>
                    <a:pt x="293876" y="854757"/>
                    <a:pt x="191095" y="856529"/>
                    <a:pt x="129072" y="855643"/>
                  </a:cubicBezTo>
                  <a:cubicBezTo>
                    <a:pt x="67049" y="854757"/>
                    <a:pt x="-11810" y="800708"/>
                    <a:pt x="1481" y="781215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7336465" y="3115340"/>
              <a:ext cx="191386" cy="118016"/>
            </a:xfrm>
            <a:custGeom>
              <a:avLst/>
              <a:gdLst>
                <a:gd name="connsiteX0" fmla="*/ 0 w 191386"/>
                <a:gd name="connsiteY0" fmla="*/ 0 h 118016"/>
                <a:gd name="connsiteX1" fmla="*/ 15949 w 191386"/>
                <a:gd name="connsiteY1" fmla="*/ 79744 h 118016"/>
                <a:gd name="connsiteX2" fmla="*/ 69112 w 191386"/>
                <a:gd name="connsiteY2" fmla="*/ 116958 h 118016"/>
                <a:gd name="connsiteX3" fmla="*/ 159488 w 191386"/>
                <a:gd name="connsiteY3" fmla="*/ 106325 h 118016"/>
                <a:gd name="connsiteX4" fmla="*/ 191386 w 191386"/>
                <a:gd name="connsiteY4" fmla="*/ 90376 h 11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386" h="118016">
                  <a:moveTo>
                    <a:pt x="0" y="0"/>
                  </a:moveTo>
                  <a:cubicBezTo>
                    <a:pt x="2215" y="30125"/>
                    <a:pt x="4430" y="60251"/>
                    <a:pt x="15949" y="79744"/>
                  </a:cubicBezTo>
                  <a:cubicBezTo>
                    <a:pt x="27468" y="99237"/>
                    <a:pt x="45189" y="112528"/>
                    <a:pt x="69112" y="116958"/>
                  </a:cubicBezTo>
                  <a:cubicBezTo>
                    <a:pt x="93035" y="121388"/>
                    <a:pt x="139109" y="110755"/>
                    <a:pt x="159488" y="106325"/>
                  </a:cubicBezTo>
                  <a:cubicBezTo>
                    <a:pt x="179867" y="101895"/>
                    <a:pt x="191386" y="90376"/>
                    <a:pt x="191386" y="90376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7761539" y="3359888"/>
              <a:ext cx="160721" cy="150037"/>
            </a:xfrm>
            <a:custGeom>
              <a:avLst/>
              <a:gdLst>
                <a:gd name="connsiteX0" fmla="*/ 16177 w 160721"/>
                <a:gd name="connsiteY0" fmla="*/ 0 h 150037"/>
                <a:gd name="connsiteX1" fmla="*/ 228 w 160721"/>
                <a:gd name="connsiteY1" fmla="*/ 63796 h 150037"/>
                <a:gd name="connsiteX2" fmla="*/ 26810 w 160721"/>
                <a:gd name="connsiteY2" fmla="*/ 138224 h 150037"/>
                <a:gd name="connsiteX3" fmla="*/ 101238 w 160721"/>
                <a:gd name="connsiteY3" fmla="*/ 148856 h 150037"/>
                <a:gd name="connsiteX4" fmla="*/ 154401 w 160721"/>
                <a:gd name="connsiteY4" fmla="*/ 127591 h 150037"/>
                <a:gd name="connsiteX5" fmla="*/ 159717 w 160721"/>
                <a:gd name="connsiteY5" fmla="*/ 127591 h 15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721" h="150037">
                  <a:moveTo>
                    <a:pt x="16177" y="0"/>
                  </a:moveTo>
                  <a:cubicBezTo>
                    <a:pt x="7316" y="20379"/>
                    <a:pt x="-1544" y="40759"/>
                    <a:pt x="228" y="63796"/>
                  </a:cubicBezTo>
                  <a:cubicBezTo>
                    <a:pt x="2000" y="86833"/>
                    <a:pt x="9975" y="124047"/>
                    <a:pt x="26810" y="138224"/>
                  </a:cubicBezTo>
                  <a:cubicBezTo>
                    <a:pt x="43645" y="152401"/>
                    <a:pt x="79973" y="150628"/>
                    <a:pt x="101238" y="148856"/>
                  </a:cubicBezTo>
                  <a:cubicBezTo>
                    <a:pt x="122503" y="147084"/>
                    <a:pt x="144655" y="131135"/>
                    <a:pt x="154401" y="127591"/>
                  </a:cubicBezTo>
                  <a:cubicBezTo>
                    <a:pt x="164148" y="124047"/>
                    <a:pt x="159717" y="127591"/>
                    <a:pt x="159717" y="127591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7373679" y="3375837"/>
              <a:ext cx="217968" cy="186070"/>
            </a:xfrm>
            <a:custGeom>
              <a:avLst/>
              <a:gdLst>
                <a:gd name="connsiteX0" fmla="*/ 0 w 217968"/>
                <a:gd name="connsiteY0" fmla="*/ 0 h 186070"/>
                <a:gd name="connsiteX1" fmla="*/ 31898 w 217968"/>
                <a:gd name="connsiteY1" fmla="*/ 69112 h 186070"/>
                <a:gd name="connsiteX2" fmla="*/ 90377 w 217968"/>
                <a:gd name="connsiteY2" fmla="*/ 79744 h 186070"/>
                <a:gd name="connsiteX3" fmla="*/ 164805 w 217968"/>
                <a:gd name="connsiteY3" fmla="*/ 26582 h 186070"/>
                <a:gd name="connsiteX4" fmla="*/ 138223 w 217968"/>
                <a:gd name="connsiteY4" fmla="*/ 63796 h 186070"/>
                <a:gd name="connsiteX5" fmla="*/ 138223 w 217968"/>
                <a:gd name="connsiteY5" fmla="*/ 143540 h 186070"/>
                <a:gd name="connsiteX6" fmla="*/ 170121 w 217968"/>
                <a:gd name="connsiteY6" fmla="*/ 175437 h 186070"/>
                <a:gd name="connsiteX7" fmla="*/ 217968 w 217968"/>
                <a:gd name="connsiteY7" fmla="*/ 186070 h 18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7968" h="186070">
                  <a:moveTo>
                    <a:pt x="0" y="0"/>
                  </a:moveTo>
                  <a:cubicBezTo>
                    <a:pt x="8417" y="27910"/>
                    <a:pt x="16835" y="55821"/>
                    <a:pt x="31898" y="69112"/>
                  </a:cubicBezTo>
                  <a:cubicBezTo>
                    <a:pt x="46961" y="82403"/>
                    <a:pt x="68226" y="86832"/>
                    <a:pt x="90377" y="79744"/>
                  </a:cubicBezTo>
                  <a:cubicBezTo>
                    <a:pt x="112528" y="72656"/>
                    <a:pt x="156831" y="29240"/>
                    <a:pt x="164805" y="26582"/>
                  </a:cubicBezTo>
                  <a:cubicBezTo>
                    <a:pt x="172779" y="23924"/>
                    <a:pt x="142653" y="44303"/>
                    <a:pt x="138223" y="63796"/>
                  </a:cubicBezTo>
                  <a:cubicBezTo>
                    <a:pt x="133793" y="83289"/>
                    <a:pt x="132907" y="124933"/>
                    <a:pt x="138223" y="143540"/>
                  </a:cubicBezTo>
                  <a:cubicBezTo>
                    <a:pt x="143539" y="162147"/>
                    <a:pt x="156830" y="168349"/>
                    <a:pt x="170121" y="175437"/>
                  </a:cubicBezTo>
                  <a:cubicBezTo>
                    <a:pt x="183412" y="182525"/>
                    <a:pt x="217968" y="186070"/>
                    <a:pt x="217968" y="186070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7189694" y="3104684"/>
              <a:ext cx="104561" cy="139021"/>
            </a:xfrm>
            <a:custGeom>
              <a:avLst/>
              <a:gdLst>
                <a:gd name="connsiteX0" fmla="*/ 104241 w 104561"/>
                <a:gd name="connsiteY0" fmla="*/ 138246 h 139021"/>
                <a:gd name="connsiteX1" fmla="*/ 40446 w 104561"/>
                <a:gd name="connsiteY1" fmla="*/ 85083 h 139021"/>
                <a:gd name="connsiteX2" fmla="*/ 3232 w 104561"/>
                <a:gd name="connsiteY2" fmla="*/ 37237 h 139021"/>
                <a:gd name="connsiteX3" fmla="*/ 8548 w 104561"/>
                <a:gd name="connsiteY3" fmla="*/ 23 h 139021"/>
                <a:gd name="connsiteX4" fmla="*/ 61711 w 104561"/>
                <a:gd name="connsiteY4" fmla="*/ 42553 h 139021"/>
                <a:gd name="connsiteX5" fmla="*/ 104241 w 104561"/>
                <a:gd name="connsiteY5" fmla="*/ 138246 h 13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561" h="139021">
                  <a:moveTo>
                    <a:pt x="104241" y="138246"/>
                  </a:moveTo>
                  <a:cubicBezTo>
                    <a:pt x="100697" y="145334"/>
                    <a:pt x="57281" y="101918"/>
                    <a:pt x="40446" y="85083"/>
                  </a:cubicBezTo>
                  <a:cubicBezTo>
                    <a:pt x="23611" y="68248"/>
                    <a:pt x="8548" y="51414"/>
                    <a:pt x="3232" y="37237"/>
                  </a:cubicBezTo>
                  <a:cubicBezTo>
                    <a:pt x="-2084" y="23060"/>
                    <a:pt x="-1198" y="-863"/>
                    <a:pt x="8548" y="23"/>
                  </a:cubicBezTo>
                  <a:cubicBezTo>
                    <a:pt x="18294" y="909"/>
                    <a:pt x="42218" y="20402"/>
                    <a:pt x="61711" y="42553"/>
                  </a:cubicBezTo>
                  <a:cubicBezTo>
                    <a:pt x="81204" y="64704"/>
                    <a:pt x="107785" y="131158"/>
                    <a:pt x="104241" y="138246"/>
                  </a:cubicBezTo>
                  <a:close/>
                </a:path>
              </a:pathLst>
            </a:custGeom>
            <a:solidFill>
              <a:srgbClr val="C57B1C"/>
            </a:solidFill>
            <a:ln>
              <a:solidFill>
                <a:srgbClr val="C57B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 rot="19272070">
              <a:off x="7145966" y="3220936"/>
              <a:ext cx="104561" cy="139021"/>
            </a:xfrm>
            <a:custGeom>
              <a:avLst/>
              <a:gdLst>
                <a:gd name="connsiteX0" fmla="*/ 104241 w 104561"/>
                <a:gd name="connsiteY0" fmla="*/ 138246 h 139021"/>
                <a:gd name="connsiteX1" fmla="*/ 40446 w 104561"/>
                <a:gd name="connsiteY1" fmla="*/ 85083 h 139021"/>
                <a:gd name="connsiteX2" fmla="*/ 3232 w 104561"/>
                <a:gd name="connsiteY2" fmla="*/ 37237 h 139021"/>
                <a:gd name="connsiteX3" fmla="*/ 8548 w 104561"/>
                <a:gd name="connsiteY3" fmla="*/ 23 h 139021"/>
                <a:gd name="connsiteX4" fmla="*/ 61711 w 104561"/>
                <a:gd name="connsiteY4" fmla="*/ 42553 h 139021"/>
                <a:gd name="connsiteX5" fmla="*/ 104241 w 104561"/>
                <a:gd name="connsiteY5" fmla="*/ 138246 h 13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561" h="139021">
                  <a:moveTo>
                    <a:pt x="104241" y="138246"/>
                  </a:moveTo>
                  <a:cubicBezTo>
                    <a:pt x="100697" y="145334"/>
                    <a:pt x="57281" y="101918"/>
                    <a:pt x="40446" y="85083"/>
                  </a:cubicBezTo>
                  <a:cubicBezTo>
                    <a:pt x="23611" y="68248"/>
                    <a:pt x="8548" y="51414"/>
                    <a:pt x="3232" y="37237"/>
                  </a:cubicBezTo>
                  <a:cubicBezTo>
                    <a:pt x="-2084" y="23060"/>
                    <a:pt x="-1198" y="-863"/>
                    <a:pt x="8548" y="23"/>
                  </a:cubicBezTo>
                  <a:cubicBezTo>
                    <a:pt x="18294" y="909"/>
                    <a:pt x="42218" y="20402"/>
                    <a:pt x="61711" y="42553"/>
                  </a:cubicBezTo>
                  <a:cubicBezTo>
                    <a:pt x="81204" y="64704"/>
                    <a:pt x="107785" y="131158"/>
                    <a:pt x="104241" y="138246"/>
                  </a:cubicBezTo>
                  <a:close/>
                </a:path>
              </a:pathLst>
            </a:custGeom>
            <a:solidFill>
              <a:srgbClr val="C57B1C"/>
            </a:solidFill>
            <a:ln>
              <a:solidFill>
                <a:srgbClr val="C57B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 rot="9571787">
              <a:off x="7835383" y="3572378"/>
              <a:ext cx="101092" cy="178976"/>
            </a:xfrm>
            <a:custGeom>
              <a:avLst/>
              <a:gdLst>
                <a:gd name="connsiteX0" fmla="*/ 104241 w 104561"/>
                <a:gd name="connsiteY0" fmla="*/ 138246 h 139021"/>
                <a:gd name="connsiteX1" fmla="*/ 40446 w 104561"/>
                <a:gd name="connsiteY1" fmla="*/ 85083 h 139021"/>
                <a:gd name="connsiteX2" fmla="*/ 3232 w 104561"/>
                <a:gd name="connsiteY2" fmla="*/ 37237 h 139021"/>
                <a:gd name="connsiteX3" fmla="*/ 8548 w 104561"/>
                <a:gd name="connsiteY3" fmla="*/ 23 h 139021"/>
                <a:gd name="connsiteX4" fmla="*/ 61711 w 104561"/>
                <a:gd name="connsiteY4" fmla="*/ 42553 h 139021"/>
                <a:gd name="connsiteX5" fmla="*/ 104241 w 104561"/>
                <a:gd name="connsiteY5" fmla="*/ 138246 h 13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561" h="139021">
                  <a:moveTo>
                    <a:pt x="104241" y="138246"/>
                  </a:moveTo>
                  <a:cubicBezTo>
                    <a:pt x="100697" y="145334"/>
                    <a:pt x="57281" y="101918"/>
                    <a:pt x="40446" y="85083"/>
                  </a:cubicBezTo>
                  <a:cubicBezTo>
                    <a:pt x="23611" y="68248"/>
                    <a:pt x="8548" y="51414"/>
                    <a:pt x="3232" y="37237"/>
                  </a:cubicBezTo>
                  <a:cubicBezTo>
                    <a:pt x="-2084" y="23060"/>
                    <a:pt x="-1198" y="-863"/>
                    <a:pt x="8548" y="23"/>
                  </a:cubicBezTo>
                  <a:cubicBezTo>
                    <a:pt x="18294" y="909"/>
                    <a:pt x="42218" y="20402"/>
                    <a:pt x="61711" y="42553"/>
                  </a:cubicBezTo>
                  <a:cubicBezTo>
                    <a:pt x="81204" y="64704"/>
                    <a:pt x="107785" y="131158"/>
                    <a:pt x="104241" y="138246"/>
                  </a:cubicBezTo>
                  <a:close/>
                </a:path>
              </a:pathLst>
            </a:custGeom>
            <a:solidFill>
              <a:srgbClr val="C57B1C"/>
            </a:solidFill>
            <a:ln>
              <a:solidFill>
                <a:srgbClr val="C57B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10449329">
              <a:off x="7760967" y="3639897"/>
              <a:ext cx="83200" cy="153673"/>
            </a:xfrm>
            <a:custGeom>
              <a:avLst/>
              <a:gdLst>
                <a:gd name="connsiteX0" fmla="*/ 104241 w 104561"/>
                <a:gd name="connsiteY0" fmla="*/ 138246 h 139021"/>
                <a:gd name="connsiteX1" fmla="*/ 40446 w 104561"/>
                <a:gd name="connsiteY1" fmla="*/ 85083 h 139021"/>
                <a:gd name="connsiteX2" fmla="*/ 3232 w 104561"/>
                <a:gd name="connsiteY2" fmla="*/ 37237 h 139021"/>
                <a:gd name="connsiteX3" fmla="*/ 8548 w 104561"/>
                <a:gd name="connsiteY3" fmla="*/ 23 h 139021"/>
                <a:gd name="connsiteX4" fmla="*/ 61711 w 104561"/>
                <a:gd name="connsiteY4" fmla="*/ 42553 h 139021"/>
                <a:gd name="connsiteX5" fmla="*/ 104241 w 104561"/>
                <a:gd name="connsiteY5" fmla="*/ 138246 h 13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561" h="139021">
                  <a:moveTo>
                    <a:pt x="104241" y="138246"/>
                  </a:moveTo>
                  <a:cubicBezTo>
                    <a:pt x="100697" y="145334"/>
                    <a:pt x="57281" y="101918"/>
                    <a:pt x="40446" y="85083"/>
                  </a:cubicBezTo>
                  <a:cubicBezTo>
                    <a:pt x="23611" y="68248"/>
                    <a:pt x="8548" y="51414"/>
                    <a:pt x="3232" y="37237"/>
                  </a:cubicBezTo>
                  <a:cubicBezTo>
                    <a:pt x="-2084" y="23060"/>
                    <a:pt x="-1198" y="-863"/>
                    <a:pt x="8548" y="23"/>
                  </a:cubicBezTo>
                  <a:cubicBezTo>
                    <a:pt x="18294" y="909"/>
                    <a:pt x="42218" y="20402"/>
                    <a:pt x="61711" y="42553"/>
                  </a:cubicBezTo>
                  <a:cubicBezTo>
                    <a:pt x="81204" y="64704"/>
                    <a:pt x="107785" y="131158"/>
                    <a:pt x="104241" y="138246"/>
                  </a:cubicBezTo>
                  <a:close/>
                </a:path>
              </a:pathLst>
            </a:custGeom>
            <a:solidFill>
              <a:srgbClr val="C57B1C"/>
            </a:solidFill>
            <a:ln>
              <a:solidFill>
                <a:srgbClr val="C57B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305931" y="4068155"/>
            <a:ext cx="2319284" cy="2476673"/>
            <a:chOff x="7089811" y="2181148"/>
            <a:chExt cx="1933435" cy="2064640"/>
          </a:xfrm>
        </p:grpSpPr>
        <p:sp>
          <p:nvSpPr>
            <p:cNvPr id="21" name="Freeform 20"/>
            <p:cNvSpPr/>
            <p:nvPr/>
          </p:nvSpPr>
          <p:spPr>
            <a:xfrm>
              <a:off x="7089811" y="2830540"/>
              <a:ext cx="806875" cy="1283705"/>
            </a:xfrm>
            <a:custGeom>
              <a:avLst/>
              <a:gdLst>
                <a:gd name="connsiteX0" fmla="*/ 748487 w 806875"/>
                <a:gd name="connsiteY0" fmla="*/ 1190910 h 1283705"/>
                <a:gd name="connsiteX1" fmla="*/ 644971 w 806875"/>
                <a:gd name="connsiteY1" fmla="*/ 1121899 h 1283705"/>
                <a:gd name="connsiteX2" fmla="*/ 564457 w 806875"/>
                <a:gd name="connsiteY2" fmla="*/ 972374 h 1283705"/>
                <a:gd name="connsiteX3" fmla="*/ 547204 w 806875"/>
                <a:gd name="connsiteY3" fmla="*/ 782593 h 1283705"/>
                <a:gd name="connsiteX4" fmla="*/ 564457 w 806875"/>
                <a:gd name="connsiteY4" fmla="*/ 546805 h 1283705"/>
                <a:gd name="connsiteX5" fmla="*/ 587461 w 806875"/>
                <a:gd name="connsiteY5" fmla="*/ 339771 h 1283705"/>
                <a:gd name="connsiteX6" fmla="*/ 541454 w 806875"/>
                <a:gd name="connsiteY6" fmla="*/ 126986 h 1283705"/>
                <a:gd name="connsiteX7" fmla="*/ 432186 w 806875"/>
                <a:gd name="connsiteY7" fmla="*/ 29220 h 1283705"/>
                <a:gd name="connsiteX8" fmla="*/ 311416 w 806875"/>
                <a:gd name="connsiteY8" fmla="*/ 465 h 1283705"/>
                <a:gd name="connsiteX9" fmla="*/ 179144 w 806875"/>
                <a:gd name="connsiteY9" fmla="*/ 46473 h 1283705"/>
                <a:gd name="connsiteX10" fmla="*/ 41121 w 806875"/>
                <a:gd name="connsiteY10" fmla="*/ 195997 h 1283705"/>
                <a:gd name="connsiteX11" fmla="*/ 865 w 806875"/>
                <a:gd name="connsiteY11" fmla="*/ 345522 h 1283705"/>
                <a:gd name="connsiteX12" fmla="*/ 69876 w 806875"/>
                <a:gd name="connsiteY12" fmla="*/ 431786 h 1283705"/>
                <a:gd name="connsiteX13" fmla="*/ 202148 w 806875"/>
                <a:gd name="connsiteY13" fmla="*/ 380027 h 1283705"/>
                <a:gd name="connsiteX14" fmla="*/ 299914 w 806875"/>
                <a:gd name="connsiteY14" fmla="*/ 311016 h 1283705"/>
                <a:gd name="connsiteX15" fmla="*/ 368925 w 806875"/>
                <a:gd name="connsiteY15" fmla="*/ 345522 h 1283705"/>
                <a:gd name="connsiteX16" fmla="*/ 334420 w 806875"/>
                <a:gd name="connsiteY16" fmla="*/ 466291 h 1283705"/>
                <a:gd name="connsiteX17" fmla="*/ 299914 w 806875"/>
                <a:gd name="connsiteY17" fmla="*/ 621567 h 1283705"/>
                <a:gd name="connsiteX18" fmla="*/ 271159 w 806875"/>
                <a:gd name="connsiteY18" fmla="*/ 845854 h 1283705"/>
                <a:gd name="connsiteX19" fmla="*/ 328669 w 806875"/>
                <a:gd name="connsiteY19" fmla="*/ 1058639 h 1283705"/>
                <a:gd name="connsiteX20" fmla="*/ 483944 w 806875"/>
                <a:gd name="connsiteY20" fmla="*/ 1190910 h 1283705"/>
                <a:gd name="connsiteX21" fmla="*/ 633469 w 806875"/>
                <a:gd name="connsiteY21" fmla="*/ 1254171 h 1283705"/>
                <a:gd name="connsiteX22" fmla="*/ 777242 w 806875"/>
                <a:gd name="connsiteY22" fmla="*/ 1282925 h 1283705"/>
                <a:gd name="connsiteX23" fmla="*/ 805997 w 806875"/>
                <a:gd name="connsiteY23" fmla="*/ 1225416 h 1283705"/>
                <a:gd name="connsiteX24" fmla="*/ 748487 w 806875"/>
                <a:gd name="connsiteY24" fmla="*/ 1190910 h 128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06875" h="1283705">
                  <a:moveTo>
                    <a:pt x="748487" y="1190910"/>
                  </a:moveTo>
                  <a:cubicBezTo>
                    <a:pt x="721649" y="1173657"/>
                    <a:pt x="675643" y="1158322"/>
                    <a:pt x="644971" y="1121899"/>
                  </a:cubicBezTo>
                  <a:cubicBezTo>
                    <a:pt x="614299" y="1085476"/>
                    <a:pt x="580751" y="1028925"/>
                    <a:pt x="564457" y="972374"/>
                  </a:cubicBezTo>
                  <a:cubicBezTo>
                    <a:pt x="548162" y="915823"/>
                    <a:pt x="547204" y="853521"/>
                    <a:pt x="547204" y="782593"/>
                  </a:cubicBezTo>
                  <a:cubicBezTo>
                    <a:pt x="547204" y="711665"/>
                    <a:pt x="557747" y="620609"/>
                    <a:pt x="564457" y="546805"/>
                  </a:cubicBezTo>
                  <a:cubicBezTo>
                    <a:pt x="571167" y="473001"/>
                    <a:pt x="591295" y="409741"/>
                    <a:pt x="587461" y="339771"/>
                  </a:cubicBezTo>
                  <a:cubicBezTo>
                    <a:pt x="583627" y="269801"/>
                    <a:pt x="567333" y="178744"/>
                    <a:pt x="541454" y="126986"/>
                  </a:cubicBezTo>
                  <a:cubicBezTo>
                    <a:pt x="515575" y="75228"/>
                    <a:pt x="470526" y="50307"/>
                    <a:pt x="432186" y="29220"/>
                  </a:cubicBezTo>
                  <a:cubicBezTo>
                    <a:pt x="393846" y="8133"/>
                    <a:pt x="353590" y="-2411"/>
                    <a:pt x="311416" y="465"/>
                  </a:cubicBezTo>
                  <a:cubicBezTo>
                    <a:pt x="269242" y="3340"/>
                    <a:pt x="224193" y="13884"/>
                    <a:pt x="179144" y="46473"/>
                  </a:cubicBezTo>
                  <a:cubicBezTo>
                    <a:pt x="134095" y="79062"/>
                    <a:pt x="70834" y="146156"/>
                    <a:pt x="41121" y="195997"/>
                  </a:cubicBezTo>
                  <a:cubicBezTo>
                    <a:pt x="11408" y="245838"/>
                    <a:pt x="-3927" y="306224"/>
                    <a:pt x="865" y="345522"/>
                  </a:cubicBezTo>
                  <a:cubicBezTo>
                    <a:pt x="5657" y="384820"/>
                    <a:pt x="36329" y="426035"/>
                    <a:pt x="69876" y="431786"/>
                  </a:cubicBezTo>
                  <a:cubicBezTo>
                    <a:pt x="103423" y="437537"/>
                    <a:pt x="163808" y="400155"/>
                    <a:pt x="202148" y="380027"/>
                  </a:cubicBezTo>
                  <a:cubicBezTo>
                    <a:pt x="240488" y="359899"/>
                    <a:pt x="272118" y="316767"/>
                    <a:pt x="299914" y="311016"/>
                  </a:cubicBezTo>
                  <a:cubicBezTo>
                    <a:pt x="327710" y="305265"/>
                    <a:pt x="363174" y="319643"/>
                    <a:pt x="368925" y="345522"/>
                  </a:cubicBezTo>
                  <a:cubicBezTo>
                    <a:pt x="374676" y="371401"/>
                    <a:pt x="345922" y="420284"/>
                    <a:pt x="334420" y="466291"/>
                  </a:cubicBezTo>
                  <a:cubicBezTo>
                    <a:pt x="322918" y="512298"/>
                    <a:pt x="310457" y="558306"/>
                    <a:pt x="299914" y="621567"/>
                  </a:cubicBezTo>
                  <a:cubicBezTo>
                    <a:pt x="289370" y="684827"/>
                    <a:pt x="266366" y="773009"/>
                    <a:pt x="271159" y="845854"/>
                  </a:cubicBezTo>
                  <a:cubicBezTo>
                    <a:pt x="275952" y="918699"/>
                    <a:pt x="293205" y="1001130"/>
                    <a:pt x="328669" y="1058639"/>
                  </a:cubicBezTo>
                  <a:cubicBezTo>
                    <a:pt x="364133" y="1116148"/>
                    <a:pt x="433144" y="1158321"/>
                    <a:pt x="483944" y="1190910"/>
                  </a:cubicBezTo>
                  <a:cubicBezTo>
                    <a:pt x="534744" y="1223499"/>
                    <a:pt x="584586" y="1238835"/>
                    <a:pt x="633469" y="1254171"/>
                  </a:cubicBezTo>
                  <a:cubicBezTo>
                    <a:pt x="682352" y="1269507"/>
                    <a:pt x="748487" y="1287717"/>
                    <a:pt x="777242" y="1282925"/>
                  </a:cubicBezTo>
                  <a:cubicBezTo>
                    <a:pt x="805997" y="1278133"/>
                    <a:pt x="808872" y="1240752"/>
                    <a:pt x="805997" y="1225416"/>
                  </a:cubicBezTo>
                  <a:cubicBezTo>
                    <a:pt x="803122" y="1210080"/>
                    <a:pt x="775325" y="1208163"/>
                    <a:pt x="748487" y="1190910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8292285" y="3942422"/>
              <a:ext cx="594090" cy="228735"/>
            </a:xfrm>
            <a:custGeom>
              <a:avLst/>
              <a:gdLst>
                <a:gd name="connsiteX0" fmla="*/ 11840 w 594090"/>
                <a:gd name="connsiteY0" fmla="*/ 102032 h 228735"/>
                <a:gd name="connsiteX1" fmla="*/ 356897 w 594090"/>
                <a:gd name="connsiteY1" fmla="*/ 56024 h 228735"/>
                <a:gd name="connsiteX2" fmla="*/ 454663 w 594090"/>
                <a:gd name="connsiteY2" fmla="*/ 10017 h 228735"/>
                <a:gd name="connsiteX3" fmla="*/ 546678 w 594090"/>
                <a:gd name="connsiteY3" fmla="*/ 4266 h 228735"/>
                <a:gd name="connsiteX4" fmla="*/ 592685 w 594090"/>
                <a:gd name="connsiteY4" fmla="*/ 61775 h 228735"/>
                <a:gd name="connsiteX5" fmla="*/ 569681 w 594090"/>
                <a:gd name="connsiteY5" fmla="*/ 130787 h 228735"/>
                <a:gd name="connsiteX6" fmla="*/ 448912 w 594090"/>
                <a:gd name="connsiteY6" fmla="*/ 188296 h 228735"/>
                <a:gd name="connsiteX7" fmla="*/ 282134 w 594090"/>
                <a:gd name="connsiteY7" fmla="*/ 228553 h 228735"/>
                <a:gd name="connsiteX8" fmla="*/ 98104 w 594090"/>
                <a:gd name="connsiteY8" fmla="*/ 199798 h 228735"/>
                <a:gd name="connsiteX9" fmla="*/ 11840 w 594090"/>
                <a:gd name="connsiteY9" fmla="*/ 102032 h 22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4090" h="228735">
                  <a:moveTo>
                    <a:pt x="11840" y="102032"/>
                  </a:moveTo>
                  <a:cubicBezTo>
                    <a:pt x="54972" y="78070"/>
                    <a:pt x="283093" y="71360"/>
                    <a:pt x="356897" y="56024"/>
                  </a:cubicBezTo>
                  <a:cubicBezTo>
                    <a:pt x="430701" y="40688"/>
                    <a:pt x="423033" y="18643"/>
                    <a:pt x="454663" y="10017"/>
                  </a:cubicBezTo>
                  <a:cubicBezTo>
                    <a:pt x="486293" y="1391"/>
                    <a:pt x="523674" y="-4360"/>
                    <a:pt x="546678" y="4266"/>
                  </a:cubicBezTo>
                  <a:cubicBezTo>
                    <a:pt x="569682" y="12892"/>
                    <a:pt x="588851" y="40688"/>
                    <a:pt x="592685" y="61775"/>
                  </a:cubicBezTo>
                  <a:cubicBezTo>
                    <a:pt x="596519" y="82862"/>
                    <a:pt x="593643" y="109700"/>
                    <a:pt x="569681" y="130787"/>
                  </a:cubicBezTo>
                  <a:cubicBezTo>
                    <a:pt x="545719" y="151874"/>
                    <a:pt x="496837" y="172002"/>
                    <a:pt x="448912" y="188296"/>
                  </a:cubicBezTo>
                  <a:cubicBezTo>
                    <a:pt x="400988" y="204590"/>
                    <a:pt x="340602" y="226636"/>
                    <a:pt x="282134" y="228553"/>
                  </a:cubicBezTo>
                  <a:cubicBezTo>
                    <a:pt x="223666" y="230470"/>
                    <a:pt x="142194" y="217051"/>
                    <a:pt x="98104" y="199798"/>
                  </a:cubicBezTo>
                  <a:cubicBezTo>
                    <a:pt x="54014" y="182545"/>
                    <a:pt x="-31292" y="125994"/>
                    <a:pt x="11840" y="102032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8389580" y="3071516"/>
              <a:ext cx="608917" cy="348268"/>
            </a:xfrm>
            <a:custGeom>
              <a:avLst/>
              <a:gdLst>
                <a:gd name="connsiteX0" fmla="*/ 87073 w 608917"/>
                <a:gd name="connsiteY0" fmla="*/ 121798 h 348268"/>
                <a:gd name="connsiteX1" fmla="*/ 138832 w 608917"/>
                <a:gd name="connsiteY1" fmla="*/ 173557 h 348268"/>
                <a:gd name="connsiteX2" fmla="*/ 230847 w 608917"/>
                <a:gd name="connsiteY2" fmla="*/ 156304 h 348268"/>
                <a:gd name="connsiteX3" fmla="*/ 311360 w 608917"/>
                <a:gd name="connsiteY3" fmla="*/ 121798 h 348268"/>
                <a:gd name="connsiteX4" fmla="*/ 432130 w 608917"/>
                <a:gd name="connsiteY4" fmla="*/ 24032 h 348268"/>
                <a:gd name="connsiteX5" fmla="*/ 541398 w 608917"/>
                <a:gd name="connsiteY5" fmla="*/ 1029 h 348268"/>
                <a:gd name="connsiteX6" fmla="*/ 604658 w 608917"/>
                <a:gd name="connsiteY6" fmla="*/ 47036 h 348268"/>
                <a:gd name="connsiteX7" fmla="*/ 593156 w 608917"/>
                <a:gd name="connsiteY7" fmla="*/ 144802 h 348268"/>
                <a:gd name="connsiteX8" fmla="*/ 512643 w 608917"/>
                <a:gd name="connsiteY8" fmla="*/ 185059 h 348268"/>
                <a:gd name="connsiteX9" fmla="*/ 432130 w 608917"/>
                <a:gd name="connsiteY9" fmla="*/ 196561 h 348268"/>
                <a:gd name="connsiteX10" fmla="*/ 340115 w 608917"/>
                <a:gd name="connsiteY10" fmla="*/ 277074 h 348268"/>
                <a:gd name="connsiteX11" fmla="*/ 253851 w 608917"/>
                <a:gd name="connsiteY11" fmla="*/ 340334 h 348268"/>
                <a:gd name="connsiteX12" fmla="*/ 156085 w 608917"/>
                <a:gd name="connsiteY12" fmla="*/ 346085 h 348268"/>
                <a:gd name="connsiteX13" fmla="*/ 46817 w 608917"/>
                <a:gd name="connsiteY13" fmla="*/ 328832 h 348268"/>
                <a:gd name="connsiteX14" fmla="*/ 809 w 608917"/>
                <a:gd name="connsiteY14" fmla="*/ 167806 h 348268"/>
                <a:gd name="connsiteX15" fmla="*/ 87073 w 608917"/>
                <a:gd name="connsiteY15" fmla="*/ 121798 h 348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8917" h="348268">
                  <a:moveTo>
                    <a:pt x="87073" y="121798"/>
                  </a:moveTo>
                  <a:cubicBezTo>
                    <a:pt x="110077" y="122757"/>
                    <a:pt x="114870" y="167806"/>
                    <a:pt x="138832" y="173557"/>
                  </a:cubicBezTo>
                  <a:cubicBezTo>
                    <a:pt x="162794" y="179308"/>
                    <a:pt x="202092" y="164930"/>
                    <a:pt x="230847" y="156304"/>
                  </a:cubicBezTo>
                  <a:cubicBezTo>
                    <a:pt x="259602" y="147678"/>
                    <a:pt x="277813" y="143843"/>
                    <a:pt x="311360" y="121798"/>
                  </a:cubicBezTo>
                  <a:cubicBezTo>
                    <a:pt x="344907" y="99753"/>
                    <a:pt x="393790" y="44160"/>
                    <a:pt x="432130" y="24032"/>
                  </a:cubicBezTo>
                  <a:cubicBezTo>
                    <a:pt x="470470" y="3904"/>
                    <a:pt x="512643" y="-2805"/>
                    <a:pt x="541398" y="1029"/>
                  </a:cubicBezTo>
                  <a:cubicBezTo>
                    <a:pt x="570153" y="4863"/>
                    <a:pt x="596032" y="23074"/>
                    <a:pt x="604658" y="47036"/>
                  </a:cubicBezTo>
                  <a:cubicBezTo>
                    <a:pt x="613284" y="70998"/>
                    <a:pt x="608492" y="121798"/>
                    <a:pt x="593156" y="144802"/>
                  </a:cubicBezTo>
                  <a:cubicBezTo>
                    <a:pt x="577820" y="167806"/>
                    <a:pt x="539481" y="176433"/>
                    <a:pt x="512643" y="185059"/>
                  </a:cubicBezTo>
                  <a:cubicBezTo>
                    <a:pt x="485805" y="193686"/>
                    <a:pt x="460885" y="181225"/>
                    <a:pt x="432130" y="196561"/>
                  </a:cubicBezTo>
                  <a:cubicBezTo>
                    <a:pt x="403375" y="211897"/>
                    <a:pt x="369828" y="253112"/>
                    <a:pt x="340115" y="277074"/>
                  </a:cubicBezTo>
                  <a:cubicBezTo>
                    <a:pt x="310402" y="301036"/>
                    <a:pt x="284523" y="328832"/>
                    <a:pt x="253851" y="340334"/>
                  </a:cubicBezTo>
                  <a:cubicBezTo>
                    <a:pt x="223179" y="351836"/>
                    <a:pt x="190591" y="348002"/>
                    <a:pt x="156085" y="346085"/>
                  </a:cubicBezTo>
                  <a:cubicBezTo>
                    <a:pt x="121579" y="344168"/>
                    <a:pt x="72696" y="358545"/>
                    <a:pt x="46817" y="328832"/>
                  </a:cubicBezTo>
                  <a:cubicBezTo>
                    <a:pt x="20938" y="299119"/>
                    <a:pt x="-4942" y="199436"/>
                    <a:pt x="809" y="167806"/>
                  </a:cubicBezTo>
                  <a:cubicBezTo>
                    <a:pt x="6560" y="136176"/>
                    <a:pt x="64069" y="120839"/>
                    <a:pt x="87073" y="121798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8046287" y="3358877"/>
              <a:ext cx="473524" cy="580980"/>
            </a:xfrm>
            <a:custGeom>
              <a:avLst/>
              <a:gdLst>
                <a:gd name="connsiteX0" fmla="*/ 292344 w 473524"/>
                <a:gd name="connsiteY0" fmla="*/ 1215 h 580980"/>
                <a:gd name="connsiteX1" fmla="*/ 27800 w 473524"/>
                <a:gd name="connsiteY1" fmla="*/ 167992 h 580980"/>
                <a:gd name="connsiteX2" fmla="*/ 50804 w 473524"/>
                <a:gd name="connsiteY2" fmla="*/ 564807 h 580980"/>
                <a:gd name="connsiteX3" fmla="*/ 407362 w 473524"/>
                <a:gd name="connsiteY3" fmla="*/ 478543 h 580980"/>
                <a:gd name="connsiteX4" fmla="*/ 464872 w 473524"/>
                <a:gd name="connsiteY4" fmla="*/ 242754 h 580980"/>
                <a:gd name="connsiteX5" fmla="*/ 292344 w 473524"/>
                <a:gd name="connsiteY5" fmla="*/ 1215 h 580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3524" h="580980">
                  <a:moveTo>
                    <a:pt x="292344" y="1215"/>
                  </a:moveTo>
                  <a:cubicBezTo>
                    <a:pt x="219499" y="-11245"/>
                    <a:pt x="68057" y="74060"/>
                    <a:pt x="27800" y="167992"/>
                  </a:cubicBezTo>
                  <a:cubicBezTo>
                    <a:pt x="-12457" y="261924"/>
                    <a:pt x="-12456" y="513049"/>
                    <a:pt x="50804" y="564807"/>
                  </a:cubicBezTo>
                  <a:cubicBezTo>
                    <a:pt x="114064" y="616565"/>
                    <a:pt x="338351" y="532218"/>
                    <a:pt x="407362" y="478543"/>
                  </a:cubicBezTo>
                  <a:cubicBezTo>
                    <a:pt x="476373" y="424868"/>
                    <a:pt x="483083" y="321350"/>
                    <a:pt x="464872" y="242754"/>
                  </a:cubicBezTo>
                  <a:cubicBezTo>
                    <a:pt x="446661" y="164158"/>
                    <a:pt x="365189" y="13675"/>
                    <a:pt x="292344" y="1215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8166058" y="3043723"/>
              <a:ext cx="511894" cy="735134"/>
            </a:xfrm>
            <a:custGeom>
              <a:avLst/>
              <a:gdLst>
                <a:gd name="connsiteX0" fmla="*/ 44 w 511894"/>
                <a:gd name="connsiteY0" fmla="*/ 97833 h 735134"/>
                <a:gd name="connsiteX1" fmla="*/ 103561 w 511894"/>
                <a:gd name="connsiteY1" fmla="*/ 368127 h 735134"/>
                <a:gd name="connsiteX2" fmla="*/ 270339 w 511894"/>
                <a:gd name="connsiteY2" fmla="*/ 575161 h 735134"/>
                <a:gd name="connsiteX3" fmla="*/ 442867 w 511894"/>
                <a:gd name="connsiteY3" fmla="*/ 707433 h 735134"/>
                <a:gd name="connsiteX4" fmla="*/ 511878 w 511894"/>
                <a:gd name="connsiteY4" fmla="*/ 724686 h 735134"/>
                <a:gd name="connsiteX5" fmla="*/ 448618 w 511894"/>
                <a:gd name="connsiteY5" fmla="*/ 580912 h 735134"/>
                <a:gd name="connsiteX6" fmla="*/ 379607 w 511894"/>
                <a:gd name="connsiteY6" fmla="*/ 442890 h 735134"/>
                <a:gd name="connsiteX7" fmla="*/ 310595 w 511894"/>
                <a:gd name="connsiteY7" fmla="*/ 258859 h 735134"/>
                <a:gd name="connsiteX8" fmla="*/ 258837 w 511894"/>
                <a:gd name="connsiteY8" fmla="*/ 80580 h 735134"/>
                <a:gd name="connsiteX9" fmla="*/ 115063 w 511894"/>
                <a:gd name="connsiteY9" fmla="*/ 67 h 735134"/>
                <a:gd name="connsiteX10" fmla="*/ 44 w 511894"/>
                <a:gd name="connsiteY10" fmla="*/ 97833 h 735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11894" h="735134">
                  <a:moveTo>
                    <a:pt x="44" y="97833"/>
                  </a:moveTo>
                  <a:cubicBezTo>
                    <a:pt x="-1873" y="159176"/>
                    <a:pt x="58512" y="288572"/>
                    <a:pt x="103561" y="368127"/>
                  </a:cubicBezTo>
                  <a:cubicBezTo>
                    <a:pt x="148610" y="447682"/>
                    <a:pt x="213788" y="518610"/>
                    <a:pt x="270339" y="575161"/>
                  </a:cubicBezTo>
                  <a:cubicBezTo>
                    <a:pt x="326890" y="631712"/>
                    <a:pt x="402610" y="682512"/>
                    <a:pt x="442867" y="707433"/>
                  </a:cubicBezTo>
                  <a:cubicBezTo>
                    <a:pt x="483124" y="732354"/>
                    <a:pt x="510920" y="745773"/>
                    <a:pt x="511878" y="724686"/>
                  </a:cubicBezTo>
                  <a:cubicBezTo>
                    <a:pt x="512836" y="703599"/>
                    <a:pt x="470663" y="627878"/>
                    <a:pt x="448618" y="580912"/>
                  </a:cubicBezTo>
                  <a:cubicBezTo>
                    <a:pt x="426573" y="533946"/>
                    <a:pt x="402611" y="496566"/>
                    <a:pt x="379607" y="442890"/>
                  </a:cubicBezTo>
                  <a:cubicBezTo>
                    <a:pt x="356603" y="389214"/>
                    <a:pt x="330723" y="319244"/>
                    <a:pt x="310595" y="258859"/>
                  </a:cubicBezTo>
                  <a:cubicBezTo>
                    <a:pt x="290467" y="198474"/>
                    <a:pt x="291426" y="123712"/>
                    <a:pt x="258837" y="80580"/>
                  </a:cubicBezTo>
                  <a:cubicBezTo>
                    <a:pt x="226248" y="37448"/>
                    <a:pt x="157237" y="-1850"/>
                    <a:pt x="115063" y="67"/>
                  </a:cubicBezTo>
                  <a:cubicBezTo>
                    <a:pt x="72889" y="1984"/>
                    <a:pt x="1961" y="36490"/>
                    <a:pt x="44" y="97833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7683019" y="2939653"/>
              <a:ext cx="1054628" cy="1306135"/>
            </a:xfrm>
            <a:custGeom>
              <a:avLst/>
              <a:gdLst>
                <a:gd name="connsiteX0" fmla="*/ 322057 w 1054628"/>
                <a:gd name="connsiteY0" fmla="*/ 69631 h 1306135"/>
                <a:gd name="connsiteX1" fmla="*/ 230042 w 1054628"/>
                <a:gd name="connsiteY1" fmla="*/ 207654 h 1306135"/>
                <a:gd name="connsiteX2" fmla="*/ 92019 w 1054628"/>
                <a:gd name="connsiteY2" fmla="*/ 437692 h 1306135"/>
                <a:gd name="connsiteX3" fmla="*/ 17257 w 1054628"/>
                <a:gd name="connsiteY3" fmla="*/ 644726 h 1306135"/>
                <a:gd name="connsiteX4" fmla="*/ 5755 w 1054628"/>
                <a:gd name="connsiteY4" fmla="*/ 897767 h 1306135"/>
                <a:gd name="connsiteX5" fmla="*/ 92019 w 1054628"/>
                <a:gd name="connsiteY5" fmla="*/ 1133556 h 1306135"/>
                <a:gd name="connsiteX6" fmla="*/ 258796 w 1054628"/>
                <a:gd name="connsiteY6" fmla="*/ 1260077 h 1306135"/>
                <a:gd name="connsiteX7" fmla="*/ 546344 w 1054628"/>
                <a:gd name="connsiteY7" fmla="*/ 1306084 h 1306135"/>
                <a:gd name="connsiteX8" fmla="*/ 805136 w 1054628"/>
                <a:gd name="connsiteY8" fmla="*/ 1265827 h 1306135"/>
                <a:gd name="connsiteX9" fmla="*/ 971913 w 1054628"/>
                <a:gd name="connsiteY9" fmla="*/ 1133556 h 1306135"/>
                <a:gd name="connsiteX10" fmla="*/ 1052427 w 1054628"/>
                <a:gd name="connsiteY10" fmla="*/ 961027 h 1306135"/>
                <a:gd name="connsiteX11" fmla="*/ 1023672 w 1054628"/>
                <a:gd name="connsiteY11" fmla="*/ 782748 h 1306135"/>
                <a:gd name="connsiteX12" fmla="*/ 937408 w 1054628"/>
                <a:gd name="connsiteY12" fmla="*/ 684982 h 1306135"/>
                <a:gd name="connsiteX13" fmla="*/ 764879 w 1054628"/>
                <a:gd name="connsiteY13" fmla="*/ 667729 h 1306135"/>
                <a:gd name="connsiteX14" fmla="*/ 557846 w 1054628"/>
                <a:gd name="connsiteY14" fmla="*/ 817254 h 1306135"/>
                <a:gd name="connsiteX15" fmla="*/ 500336 w 1054628"/>
                <a:gd name="connsiteY15" fmla="*/ 926522 h 1306135"/>
                <a:gd name="connsiteX16" fmla="*/ 557846 w 1054628"/>
                <a:gd name="connsiteY16" fmla="*/ 736741 h 1306135"/>
                <a:gd name="connsiteX17" fmla="*/ 644110 w 1054628"/>
                <a:gd name="connsiteY17" fmla="*/ 638975 h 1306135"/>
                <a:gd name="connsiteX18" fmla="*/ 713121 w 1054628"/>
                <a:gd name="connsiteY18" fmla="*/ 466446 h 1306135"/>
                <a:gd name="connsiteX19" fmla="*/ 747627 w 1054628"/>
                <a:gd name="connsiteY19" fmla="*/ 311171 h 1306135"/>
                <a:gd name="connsiteX20" fmla="*/ 667113 w 1054628"/>
                <a:gd name="connsiteY20" fmla="*/ 17873 h 1306135"/>
                <a:gd name="connsiteX21" fmla="*/ 391068 w 1054628"/>
                <a:gd name="connsiteY21" fmla="*/ 35126 h 1306135"/>
                <a:gd name="connsiteX22" fmla="*/ 322057 w 1054628"/>
                <a:gd name="connsiteY22" fmla="*/ 69631 h 1306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54628" h="1306135">
                  <a:moveTo>
                    <a:pt x="322057" y="69631"/>
                  </a:moveTo>
                  <a:cubicBezTo>
                    <a:pt x="295219" y="98386"/>
                    <a:pt x="268382" y="146311"/>
                    <a:pt x="230042" y="207654"/>
                  </a:cubicBezTo>
                  <a:cubicBezTo>
                    <a:pt x="191702" y="268997"/>
                    <a:pt x="127483" y="364847"/>
                    <a:pt x="92019" y="437692"/>
                  </a:cubicBezTo>
                  <a:cubicBezTo>
                    <a:pt x="56555" y="510537"/>
                    <a:pt x="31634" y="568047"/>
                    <a:pt x="17257" y="644726"/>
                  </a:cubicBezTo>
                  <a:cubicBezTo>
                    <a:pt x="2880" y="721405"/>
                    <a:pt x="-6705" y="816295"/>
                    <a:pt x="5755" y="897767"/>
                  </a:cubicBezTo>
                  <a:cubicBezTo>
                    <a:pt x="18215" y="979239"/>
                    <a:pt x="49846" y="1073171"/>
                    <a:pt x="92019" y="1133556"/>
                  </a:cubicBezTo>
                  <a:cubicBezTo>
                    <a:pt x="134192" y="1193941"/>
                    <a:pt x="183075" y="1231322"/>
                    <a:pt x="258796" y="1260077"/>
                  </a:cubicBezTo>
                  <a:cubicBezTo>
                    <a:pt x="334517" y="1288832"/>
                    <a:pt x="455287" y="1305126"/>
                    <a:pt x="546344" y="1306084"/>
                  </a:cubicBezTo>
                  <a:cubicBezTo>
                    <a:pt x="637401" y="1307042"/>
                    <a:pt x="734208" y="1294582"/>
                    <a:pt x="805136" y="1265827"/>
                  </a:cubicBezTo>
                  <a:cubicBezTo>
                    <a:pt x="876064" y="1237072"/>
                    <a:pt x="930698" y="1184356"/>
                    <a:pt x="971913" y="1133556"/>
                  </a:cubicBezTo>
                  <a:cubicBezTo>
                    <a:pt x="1013128" y="1082756"/>
                    <a:pt x="1043801" y="1019495"/>
                    <a:pt x="1052427" y="961027"/>
                  </a:cubicBezTo>
                  <a:cubicBezTo>
                    <a:pt x="1061053" y="902559"/>
                    <a:pt x="1042842" y="828755"/>
                    <a:pt x="1023672" y="782748"/>
                  </a:cubicBezTo>
                  <a:cubicBezTo>
                    <a:pt x="1004502" y="736741"/>
                    <a:pt x="980540" y="704152"/>
                    <a:pt x="937408" y="684982"/>
                  </a:cubicBezTo>
                  <a:cubicBezTo>
                    <a:pt x="894276" y="665812"/>
                    <a:pt x="828139" y="645684"/>
                    <a:pt x="764879" y="667729"/>
                  </a:cubicBezTo>
                  <a:cubicBezTo>
                    <a:pt x="701619" y="689774"/>
                    <a:pt x="601936" y="774122"/>
                    <a:pt x="557846" y="817254"/>
                  </a:cubicBezTo>
                  <a:cubicBezTo>
                    <a:pt x="513756" y="860386"/>
                    <a:pt x="500336" y="939941"/>
                    <a:pt x="500336" y="926522"/>
                  </a:cubicBezTo>
                  <a:cubicBezTo>
                    <a:pt x="500336" y="913103"/>
                    <a:pt x="533884" y="784665"/>
                    <a:pt x="557846" y="736741"/>
                  </a:cubicBezTo>
                  <a:cubicBezTo>
                    <a:pt x="581808" y="688817"/>
                    <a:pt x="618231" y="684024"/>
                    <a:pt x="644110" y="638975"/>
                  </a:cubicBezTo>
                  <a:cubicBezTo>
                    <a:pt x="669989" y="593926"/>
                    <a:pt x="695868" y="521080"/>
                    <a:pt x="713121" y="466446"/>
                  </a:cubicBezTo>
                  <a:cubicBezTo>
                    <a:pt x="730374" y="411812"/>
                    <a:pt x="755295" y="385933"/>
                    <a:pt x="747627" y="311171"/>
                  </a:cubicBezTo>
                  <a:cubicBezTo>
                    <a:pt x="739959" y="236409"/>
                    <a:pt x="726540" y="63881"/>
                    <a:pt x="667113" y="17873"/>
                  </a:cubicBezTo>
                  <a:cubicBezTo>
                    <a:pt x="607686" y="-28135"/>
                    <a:pt x="445702" y="28417"/>
                    <a:pt x="391068" y="35126"/>
                  </a:cubicBezTo>
                  <a:cubicBezTo>
                    <a:pt x="336434" y="41835"/>
                    <a:pt x="348895" y="40876"/>
                    <a:pt x="322057" y="69631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7976321" y="2980402"/>
              <a:ext cx="576476" cy="345026"/>
            </a:xfrm>
            <a:custGeom>
              <a:avLst/>
              <a:gdLst>
                <a:gd name="connsiteX0" fmla="*/ 28755 w 576476"/>
                <a:gd name="connsiteY0" fmla="*/ 128 h 345026"/>
                <a:gd name="connsiteX1" fmla="*/ 0 w 576476"/>
                <a:gd name="connsiteY1" fmla="*/ 86392 h 345026"/>
                <a:gd name="connsiteX2" fmla="*/ 28755 w 576476"/>
                <a:gd name="connsiteY2" fmla="*/ 161154 h 345026"/>
                <a:gd name="connsiteX3" fmla="*/ 120770 w 576476"/>
                <a:gd name="connsiteY3" fmla="*/ 270422 h 345026"/>
                <a:gd name="connsiteX4" fmla="*/ 270294 w 576476"/>
                <a:gd name="connsiteY4" fmla="*/ 339433 h 345026"/>
                <a:gd name="connsiteX5" fmla="*/ 454325 w 576476"/>
                <a:gd name="connsiteY5" fmla="*/ 333682 h 345026"/>
                <a:gd name="connsiteX6" fmla="*/ 552091 w 576476"/>
                <a:gd name="connsiteY6" fmla="*/ 276173 h 345026"/>
                <a:gd name="connsiteX7" fmla="*/ 575094 w 576476"/>
                <a:gd name="connsiteY7" fmla="*/ 189909 h 345026"/>
                <a:gd name="connsiteX8" fmla="*/ 523336 w 576476"/>
                <a:gd name="connsiteY8" fmla="*/ 132399 h 345026"/>
                <a:gd name="connsiteX9" fmla="*/ 345057 w 576476"/>
                <a:gd name="connsiteY9" fmla="*/ 155403 h 345026"/>
                <a:gd name="connsiteX10" fmla="*/ 155276 w 576476"/>
                <a:gd name="connsiteY10" fmla="*/ 69139 h 345026"/>
                <a:gd name="connsiteX11" fmla="*/ 28755 w 576476"/>
                <a:gd name="connsiteY11" fmla="*/ 128 h 345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6476" h="345026">
                  <a:moveTo>
                    <a:pt x="28755" y="128"/>
                  </a:moveTo>
                  <a:cubicBezTo>
                    <a:pt x="2876" y="3004"/>
                    <a:pt x="0" y="59554"/>
                    <a:pt x="0" y="86392"/>
                  </a:cubicBezTo>
                  <a:cubicBezTo>
                    <a:pt x="0" y="113230"/>
                    <a:pt x="8627" y="130482"/>
                    <a:pt x="28755" y="161154"/>
                  </a:cubicBezTo>
                  <a:cubicBezTo>
                    <a:pt x="48883" y="191826"/>
                    <a:pt x="80514" y="240709"/>
                    <a:pt x="120770" y="270422"/>
                  </a:cubicBezTo>
                  <a:cubicBezTo>
                    <a:pt x="161026" y="300135"/>
                    <a:pt x="214702" y="328890"/>
                    <a:pt x="270294" y="339433"/>
                  </a:cubicBezTo>
                  <a:cubicBezTo>
                    <a:pt x="325887" y="349976"/>
                    <a:pt x="407359" y="344225"/>
                    <a:pt x="454325" y="333682"/>
                  </a:cubicBezTo>
                  <a:cubicBezTo>
                    <a:pt x="501291" y="323139"/>
                    <a:pt x="531963" y="300135"/>
                    <a:pt x="552091" y="276173"/>
                  </a:cubicBezTo>
                  <a:cubicBezTo>
                    <a:pt x="572219" y="252211"/>
                    <a:pt x="579886" y="213871"/>
                    <a:pt x="575094" y="189909"/>
                  </a:cubicBezTo>
                  <a:cubicBezTo>
                    <a:pt x="570302" y="165947"/>
                    <a:pt x="561675" y="138150"/>
                    <a:pt x="523336" y="132399"/>
                  </a:cubicBezTo>
                  <a:cubicBezTo>
                    <a:pt x="484997" y="126648"/>
                    <a:pt x="406400" y="165946"/>
                    <a:pt x="345057" y="155403"/>
                  </a:cubicBezTo>
                  <a:cubicBezTo>
                    <a:pt x="283714" y="144860"/>
                    <a:pt x="207034" y="95018"/>
                    <a:pt x="155276" y="69139"/>
                  </a:cubicBezTo>
                  <a:cubicBezTo>
                    <a:pt x="103518" y="43260"/>
                    <a:pt x="54634" y="-2748"/>
                    <a:pt x="28755" y="128"/>
                  </a:cubicBezTo>
                  <a:close/>
                </a:path>
              </a:pathLst>
            </a:custGeom>
            <a:solidFill>
              <a:srgbClr val="FB82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8470994" y="2181148"/>
              <a:ext cx="311737" cy="294499"/>
            </a:xfrm>
            <a:custGeom>
              <a:avLst/>
              <a:gdLst>
                <a:gd name="connsiteX0" fmla="*/ 11410 w 311737"/>
                <a:gd name="connsiteY0" fmla="*/ 207034 h 294499"/>
                <a:gd name="connsiteX1" fmla="*/ 34414 w 311737"/>
                <a:gd name="connsiteY1" fmla="*/ 115019 h 294499"/>
                <a:gd name="connsiteX2" fmla="*/ 97674 w 311737"/>
                <a:gd name="connsiteY2" fmla="*/ 28755 h 294499"/>
                <a:gd name="connsiteX3" fmla="*/ 132180 w 311737"/>
                <a:gd name="connsiteY3" fmla="*/ 0 h 294499"/>
                <a:gd name="connsiteX4" fmla="*/ 201191 w 311737"/>
                <a:gd name="connsiteY4" fmla="*/ 28755 h 294499"/>
                <a:gd name="connsiteX5" fmla="*/ 287455 w 311737"/>
                <a:gd name="connsiteY5" fmla="*/ 161027 h 294499"/>
                <a:gd name="connsiteX6" fmla="*/ 310459 w 311737"/>
                <a:gd name="connsiteY6" fmla="*/ 224287 h 294499"/>
                <a:gd name="connsiteX7" fmla="*/ 298957 w 311737"/>
                <a:gd name="connsiteY7" fmla="*/ 293298 h 294499"/>
                <a:gd name="connsiteX8" fmla="*/ 218444 w 311737"/>
                <a:gd name="connsiteY8" fmla="*/ 264544 h 294499"/>
                <a:gd name="connsiteX9" fmla="*/ 11410 w 311737"/>
                <a:gd name="connsiteY9" fmla="*/ 207034 h 29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1737" h="294499">
                  <a:moveTo>
                    <a:pt x="11410" y="207034"/>
                  </a:moveTo>
                  <a:cubicBezTo>
                    <a:pt x="-19262" y="182113"/>
                    <a:pt x="20037" y="144732"/>
                    <a:pt x="34414" y="115019"/>
                  </a:cubicBezTo>
                  <a:cubicBezTo>
                    <a:pt x="48791" y="85306"/>
                    <a:pt x="81380" y="47925"/>
                    <a:pt x="97674" y="28755"/>
                  </a:cubicBezTo>
                  <a:cubicBezTo>
                    <a:pt x="113968" y="9585"/>
                    <a:pt x="114927" y="0"/>
                    <a:pt x="132180" y="0"/>
                  </a:cubicBezTo>
                  <a:cubicBezTo>
                    <a:pt x="149433" y="0"/>
                    <a:pt x="175312" y="1917"/>
                    <a:pt x="201191" y="28755"/>
                  </a:cubicBezTo>
                  <a:cubicBezTo>
                    <a:pt x="227070" y="55593"/>
                    <a:pt x="269244" y="128438"/>
                    <a:pt x="287455" y="161027"/>
                  </a:cubicBezTo>
                  <a:cubicBezTo>
                    <a:pt x="305666" y="193616"/>
                    <a:pt x="308542" y="202242"/>
                    <a:pt x="310459" y="224287"/>
                  </a:cubicBezTo>
                  <a:cubicBezTo>
                    <a:pt x="312376" y="246332"/>
                    <a:pt x="314293" y="286589"/>
                    <a:pt x="298957" y="293298"/>
                  </a:cubicBezTo>
                  <a:cubicBezTo>
                    <a:pt x="283621" y="300007"/>
                    <a:pt x="266368" y="277004"/>
                    <a:pt x="218444" y="264544"/>
                  </a:cubicBezTo>
                  <a:cubicBezTo>
                    <a:pt x="170520" y="252084"/>
                    <a:pt x="42082" y="231955"/>
                    <a:pt x="11410" y="207034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7843679" y="2473595"/>
              <a:ext cx="287996" cy="391639"/>
            </a:xfrm>
            <a:custGeom>
              <a:avLst/>
              <a:gdLst>
                <a:gd name="connsiteX0" fmla="*/ 287918 w 287996"/>
                <a:gd name="connsiteY0" fmla="*/ 87116 h 391639"/>
                <a:gd name="connsiteX1" fmla="*/ 178650 w 287996"/>
                <a:gd name="connsiteY1" fmla="*/ 18104 h 391639"/>
                <a:gd name="connsiteX2" fmla="*/ 75133 w 287996"/>
                <a:gd name="connsiteY2" fmla="*/ 851 h 391639"/>
                <a:gd name="connsiteX3" fmla="*/ 11872 w 287996"/>
                <a:gd name="connsiteY3" fmla="*/ 12353 h 391639"/>
                <a:gd name="connsiteX4" fmla="*/ 370 w 287996"/>
                <a:gd name="connsiteY4" fmla="*/ 92867 h 391639"/>
                <a:gd name="connsiteX5" fmla="*/ 17623 w 287996"/>
                <a:gd name="connsiteY5" fmla="*/ 230889 h 391639"/>
                <a:gd name="connsiteX6" fmla="*/ 103887 w 287996"/>
                <a:gd name="connsiteY6" fmla="*/ 386165 h 391639"/>
                <a:gd name="connsiteX7" fmla="*/ 167148 w 287996"/>
                <a:gd name="connsiteY7" fmla="*/ 345908 h 391639"/>
                <a:gd name="connsiteX8" fmla="*/ 195903 w 287996"/>
                <a:gd name="connsiteY8" fmla="*/ 242391 h 391639"/>
                <a:gd name="connsiteX9" fmla="*/ 287918 w 287996"/>
                <a:gd name="connsiteY9" fmla="*/ 87116 h 391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996" h="391639">
                  <a:moveTo>
                    <a:pt x="287918" y="87116"/>
                  </a:moveTo>
                  <a:cubicBezTo>
                    <a:pt x="285043" y="49735"/>
                    <a:pt x="214114" y="32481"/>
                    <a:pt x="178650" y="18104"/>
                  </a:cubicBezTo>
                  <a:cubicBezTo>
                    <a:pt x="143186" y="3727"/>
                    <a:pt x="102929" y="1809"/>
                    <a:pt x="75133" y="851"/>
                  </a:cubicBezTo>
                  <a:cubicBezTo>
                    <a:pt x="47337" y="-107"/>
                    <a:pt x="24332" y="-2983"/>
                    <a:pt x="11872" y="12353"/>
                  </a:cubicBezTo>
                  <a:cubicBezTo>
                    <a:pt x="-588" y="27689"/>
                    <a:pt x="-588" y="56444"/>
                    <a:pt x="370" y="92867"/>
                  </a:cubicBezTo>
                  <a:cubicBezTo>
                    <a:pt x="1328" y="129290"/>
                    <a:pt x="370" y="182006"/>
                    <a:pt x="17623" y="230889"/>
                  </a:cubicBezTo>
                  <a:cubicBezTo>
                    <a:pt x="34876" y="279772"/>
                    <a:pt x="78966" y="366995"/>
                    <a:pt x="103887" y="386165"/>
                  </a:cubicBezTo>
                  <a:cubicBezTo>
                    <a:pt x="128808" y="405335"/>
                    <a:pt x="151812" y="369870"/>
                    <a:pt x="167148" y="345908"/>
                  </a:cubicBezTo>
                  <a:cubicBezTo>
                    <a:pt x="182484" y="321946"/>
                    <a:pt x="177692" y="278814"/>
                    <a:pt x="195903" y="242391"/>
                  </a:cubicBezTo>
                  <a:cubicBezTo>
                    <a:pt x="214114" y="205968"/>
                    <a:pt x="290793" y="124497"/>
                    <a:pt x="287918" y="87116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 rot="20290745">
              <a:off x="7902957" y="2343634"/>
              <a:ext cx="1035186" cy="876347"/>
            </a:xfrm>
            <a:prstGeom prst="ellipse">
              <a:avLst/>
            </a:pr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8217861" y="2753275"/>
              <a:ext cx="115019" cy="71979"/>
            </a:xfrm>
            <a:custGeom>
              <a:avLst/>
              <a:gdLst>
                <a:gd name="connsiteX0" fmla="*/ 0 w 115019"/>
                <a:gd name="connsiteY0" fmla="*/ 71979 h 71979"/>
                <a:gd name="connsiteX1" fmla="*/ 11502 w 115019"/>
                <a:gd name="connsiteY1" fmla="*/ 8719 h 71979"/>
                <a:gd name="connsiteX2" fmla="*/ 69011 w 115019"/>
                <a:gd name="connsiteY2" fmla="*/ 2968 h 71979"/>
                <a:gd name="connsiteX3" fmla="*/ 115019 w 115019"/>
                <a:gd name="connsiteY3" fmla="*/ 31722 h 71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019" h="71979">
                  <a:moveTo>
                    <a:pt x="0" y="71979"/>
                  </a:moveTo>
                  <a:cubicBezTo>
                    <a:pt x="0" y="46100"/>
                    <a:pt x="0" y="20221"/>
                    <a:pt x="11502" y="8719"/>
                  </a:cubicBezTo>
                  <a:cubicBezTo>
                    <a:pt x="23004" y="-2783"/>
                    <a:pt x="51758" y="-866"/>
                    <a:pt x="69011" y="2968"/>
                  </a:cubicBezTo>
                  <a:cubicBezTo>
                    <a:pt x="86264" y="6802"/>
                    <a:pt x="115019" y="31722"/>
                    <a:pt x="115019" y="31722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8672402" y="2537671"/>
              <a:ext cx="120553" cy="86300"/>
            </a:xfrm>
            <a:custGeom>
              <a:avLst/>
              <a:gdLst>
                <a:gd name="connsiteX0" fmla="*/ 5534 w 120553"/>
                <a:gd name="connsiteY0" fmla="*/ 86300 h 86300"/>
                <a:gd name="connsiteX1" fmla="*/ 5534 w 120553"/>
                <a:gd name="connsiteY1" fmla="*/ 28791 h 86300"/>
                <a:gd name="connsiteX2" fmla="*/ 63044 w 120553"/>
                <a:gd name="connsiteY2" fmla="*/ 36 h 86300"/>
                <a:gd name="connsiteX3" fmla="*/ 109051 w 120553"/>
                <a:gd name="connsiteY3" fmla="*/ 23040 h 86300"/>
                <a:gd name="connsiteX4" fmla="*/ 120553 w 120553"/>
                <a:gd name="connsiteY4" fmla="*/ 34542 h 8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553" h="86300">
                  <a:moveTo>
                    <a:pt x="5534" y="86300"/>
                  </a:moveTo>
                  <a:cubicBezTo>
                    <a:pt x="741" y="64734"/>
                    <a:pt x="-4051" y="43168"/>
                    <a:pt x="5534" y="28791"/>
                  </a:cubicBezTo>
                  <a:cubicBezTo>
                    <a:pt x="15119" y="14414"/>
                    <a:pt x="45791" y="994"/>
                    <a:pt x="63044" y="36"/>
                  </a:cubicBezTo>
                  <a:cubicBezTo>
                    <a:pt x="80297" y="-923"/>
                    <a:pt x="99466" y="17289"/>
                    <a:pt x="109051" y="23040"/>
                  </a:cubicBezTo>
                  <a:cubicBezTo>
                    <a:pt x="118636" y="28791"/>
                    <a:pt x="120553" y="34542"/>
                    <a:pt x="120553" y="34542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8551415" y="2813655"/>
              <a:ext cx="218536" cy="167679"/>
            </a:xfrm>
            <a:custGeom>
              <a:avLst/>
              <a:gdLst>
                <a:gd name="connsiteX0" fmla="*/ 0 w 218536"/>
                <a:gd name="connsiteY0" fmla="*/ 149622 h 167679"/>
                <a:gd name="connsiteX1" fmla="*/ 57510 w 218536"/>
                <a:gd name="connsiteY1" fmla="*/ 166875 h 167679"/>
                <a:gd name="connsiteX2" fmla="*/ 92016 w 218536"/>
                <a:gd name="connsiteY2" fmla="*/ 126618 h 167679"/>
                <a:gd name="connsiteX3" fmla="*/ 97767 w 218536"/>
                <a:gd name="connsiteY3" fmla="*/ 92112 h 167679"/>
                <a:gd name="connsiteX4" fmla="*/ 92016 w 218536"/>
                <a:gd name="connsiteY4" fmla="*/ 40354 h 167679"/>
                <a:gd name="connsiteX5" fmla="*/ 74763 w 218536"/>
                <a:gd name="connsiteY5" fmla="*/ 97 h 167679"/>
                <a:gd name="connsiteX6" fmla="*/ 115019 w 218536"/>
                <a:gd name="connsiteY6" fmla="*/ 51856 h 167679"/>
                <a:gd name="connsiteX7" fmla="*/ 149525 w 218536"/>
                <a:gd name="connsiteY7" fmla="*/ 80610 h 167679"/>
                <a:gd name="connsiteX8" fmla="*/ 189782 w 218536"/>
                <a:gd name="connsiteY8" fmla="*/ 86361 h 167679"/>
                <a:gd name="connsiteX9" fmla="*/ 218536 w 218536"/>
                <a:gd name="connsiteY9" fmla="*/ 46105 h 16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536" h="167679">
                  <a:moveTo>
                    <a:pt x="0" y="149622"/>
                  </a:moveTo>
                  <a:cubicBezTo>
                    <a:pt x="21087" y="160165"/>
                    <a:pt x="42174" y="170709"/>
                    <a:pt x="57510" y="166875"/>
                  </a:cubicBezTo>
                  <a:cubicBezTo>
                    <a:pt x="72846" y="163041"/>
                    <a:pt x="85307" y="139078"/>
                    <a:pt x="92016" y="126618"/>
                  </a:cubicBezTo>
                  <a:cubicBezTo>
                    <a:pt x="98726" y="114157"/>
                    <a:pt x="97767" y="106489"/>
                    <a:pt x="97767" y="92112"/>
                  </a:cubicBezTo>
                  <a:cubicBezTo>
                    <a:pt x="97767" y="77735"/>
                    <a:pt x="95850" y="55690"/>
                    <a:pt x="92016" y="40354"/>
                  </a:cubicBezTo>
                  <a:cubicBezTo>
                    <a:pt x="88182" y="25018"/>
                    <a:pt x="70929" y="-1820"/>
                    <a:pt x="74763" y="97"/>
                  </a:cubicBezTo>
                  <a:cubicBezTo>
                    <a:pt x="78597" y="2014"/>
                    <a:pt x="102559" y="38437"/>
                    <a:pt x="115019" y="51856"/>
                  </a:cubicBezTo>
                  <a:cubicBezTo>
                    <a:pt x="127479" y="65275"/>
                    <a:pt x="137065" y="74859"/>
                    <a:pt x="149525" y="80610"/>
                  </a:cubicBezTo>
                  <a:cubicBezTo>
                    <a:pt x="161986" y="86361"/>
                    <a:pt x="178280" y="92112"/>
                    <a:pt x="189782" y="86361"/>
                  </a:cubicBezTo>
                  <a:cubicBezTo>
                    <a:pt x="201284" y="80610"/>
                    <a:pt x="218536" y="46105"/>
                    <a:pt x="218536" y="46105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 rot="19888631">
              <a:off x="8570335" y="2773295"/>
              <a:ext cx="80557" cy="61486"/>
            </a:xfrm>
            <a:prstGeom prst="ellipse">
              <a:avLst/>
            </a:pr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8798376" y="2575979"/>
              <a:ext cx="224870" cy="146512"/>
            </a:xfrm>
            <a:custGeom>
              <a:avLst/>
              <a:gdLst>
                <a:gd name="connsiteX0" fmla="*/ 0 w 224870"/>
                <a:gd name="connsiteY0" fmla="*/ 146512 h 146512"/>
                <a:gd name="connsiteX1" fmla="*/ 78698 w 224870"/>
                <a:gd name="connsiteY1" fmla="*/ 86552 h 146512"/>
                <a:gd name="connsiteX2" fmla="*/ 138659 w 224870"/>
                <a:gd name="connsiteY2" fmla="*/ 41581 h 146512"/>
                <a:gd name="connsiteX3" fmla="*/ 194872 w 224870"/>
                <a:gd name="connsiteY3" fmla="*/ 358 h 146512"/>
                <a:gd name="connsiteX4" fmla="*/ 224853 w 224870"/>
                <a:gd name="connsiteY4" fmla="*/ 22843 h 146512"/>
                <a:gd name="connsiteX5" fmla="*/ 191125 w 224870"/>
                <a:gd name="connsiteY5" fmla="*/ 45329 h 146512"/>
                <a:gd name="connsiteX6" fmla="*/ 119921 w 224870"/>
                <a:gd name="connsiteY6" fmla="*/ 94047 h 146512"/>
                <a:gd name="connsiteX7" fmla="*/ 0 w 224870"/>
                <a:gd name="connsiteY7" fmla="*/ 146512 h 14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870" h="146512">
                  <a:moveTo>
                    <a:pt x="0" y="146512"/>
                  </a:moveTo>
                  <a:lnTo>
                    <a:pt x="78698" y="86552"/>
                  </a:lnTo>
                  <a:lnTo>
                    <a:pt x="138659" y="41581"/>
                  </a:lnTo>
                  <a:cubicBezTo>
                    <a:pt x="158021" y="27215"/>
                    <a:pt x="180506" y="3481"/>
                    <a:pt x="194872" y="358"/>
                  </a:cubicBezTo>
                  <a:cubicBezTo>
                    <a:pt x="209238" y="-2765"/>
                    <a:pt x="225477" y="15348"/>
                    <a:pt x="224853" y="22843"/>
                  </a:cubicBezTo>
                  <a:cubicBezTo>
                    <a:pt x="224229" y="30338"/>
                    <a:pt x="191125" y="45329"/>
                    <a:pt x="191125" y="45329"/>
                  </a:cubicBezTo>
                  <a:cubicBezTo>
                    <a:pt x="173636" y="57196"/>
                    <a:pt x="151151" y="75934"/>
                    <a:pt x="119921" y="94047"/>
                  </a:cubicBezTo>
                  <a:cubicBezTo>
                    <a:pt x="88692" y="112160"/>
                    <a:pt x="46220" y="133083"/>
                    <a:pt x="0" y="146512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8161723" y="2898626"/>
              <a:ext cx="205686" cy="97458"/>
            </a:xfrm>
            <a:custGeom>
              <a:avLst/>
              <a:gdLst>
                <a:gd name="connsiteX0" fmla="*/ 205686 w 205686"/>
                <a:gd name="connsiteY0" fmla="*/ 0 h 97458"/>
                <a:gd name="connsiteX1" fmla="*/ 22056 w 205686"/>
                <a:gd name="connsiteY1" fmla="*/ 56213 h 97458"/>
                <a:gd name="connsiteX2" fmla="*/ 3319 w 205686"/>
                <a:gd name="connsiteY2" fmla="*/ 78698 h 97458"/>
                <a:gd name="connsiteX3" fmla="*/ 22056 w 205686"/>
                <a:gd name="connsiteY3" fmla="*/ 97436 h 97458"/>
                <a:gd name="connsiteX4" fmla="*/ 70774 w 205686"/>
                <a:gd name="connsiteY4" fmla="*/ 74951 h 97458"/>
                <a:gd name="connsiteX5" fmla="*/ 205686 w 205686"/>
                <a:gd name="connsiteY5" fmla="*/ 0 h 9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686" h="97458">
                  <a:moveTo>
                    <a:pt x="205686" y="0"/>
                  </a:moveTo>
                  <a:cubicBezTo>
                    <a:pt x="130735" y="21548"/>
                    <a:pt x="55784" y="43097"/>
                    <a:pt x="22056" y="56213"/>
                  </a:cubicBezTo>
                  <a:cubicBezTo>
                    <a:pt x="-11672" y="69329"/>
                    <a:pt x="3319" y="71828"/>
                    <a:pt x="3319" y="78698"/>
                  </a:cubicBezTo>
                  <a:cubicBezTo>
                    <a:pt x="3319" y="85568"/>
                    <a:pt x="10814" y="98060"/>
                    <a:pt x="22056" y="97436"/>
                  </a:cubicBezTo>
                  <a:cubicBezTo>
                    <a:pt x="33298" y="96812"/>
                    <a:pt x="70774" y="74951"/>
                    <a:pt x="70774" y="74951"/>
                  </a:cubicBezTo>
                  <a:lnTo>
                    <a:pt x="205686" y="0"/>
                  </a:ln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 rot="20879218">
              <a:off x="8203153" y="2968777"/>
              <a:ext cx="205686" cy="97458"/>
            </a:xfrm>
            <a:custGeom>
              <a:avLst/>
              <a:gdLst>
                <a:gd name="connsiteX0" fmla="*/ 205686 w 205686"/>
                <a:gd name="connsiteY0" fmla="*/ 0 h 97458"/>
                <a:gd name="connsiteX1" fmla="*/ 22056 w 205686"/>
                <a:gd name="connsiteY1" fmla="*/ 56213 h 97458"/>
                <a:gd name="connsiteX2" fmla="*/ 3319 w 205686"/>
                <a:gd name="connsiteY2" fmla="*/ 78698 h 97458"/>
                <a:gd name="connsiteX3" fmla="*/ 22056 w 205686"/>
                <a:gd name="connsiteY3" fmla="*/ 97436 h 97458"/>
                <a:gd name="connsiteX4" fmla="*/ 70774 w 205686"/>
                <a:gd name="connsiteY4" fmla="*/ 74951 h 97458"/>
                <a:gd name="connsiteX5" fmla="*/ 205686 w 205686"/>
                <a:gd name="connsiteY5" fmla="*/ 0 h 9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686" h="97458">
                  <a:moveTo>
                    <a:pt x="205686" y="0"/>
                  </a:moveTo>
                  <a:cubicBezTo>
                    <a:pt x="130735" y="21548"/>
                    <a:pt x="55784" y="43097"/>
                    <a:pt x="22056" y="56213"/>
                  </a:cubicBezTo>
                  <a:cubicBezTo>
                    <a:pt x="-11672" y="69329"/>
                    <a:pt x="3319" y="71828"/>
                    <a:pt x="3319" y="78698"/>
                  </a:cubicBezTo>
                  <a:cubicBezTo>
                    <a:pt x="3319" y="85568"/>
                    <a:pt x="10814" y="98060"/>
                    <a:pt x="22056" y="97436"/>
                  </a:cubicBezTo>
                  <a:cubicBezTo>
                    <a:pt x="33298" y="96812"/>
                    <a:pt x="70774" y="74951"/>
                    <a:pt x="70774" y="74951"/>
                  </a:cubicBezTo>
                  <a:lnTo>
                    <a:pt x="205686" y="0"/>
                  </a:ln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 rot="1449176">
              <a:off x="8859812" y="2655829"/>
              <a:ext cx="143338" cy="146512"/>
            </a:xfrm>
            <a:custGeom>
              <a:avLst/>
              <a:gdLst>
                <a:gd name="connsiteX0" fmla="*/ 0 w 224870"/>
                <a:gd name="connsiteY0" fmla="*/ 146512 h 146512"/>
                <a:gd name="connsiteX1" fmla="*/ 78698 w 224870"/>
                <a:gd name="connsiteY1" fmla="*/ 86552 h 146512"/>
                <a:gd name="connsiteX2" fmla="*/ 138659 w 224870"/>
                <a:gd name="connsiteY2" fmla="*/ 41581 h 146512"/>
                <a:gd name="connsiteX3" fmla="*/ 194872 w 224870"/>
                <a:gd name="connsiteY3" fmla="*/ 358 h 146512"/>
                <a:gd name="connsiteX4" fmla="*/ 224853 w 224870"/>
                <a:gd name="connsiteY4" fmla="*/ 22843 h 146512"/>
                <a:gd name="connsiteX5" fmla="*/ 191125 w 224870"/>
                <a:gd name="connsiteY5" fmla="*/ 45329 h 146512"/>
                <a:gd name="connsiteX6" fmla="*/ 119921 w 224870"/>
                <a:gd name="connsiteY6" fmla="*/ 94047 h 146512"/>
                <a:gd name="connsiteX7" fmla="*/ 0 w 224870"/>
                <a:gd name="connsiteY7" fmla="*/ 146512 h 14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870" h="146512">
                  <a:moveTo>
                    <a:pt x="0" y="146512"/>
                  </a:moveTo>
                  <a:lnTo>
                    <a:pt x="78698" y="86552"/>
                  </a:lnTo>
                  <a:lnTo>
                    <a:pt x="138659" y="41581"/>
                  </a:lnTo>
                  <a:cubicBezTo>
                    <a:pt x="158021" y="27215"/>
                    <a:pt x="180506" y="3481"/>
                    <a:pt x="194872" y="358"/>
                  </a:cubicBezTo>
                  <a:cubicBezTo>
                    <a:pt x="209238" y="-2765"/>
                    <a:pt x="225477" y="15348"/>
                    <a:pt x="224853" y="22843"/>
                  </a:cubicBezTo>
                  <a:cubicBezTo>
                    <a:pt x="224229" y="30338"/>
                    <a:pt x="191125" y="45329"/>
                    <a:pt x="191125" y="45329"/>
                  </a:cubicBezTo>
                  <a:cubicBezTo>
                    <a:pt x="173636" y="57196"/>
                    <a:pt x="151151" y="75934"/>
                    <a:pt x="119921" y="94047"/>
                  </a:cubicBezTo>
                  <a:cubicBezTo>
                    <a:pt x="88692" y="112160"/>
                    <a:pt x="46220" y="133083"/>
                    <a:pt x="0" y="146512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8111772" y="2331686"/>
              <a:ext cx="416300" cy="282857"/>
            </a:xfrm>
            <a:custGeom>
              <a:avLst/>
              <a:gdLst>
                <a:gd name="connsiteX0" fmla="*/ 232 w 416300"/>
                <a:gd name="connsiteY0" fmla="*/ 125872 h 282857"/>
                <a:gd name="connsiteX1" fmla="*/ 77724 w 416300"/>
                <a:gd name="connsiteY1" fmla="*/ 156869 h 282857"/>
                <a:gd name="connsiteX2" fmla="*/ 116470 w 416300"/>
                <a:gd name="connsiteY2" fmla="*/ 211113 h 282857"/>
                <a:gd name="connsiteX3" fmla="*/ 162965 w 416300"/>
                <a:gd name="connsiteY3" fmla="*/ 269231 h 282857"/>
                <a:gd name="connsiteX4" fmla="*/ 240456 w 416300"/>
                <a:gd name="connsiteY4" fmla="*/ 280855 h 282857"/>
                <a:gd name="connsiteX5" fmla="*/ 279202 w 416300"/>
                <a:gd name="connsiteY5" fmla="*/ 238235 h 282857"/>
                <a:gd name="connsiteX6" fmla="*/ 259829 w 416300"/>
                <a:gd name="connsiteY6" fmla="*/ 183991 h 282857"/>
                <a:gd name="connsiteX7" fmla="*/ 209460 w 416300"/>
                <a:gd name="connsiteY7" fmla="*/ 125872 h 282857"/>
                <a:gd name="connsiteX8" fmla="*/ 186212 w 416300"/>
                <a:gd name="connsiteY8" fmla="*/ 91001 h 282857"/>
                <a:gd name="connsiteX9" fmla="*/ 197836 w 416300"/>
                <a:gd name="connsiteY9" fmla="*/ 67753 h 282857"/>
                <a:gd name="connsiteX10" fmla="*/ 252080 w 416300"/>
                <a:gd name="connsiteY10" fmla="*/ 106499 h 282857"/>
                <a:gd name="connsiteX11" fmla="*/ 306324 w 416300"/>
                <a:gd name="connsiteY11" fmla="*/ 172367 h 282857"/>
                <a:gd name="connsiteX12" fmla="*/ 368317 w 416300"/>
                <a:gd name="connsiteY12" fmla="*/ 199489 h 282857"/>
                <a:gd name="connsiteX13" fmla="*/ 414812 w 416300"/>
                <a:gd name="connsiteY13" fmla="*/ 168492 h 282857"/>
                <a:gd name="connsiteX14" fmla="*/ 399314 w 416300"/>
                <a:gd name="connsiteY14" fmla="*/ 91001 h 282857"/>
                <a:gd name="connsiteX15" fmla="*/ 345070 w 416300"/>
                <a:gd name="connsiteY15" fmla="*/ 5760 h 282857"/>
                <a:gd name="connsiteX16" fmla="*/ 267578 w 416300"/>
                <a:gd name="connsiteY16" fmla="*/ 9635 h 282857"/>
                <a:gd name="connsiteX17" fmla="*/ 193961 w 416300"/>
                <a:gd name="connsiteY17" fmla="*/ 25133 h 282857"/>
                <a:gd name="connsiteX18" fmla="*/ 104846 w 416300"/>
                <a:gd name="connsiteY18" fmla="*/ 60004 h 282857"/>
                <a:gd name="connsiteX19" fmla="*/ 232 w 416300"/>
                <a:gd name="connsiteY19" fmla="*/ 125872 h 28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6300" h="282857">
                  <a:moveTo>
                    <a:pt x="232" y="125872"/>
                  </a:moveTo>
                  <a:cubicBezTo>
                    <a:pt x="-4288" y="142016"/>
                    <a:pt x="58351" y="142662"/>
                    <a:pt x="77724" y="156869"/>
                  </a:cubicBezTo>
                  <a:cubicBezTo>
                    <a:pt x="97097" y="171076"/>
                    <a:pt x="102263" y="192386"/>
                    <a:pt x="116470" y="211113"/>
                  </a:cubicBezTo>
                  <a:cubicBezTo>
                    <a:pt x="130677" y="229840"/>
                    <a:pt x="142301" y="257607"/>
                    <a:pt x="162965" y="269231"/>
                  </a:cubicBezTo>
                  <a:cubicBezTo>
                    <a:pt x="183629" y="280855"/>
                    <a:pt x="221083" y="286021"/>
                    <a:pt x="240456" y="280855"/>
                  </a:cubicBezTo>
                  <a:cubicBezTo>
                    <a:pt x="259829" y="275689"/>
                    <a:pt x="275973" y="254379"/>
                    <a:pt x="279202" y="238235"/>
                  </a:cubicBezTo>
                  <a:cubicBezTo>
                    <a:pt x="282431" y="222091"/>
                    <a:pt x="271453" y="202718"/>
                    <a:pt x="259829" y="183991"/>
                  </a:cubicBezTo>
                  <a:cubicBezTo>
                    <a:pt x="248205" y="165264"/>
                    <a:pt x="221729" y="141370"/>
                    <a:pt x="209460" y="125872"/>
                  </a:cubicBezTo>
                  <a:cubicBezTo>
                    <a:pt x="197191" y="110374"/>
                    <a:pt x="188149" y="100687"/>
                    <a:pt x="186212" y="91001"/>
                  </a:cubicBezTo>
                  <a:cubicBezTo>
                    <a:pt x="184275" y="81315"/>
                    <a:pt x="186858" y="65170"/>
                    <a:pt x="197836" y="67753"/>
                  </a:cubicBezTo>
                  <a:cubicBezTo>
                    <a:pt x="208814" y="70336"/>
                    <a:pt x="233999" y="89063"/>
                    <a:pt x="252080" y="106499"/>
                  </a:cubicBezTo>
                  <a:cubicBezTo>
                    <a:pt x="270161" y="123935"/>
                    <a:pt x="286951" y="156869"/>
                    <a:pt x="306324" y="172367"/>
                  </a:cubicBezTo>
                  <a:cubicBezTo>
                    <a:pt x="325697" y="187865"/>
                    <a:pt x="350236" y="200135"/>
                    <a:pt x="368317" y="199489"/>
                  </a:cubicBezTo>
                  <a:cubicBezTo>
                    <a:pt x="386398" y="198843"/>
                    <a:pt x="409646" y="186573"/>
                    <a:pt x="414812" y="168492"/>
                  </a:cubicBezTo>
                  <a:cubicBezTo>
                    <a:pt x="419978" y="150411"/>
                    <a:pt x="410938" y="118123"/>
                    <a:pt x="399314" y="91001"/>
                  </a:cubicBezTo>
                  <a:cubicBezTo>
                    <a:pt x="387690" y="63879"/>
                    <a:pt x="367026" y="19321"/>
                    <a:pt x="345070" y="5760"/>
                  </a:cubicBezTo>
                  <a:cubicBezTo>
                    <a:pt x="323114" y="-7801"/>
                    <a:pt x="292763" y="6406"/>
                    <a:pt x="267578" y="9635"/>
                  </a:cubicBezTo>
                  <a:cubicBezTo>
                    <a:pt x="242393" y="12864"/>
                    <a:pt x="221083" y="16738"/>
                    <a:pt x="193961" y="25133"/>
                  </a:cubicBezTo>
                  <a:cubicBezTo>
                    <a:pt x="166839" y="33528"/>
                    <a:pt x="131322" y="48380"/>
                    <a:pt x="104846" y="60004"/>
                  </a:cubicBezTo>
                  <a:cubicBezTo>
                    <a:pt x="78370" y="71628"/>
                    <a:pt x="4752" y="109728"/>
                    <a:pt x="232" y="125872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511593" y="2203738"/>
            <a:ext cx="3569302" cy="2075791"/>
            <a:chOff x="7095963" y="4257217"/>
            <a:chExt cx="3949756" cy="2297051"/>
          </a:xfrm>
        </p:grpSpPr>
        <p:sp>
          <p:nvSpPr>
            <p:cNvPr id="41" name="Freeform 40"/>
            <p:cNvSpPr/>
            <p:nvPr/>
          </p:nvSpPr>
          <p:spPr>
            <a:xfrm>
              <a:off x="7095963" y="4257217"/>
              <a:ext cx="3661889" cy="2297051"/>
            </a:xfrm>
            <a:custGeom>
              <a:avLst/>
              <a:gdLst>
                <a:gd name="connsiteX0" fmla="*/ 861999 w 3661889"/>
                <a:gd name="connsiteY0" fmla="*/ 892321 h 2297051"/>
                <a:gd name="connsiteX1" fmla="*/ 875252 w 3661889"/>
                <a:gd name="connsiteY1" fmla="*/ 759799 h 2297051"/>
                <a:gd name="connsiteX2" fmla="*/ 934886 w 3661889"/>
                <a:gd name="connsiteY2" fmla="*/ 607399 h 2297051"/>
                <a:gd name="connsiteX3" fmla="*/ 1040904 w 3661889"/>
                <a:gd name="connsiteY3" fmla="*/ 435121 h 2297051"/>
                <a:gd name="connsiteX4" fmla="*/ 1153547 w 3661889"/>
                <a:gd name="connsiteY4" fmla="*/ 302599 h 2297051"/>
                <a:gd name="connsiteX5" fmla="*/ 1345704 w 3661889"/>
                <a:gd name="connsiteY5" fmla="*/ 176703 h 2297051"/>
                <a:gd name="connsiteX6" fmla="*/ 1610747 w 3661889"/>
                <a:gd name="connsiteY6" fmla="*/ 136947 h 2297051"/>
                <a:gd name="connsiteX7" fmla="*/ 1743269 w 3661889"/>
                <a:gd name="connsiteY7" fmla="*/ 83938 h 2297051"/>
                <a:gd name="connsiteX8" fmla="*/ 1895669 w 3661889"/>
                <a:gd name="connsiteY8" fmla="*/ 50808 h 2297051"/>
                <a:gd name="connsiteX9" fmla="*/ 2167339 w 3661889"/>
                <a:gd name="connsiteY9" fmla="*/ 11051 h 2297051"/>
                <a:gd name="connsiteX10" fmla="*/ 2492017 w 3661889"/>
                <a:gd name="connsiteY10" fmla="*/ 4425 h 2297051"/>
                <a:gd name="connsiteX11" fmla="*/ 2869704 w 3661889"/>
                <a:gd name="connsiteY11" fmla="*/ 70686 h 2297051"/>
                <a:gd name="connsiteX12" fmla="*/ 3141373 w 3661889"/>
                <a:gd name="connsiteY12" fmla="*/ 216460 h 2297051"/>
                <a:gd name="connsiteX13" fmla="*/ 3419669 w 3661889"/>
                <a:gd name="connsiteY13" fmla="*/ 481503 h 2297051"/>
                <a:gd name="connsiteX14" fmla="*/ 3545565 w 3661889"/>
                <a:gd name="connsiteY14" fmla="*/ 713417 h 2297051"/>
                <a:gd name="connsiteX15" fmla="*/ 3638330 w 3661889"/>
                <a:gd name="connsiteY15" fmla="*/ 998338 h 2297051"/>
                <a:gd name="connsiteX16" fmla="*/ 3651582 w 3661889"/>
                <a:gd name="connsiteY16" fmla="*/ 1415782 h 2297051"/>
                <a:gd name="connsiteX17" fmla="*/ 3505808 w 3661889"/>
                <a:gd name="connsiteY17" fmla="*/ 1859730 h 2297051"/>
                <a:gd name="connsiteX18" fmla="*/ 3340156 w 3661889"/>
                <a:gd name="connsiteY18" fmla="*/ 2085017 h 2297051"/>
                <a:gd name="connsiteX19" fmla="*/ 3128121 w 3661889"/>
                <a:gd name="connsiteY19" fmla="*/ 2197660 h 2297051"/>
                <a:gd name="connsiteX20" fmla="*/ 2730556 w 3661889"/>
                <a:gd name="connsiteY20" fmla="*/ 2277173 h 2297051"/>
                <a:gd name="connsiteX21" fmla="*/ 2319739 w 3661889"/>
                <a:gd name="connsiteY21" fmla="*/ 2297051 h 2297051"/>
                <a:gd name="connsiteX22" fmla="*/ 2021565 w 3661889"/>
                <a:gd name="connsiteY22" fmla="*/ 2277173 h 2297051"/>
                <a:gd name="connsiteX23" fmla="*/ 1743269 w 3661889"/>
                <a:gd name="connsiteY23" fmla="*/ 2177782 h 2297051"/>
                <a:gd name="connsiteX24" fmla="*/ 1577617 w 3661889"/>
                <a:gd name="connsiteY24" fmla="*/ 2058512 h 2297051"/>
                <a:gd name="connsiteX25" fmla="*/ 1491478 w 3661889"/>
                <a:gd name="connsiteY25" fmla="*/ 1945869 h 2297051"/>
                <a:gd name="connsiteX26" fmla="*/ 1451721 w 3661889"/>
                <a:gd name="connsiteY26" fmla="*/ 1846477 h 2297051"/>
                <a:gd name="connsiteX27" fmla="*/ 1372208 w 3661889"/>
                <a:gd name="connsiteY27" fmla="*/ 1813347 h 2297051"/>
                <a:gd name="connsiteX28" fmla="*/ 1292695 w 3661889"/>
                <a:gd name="connsiteY28" fmla="*/ 1747086 h 2297051"/>
                <a:gd name="connsiteX29" fmla="*/ 1226434 w 3661889"/>
                <a:gd name="connsiteY29" fmla="*/ 1700703 h 2297051"/>
                <a:gd name="connsiteX30" fmla="*/ 1160173 w 3661889"/>
                <a:gd name="connsiteY30" fmla="*/ 1647695 h 2297051"/>
                <a:gd name="connsiteX31" fmla="*/ 1113791 w 3661889"/>
                <a:gd name="connsiteY31" fmla="*/ 1641069 h 2297051"/>
                <a:gd name="connsiteX32" fmla="*/ 1021026 w 3661889"/>
                <a:gd name="connsiteY32" fmla="*/ 1660947 h 2297051"/>
                <a:gd name="connsiteX33" fmla="*/ 1034278 w 3661889"/>
                <a:gd name="connsiteY33" fmla="*/ 1594686 h 2297051"/>
                <a:gd name="connsiteX34" fmla="*/ 1120417 w 3661889"/>
                <a:gd name="connsiteY34" fmla="*/ 1535051 h 2297051"/>
                <a:gd name="connsiteX35" fmla="*/ 1259565 w 3661889"/>
                <a:gd name="connsiteY35" fmla="*/ 1515173 h 2297051"/>
                <a:gd name="connsiteX36" fmla="*/ 1398713 w 3661889"/>
                <a:gd name="connsiteY36" fmla="*/ 1521799 h 2297051"/>
                <a:gd name="connsiteX37" fmla="*/ 1464973 w 3661889"/>
                <a:gd name="connsiteY37" fmla="*/ 1462164 h 2297051"/>
                <a:gd name="connsiteX38" fmla="*/ 1385460 w 3661889"/>
                <a:gd name="connsiteY38" fmla="*/ 1462164 h 2297051"/>
                <a:gd name="connsiteX39" fmla="*/ 1233060 w 3661889"/>
                <a:gd name="connsiteY39" fmla="*/ 1435660 h 2297051"/>
                <a:gd name="connsiteX40" fmla="*/ 1107165 w 3661889"/>
                <a:gd name="connsiteY40" fmla="*/ 1389277 h 2297051"/>
                <a:gd name="connsiteX41" fmla="*/ 987895 w 3661889"/>
                <a:gd name="connsiteY41" fmla="*/ 1376025 h 2297051"/>
                <a:gd name="connsiteX42" fmla="*/ 815617 w 3661889"/>
                <a:gd name="connsiteY42" fmla="*/ 1415782 h 2297051"/>
                <a:gd name="connsiteX43" fmla="*/ 616834 w 3661889"/>
                <a:gd name="connsiteY43" fmla="*/ 1442286 h 2297051"/>
                <a:gd name="connsiteX44" fmla="*/ 431304 w 3661889"/>
                <a:gd name="connsiteY44" fmla="*/ 1415782 h 2297051"/>
                <a:gd name="connsiteX45" fmla="*/ 252399 w 3661889"/>
                <a:gd name="connsiteY45" fmla="*/ 1303138 h 2297051"/>
                <a:gd name="connsiteX46" fmla="*/ 153008 w 3661889"/>
                <a:gd name="connsiteY46" fmla="*/ 1177243 h 2297051"/>
                <a:gd name="connsiteX47" fmla="*/ 86747 w 3661889"/>
                <a:gd name="connsiteY47" fmla="*/ 1018217 h 2297051"/>
                <a:gd name="connsiteX48" fmla="*/ 33739 w 3661889"/>
                <a:gd name="connsiteY48" fmla="*/ 832686 h 2297051"/>
                <a:gd name="connsiteX49" fmla="*/ 13860 w 3661889"/>
                <a:gd name="connsiteY49" fmla="*/ 600773 h 2297051"/>
                <a:gd name="connsiteX50" fmla="*/ 608 w 3661889"/>
                <a:gd name="connsiteY50" fmla="*/ 395364 h 2297051"/>
                <a:gd name="connsiteX51" fmla="*/ 33739 w 3661889"/>
                <a:gd name="connsiteY51" fmla="*/ 295973 h 2297051"/>
                <a:gd name="connsiteX52" fmla="*/ 93373 w 3661889"/>
                <a:gd name="connsiteY52" fmla="*/ 355608 h 2297051"/>
                <a:gd name="connsiteX53" fmla="*/ 106626 w 3661889"/>
                <a:gd name="connsiteY53" fmla="*/ 315851 h 2297051"/>
                <a:gd name="connsiteX54" fmla="*/ 186139 w 3661889"/>
                <a:gd name="connsiteY54" fmla="*/ 289347 h 2297051"/>
                <a:gd name="connsiteX55" fmla="*/ 212643 w 3661889"/>
                <a:gd name="connsiteY55" fmla="*/ 289347 h 2297051"/>
                <a:gd name="connsiteX56" fmla="*/ 199391 w 3661889"/>
                <a:gd name="connsiteY56" fmla="*/ 382112 h 2297051"/>
                <a:gd name="connsiteX57" fmla="*/ 206017 w 3661889"/>
                <a:gd name="connsiteY57" fmla="*/ 647156 h 2297051"/>
                <a:gd name="connsiteX58" fmla="*/ 252399 w 3661889"/>
                <a:gd name="connsiteY58" fmla="*/ 898947 h 2297051"/>
                <a:gd name="connsiteX59" fmla="*/ 351791 w 3661889"/>
                <a:gd name="connsiteY59" fmla="*/ 1071225 h 2297051"/>
                <a:gd name="connsiteX60" fmla="*/ 517443 w 3661889"/>
                <a:gd name="connsiteY60" fmla="*/ 1124234 h 2297051"/>
                <a:gd name="connsiteX61" fmla="*/ 676469 w 3661889"/>
                <a:gd name="connsiteY61" fmla="*/ 1091103 h 2297051"/>
                <a:gd name="connsiteX62" fmla="*/ 802365 w 3661889"/>
                <a:gd name="connsiteY62" fmla="*/ 998338 h 2297051"/>
                <a:gd name="connsiteX63" fmla="*/ 861999 w 3661889"/>
                <a:gd name="connsiteY63" fmla="*/ 892321 h 2297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661889" h="2297051">
                  <a:moveTo>
                    <a:pt x="861999" y="892321"/>
                  </a:moveTo>
                  <a:cubicBezTo>
                    <a:pt x="874147" y="852564"/>
                    <a:pt x="863104" y="807286"/>
                    <a:pt x="875252" y="759799"/>
                  </a:cubicBezTo>
                  <a:cubicBezTo>
                    <a:pt x="887400" y="712312"/>
                    <a:pt x="907277" y="661512"/>
                    <a:pt x="934886" y="607399"/>
                  </a:cubicBezTo>
                  <a:cubicBezTo>
                    <a:pt x="962495" y="553286"/>
                    <a:pt x="1004461" y="485921"/>
                    <a:pt x="1040904" y="435121"/>
                  </a:cubicBezTo>
                  <a:cubicBezTo>
                    <a:pt x="1077347" y="384321"/>
                    <a:pt x="1102747" y="345669"/>
                    <a:pt x="1153547" y="302599"/>
                  </a:cubicBezTo>
                  <a:cubicBezTo>
                    <a:pt x="1204347" y="259529"/>
                    <a:pt x="1269504" y="204312"/>
                    <a:pt x="1345704" y="176703"/>
                  </a:cubicBezTo>
                  <a:cubicBezTo>
                    <a:pt x="1421904" y="149094"/>
                    <a:pt x="1544486" y="152408"/>
                    <a:pt x="1610747" y="136947"/>
                  </a:cubicBezTo>
                  <a:cubicBezTo>
                    <a:pt x="1677008" y="121486"/>
                    <a:pt x="1695782" y="98294"/>
                    <a:pt x="1743269" y="83938"/>
                  </a:cubicBezTo>
                  <a:cubicBezTo>
                    <a:pt x="1790756" y="69582"/>
                    <a:pt x="1824991" y="62956"/>
                    <a:pt x="1895669" y="50808"/>
                  </a:cubicBezTo>
                  <a:cubicBezTo>
                    <a:pt x="1966347" y="38660"/>
                    <a:pt x="2067948" y="18781"/>
                    <a:pt x="2167339" y="11051"/>
                  </a:cubicBezTo>
                  <a:cubicBezTo>
                    <a:pt x="2266730" y="3321"/>
                    <a:pt x="2374956" y="-5514"/>
                    <a:pt x="2492017" y="4425"/>
                  </a:cubicBezTo>
                  <a:cubicBezTo>
                    <a:pt x="2609078" y="14364"/>
                    <a:pt x="2761478" y="35347"/>
                    <a:pt x="2869704" y="70686"/>
                  </a:cubicBezTo>
                  <a:cubicBezTo>
                    <a:pt x="2977930" y="106025"/>
                    <a:pt x="3049712" y="147991"/>
                    <a:pt x="3141373" y="216460"/>
                  </a:cubicBezTo>
                  <a:cubicBezTo>
                    <a:pt x="3233034" y="284929"/>
                    <a:pt x="3352304" y="398677"/>
                    <a:pt x="3419669" y="481503"/>
                  </a:cubicBezTo>
                  <a:cubicBezTo>
                    <a:pt x="3487034" y="564329"/>
                    <a:pt x="3509122" y="627278"/>
                    <a:pt x="3545565" y="713417"/>
                  </a:cubicBezTo>
                  <a:cubicBezTo>
                    <a:pt x="3582008" y="799556"/>
                    <a:pt x="3620661" y="881277"/>
                    <a:pt x="3638330" y="998338"/>
                  </a:cubicBezTo>
                  <a:cubicBezTo>
                    <a:pt x="3655999" y="1115399"/>
                    <a:pt x="3673669" y="1272217"/>
                    <a:pt x="3651582" y="1415782"/>
                  </a:cubicBezTo>
                  <a:cubicBezTo>
                    <a:pt x="3629495" y="1559347"/>
                    <a:pt x="3557712" y="1748191"/>
                    <a:pt x="3505808" y="1859730"/>
                  </a:cubicBezTo>
                  <a:cubicBezTo>
                    <a:pt x="3453904" y="1971269"/>
                    <a:pt x="3403104" y="2028695"/>
                    <a:pt x="3340156" y="2085017"/>
                  </a:cubicBezTo>
                  <a:cubicBezTo>
                    <a:pt x="3277208" y="2141339"/>
                    <a:pt x="3229721" y="2165634"/>
                    <a:pt x="3128121" y="2197660"/>
                  </a:cubicBezTo>
                  <a:cubicBezTo>
                    <a:pt x="3026521" y="2229686"/>
                    <a:pt x="2865286" y="2260608"/>
                    <a:pt x="2730556" y="2277173"/>
                  </a:cubicBezTo>
                  <a:cubicBezTo>
                    <a:pt x="2595826" y="2293738"/>
                    <a:pt x="2437904" y="2297051"/>
                    <a:pt x="2319739" y="2297051"/>
                  </a:cubicBezTo>
                  <a:cubicBezTo>
                    <a:pt x="2201574" y="2297051"/>
                    <a:pt x="2117643" y="2297051"/>
                    <a:pt x="2021565" y="2277173"/>
                  </a:cubicBezTo>
                  <a:cubicBezTo>
                    <a:pt x="1925487" y="2257295"/>
                    <a:pt x="1817260" y="2214225"/>
                    <a:pt x="1743269" y="2177782"/>
                  </a:cubicBezTo>
                  <a:cubicBezTo>
                    <a:pt x="1669278" y="2141339"/>
                    <a:pt x="1619582" y="2097164"/>
                    <a:pt x="1577617" y="2058512"/>
                  </a:cubicBezTo>
                  <a:cubicBezTo>
                    <a:pt x="1535652" y="2019860"/>
                    <a:pt x="1512461" y="1981208"/>
                    <a:pt x="1491478" y="1945869"/>
                  </a:cubicBezTo>
                  <a:cubicBezTo>
                    <a:pt x="1470495" y="1910530"/>
                    <a:pt x="1471599" y="1868564"/>
                    <a:pt x="1451721" y="1846477"/>
                  </a:cubicBezTo>
                  <a:cubicBezTo>
                    <a:pt x="1431843" y="1824390"/>
                    <a:pt x="1398712" y="1829912"/>
                    <a:pt x="1372208" y="1813347"/>
                  </a:cubicBezTo>
                  <a:cubicBezTo>
                    <a:pt x="1345704" y="1796782"/>
                    <a:pt x="1316991" y="1765860"/>
                    <a:pt x="1292695" y="1747086"/>
                  </a:cubicBezTo>
                  <a:cubicBezTo>
                    <a:pt x="1268399" y="1728312"/>
                    <a:pt x="1248521" y="1717268"/>
                    <a:pt x="1226434" y="1700703"/>
                  </a:cubicBezTo>
                  <a:cubicBezTo>
                    <a:pt x="1204347" y="1684138"/>
                    <a:pt x="1178947" y="1657634"/>
                    <a:pt x="1160173" y="1647695"/>
                  </a:cubicBezTo>
                  <a:cubicBezTo>
                    <a:pt x="1141399" y="1637756"/>
                    <a:pt x="1136982" y="1638860"/>
                    <a:pt x="1113791" y="1641069"/>
                  </a:cubicBezTo>
                  <a:cubicBezTo>
                    <a:pt x="1090600" y="1643278"/>
                    <a:pt x="1034278" y="1668677"/>
                    <a:pt x="1021026" y="1660947"/>
                  </a:cubicBezTo>
                  <a:cubicBezTo>
                    <a:pt x="1007774" y="1653217"/>
                    <a:pt x="1017713" y="1615669"/>
                    <a:pt x="1034278" y="1594686"/>
                  </a:cubicBezTo>
                  <a:cubicBezTo>
                    <a:pt x="1050843" y="1573703"/>
                    <a:pt x="1082869" y="1548303"/>
                    <a:pt x="1120417" y="1535051"/>
                  </a:cubicBezTo>
                  <a:cubicBezTo>
                    <a:pt x="1157965" y="1521799"/>
                    <a:pt x="1213182" y="1517382"/>
                    <a:pt x="1259565" y="1515173"/>
                  </a:cubicBezTo>
                  <a:cubicBezTo>
                    <a:pt x="1305948" y="1512964"/>
                    <a:pt x="1364478" y="1530634"/>
                    <a:pt x="1398713" y="1521799"/>
                  </a:cubicBezTo>
                  <a:cubicBezTo>
                    <a:pt x="1432948" y="1512964"/>
                    <a:pt x="1467182" y="1472103"/>
                    <a:pt x="1464973" y="1462164"/>
                  </a:cubicBezTo>
                  <a:cubicBezTo>
                    <a:pt x="1462764" y="1452225"/>
                    <a:pt x="1424112" y="1466581"/>
                    <a:pt x="1385460" y="1462164"/>
                  </a:cubicBezTo>
                  <a:cubicBezTo>
                    <a:pt x="1346808" y="1457747"/>
                    <a:pt x="1279442" y="1447808"/>
                    <a:pt x="1233060" y="1435660"/>
                  </a:cubicBezTo>
                  <a:cubicBezTo>
                    <a:pt x="1186678" y="1423512"/>
                    <a:pt x="1148026" y="1399216"/>
                    <a:pt x="1107165" y="1389277"/>
                  </a:cubicBezTo>
                  <a:cubicBezTo>
                    <a:pt x="1066304" y="1379338"/>
                    <a:pt x="1036486" y="1371607"/>
                    <a:pt x="987895" y="1376025"/>
                  </a:cubicBezTo>
                  <a:cubicBezTo>
                    <a:pt x="939304" y="1380443"/>
                    <a:pt x="877460" y="1404739"/>
                    <a:pt x="815617" y="1415782"/>
                  </a:cubicBezTo>
                  <a:cubicBezTo>
                    <a:pt x="753774" y="1426825"/>
                    <a:pt x="680886" y="1442286"/>
                    <a:pt x="616834" y="1442286"/>
                  </a:cubicBezTo>
                  <a:cubicBezTo>
                    <a:pt x="552782" y="1442286"/>
                    <a:pt x="492043" y="1438973"/>
                    <a:pt x="431304" y="1415782"/>
                  </a:cubicBezTo>
                  <a:cubicBezTo>
                    <a:pt x="370565" y="1392591"/>
                    <a:pt x="298782" y="1342895"/>
                    <a:pt x="252399" y="1303138"/>
                  </a:cubicBezTo>
                  <a:cubicBezTo>
                    <a:pt x="206016" y="1263382"/>
                    <a:pt x="180617" y="1224730"/>
                    <a:pt x="153008" y="1177243"/>
                  </a:cubicBezTo>
                  <a:cubicBezTo>
                    <a:pt x="125399" y="1129756"/>
                    <a:pt x="106625" y="1075643"/>
                    <a:pt x="86747" y="1018217"/>
                  </a:cubicBezTo>
                  <a:cubicBezTo>
                    <a:pt x="66869" y="960791"/>
                    <a:pt x="45887" y="902260"/>
                    <a:pt x="33739" y="832686"/>
                  </a:cubicBezTo>
                  <a:cubicBezTo>
                    <a:pt x="21591" y="763112"/>
                    <a:pt x="19382" y="673660"/>
                    <a:pt x="13860" y="600773"/>
                  </a:cubicBezTo>
                  <a:cubicBezTo>
                    <a:pt x="8338" y="527886"/>
                    <a:pt x="-2705" y="446164"/>
                    <a:pt x="608" y="395364"/>
                  </a:cubicBezTo>
                  <a:cubicBezTo>
                    <a:pt x="3921" y="344564"/>
                    <a:pt x="18278" y="302599"/>
                    <a:pt x="33739" y="295973"/>
                  </a:cubicBezTo>
                  <a:cubicBezTo>
                    <a:pt x="49200" y="289347"/>
                    <a:pt x="81225" y="352295"/>
                    <a:pt x="93373" y="355608"/>
                  </a:cubicBezTo>
                  <a:cubicBezTo>
                    <a:pt x="105521" y="358921"/>
                    <a:pt x="91165" y="326895"/>
                    <a:pt x="106626" y="315851"/>
                  </a:cubicBezTo>
                  <a:cubicBezTo>
                    <a:pt x="122087" y="304807"/>
                    <a:pt x="168470" y="293764"/>
                    <a:pt x="186139" y="289347"/>
                  </a:cubicBezTo>
                  <a:cubicBezTo>
                    <a:pt x="203808" y="284930"/>
                    <a:pt x="210434" y="273886"/>
                    <a:pt x="212643" y="289347"/>
                  </a:cubicBezTo>
                  <a:cubicBezTo>
                    <a:pt x="214852" y="304808"/>
                    <a:pt x="200495" y="322477"/>
                    <a:pt x="199391" y="382112"/>
                  </a:cubicBezTo>
                  <a:cubicBezTo>
                    <a:pt x="198287" y="441747"/>
                    <a:pt x="197182" y="561017"/>
                    <a:pt x="206017" y="647156"/>
                  </a:cubicBezTo>
                  <a:cubicBezTo>
                    <a:pt x="214852" y="733295"/>
                    <a:pt x="228103" y="828269"/>
                    <a:pt x="252399" y="898947"/>
                  </a:cubicBezTo>
                  <a:cubicBezTo>
                    <a:pt x="276695" y="969625"/>
                    <a:pt x="307617" y="1033677"/>
                    <a:pt x="351791" y="1071225"/>
                  </a:cubicBezTo>
                  <a:cubicBezTo>
                    <a:pt x="395965" y="1108773"/>
                    <a:pt x="463330" y="1120921"/>
                    <a:pt x="517443" y="1124234"/>
                  </a:cubicBezTo>
                  <a:cubicBezTo>
                    <a:pt x="571556" y="1127547"/>
                    <a:pt x="628982" y="1112086"/>
                    <a:pt x="676469" y="1091103"/>
                  </a:cubicBezTo>
                  <a:cubicBezTo>
                    <a:pt x="723956" y="1070120"/>
                    <a:pt x="772548" y="1030364"/>
                    <a:pt x="802365" y="998338"/>
                  </a:cubicBezTo>
                  <a:cubicBezTo>
                    <a:pt x="832182" y="966312"/>
                    <a:pt x="849851" y="932078"/>
                    <a:pt x="861999" y="892321"/>
                  </a:cubicBezTo>
                  <a:close/>
                </a:path>
              </a:pathLst>
            </a:custGeom>
            <a:solidFill>
              <a:srgbClr val="3FA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10265805" y="6056722"/>
              <a:ext cx="612461" cy="384929"/>
            </a:xfrm>
            <a:custGeom>
              <a:avLst/>
              <a:gdLst>
                <a:gd name="connsiteX0" fmla="*/ 143810 w 612461"/>
                <a:gd name="connsiteY0" fmla="*/ 7216 h 384929"/>
                <a:gd name="connsiteX1" fmla="*/ 289584 w 612461"/>
                <a:gd name="connsiteY1" fmla="*/ 133112 h 384929"/>
                <a:gd name="connsiteX2" fmla="*/ 395601 w 612461"/>
                <a:gd name="connsiteY2" fmla="*/ 146364 h 384929"/>
                <a:gd name="connsiteX3" fmla="*/ 475114 w 612461"/>
                <a:gd name="connsiteY3" fmla="*/ 133112 h 384929"/>
                <a:gd name="connsiteX4" fmla="*/ 607636 w 612461"/>
                <a:gd name="connsiteY4" fmla="*/ 73477 h 384929"/>
                <a:gd name="connsiteX5" fmla="*/ 574505 w 612461"/>
                <a:gd name="connsiteY5" fmla="*/ 259007 h 384929"/>
                <a:gd name="connsiteX6" fmla="*/ 488366 w 612461"/>
                <a:gd name="connsiteY6" fmla="*/ 312016 h 384929"/>
                <a:gd name="connsiteX7" fmla="*/ 322714 w 612461"/>
                <a:gd name="connsiteY7" fmla="*/ 371651 h 384929"/>
                <a:gd name="connsiteX8" fmla="*/ 163688 w 612461"/>
                <a:gd name="connsiteY8" fmla="*/ 378277 h 384929"/>
                <a:gd name="connsiteX9" fmla="*/ 24540 w 612461"/>
                <a:gd name="connsiteY9" fmla="*/ 292138 h 384929"/>
                <a:gd name="connsiteX10" fmla="*/ 4662 w 612461"/>
                <a:gd name="connsiteY10" fmla="*/ 192746 h 384929"/>
                <a:gd name="connsiteX11" fmla="*/ 77549 w 612461"/>
                <a:gd name="connsiteY11" fmla="*/ 33720 h 384929"/>
                <a:gd name="connsiteX12" fmla="*/ 143810 w 612461"/>
                <a:gd name="connsiteY12" fmla="*/ 7216 h 384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2461" h="384929">
                  <a:moveTo>
                    <a:pt x="143810" y="7216"/>
                  </a:moveTo>
                  <a:cubicBezTo>
                    <a:pt x="179149" y="23781"/>
                    <a:pt x="247619" y="109921"/>
                    <a:pt x="289584" y="133112"/>
                  </a:cubicBezTo>
                  <a:cubicBezTo>
                    <a:pt x="331549" y="156303"/>
                    <a:pt x="364679" y="146364"/>
                    <a:pt x="395601" y="146364"/>
                  </a:cubicBezTo>
                  <a:cubicBezTo>
                    <a:pt x="426523" y="146364"/>
                    <a:pt x="439775" y="145260"/>
                    <a:pt x="475114" y="133112"/>
                  </a:cubicBezTo>
                  <a:cubicBezTo>
                    <a:pt x="510453" y="120964"/>
                    <a:pt x="591071" y="52495"/>
                    <a:pt x="607636" y="73477"/>
                  </a:cubicBezTo>
                  <a:cubicBezTo>
                    <a:pt x="624201" y="94460"/>
                    <a:pt x="594383" y="219251"/>
                    <a:pt x="574505" y="259007"/>
                  </a:cubicBezTo>
                  <a:cubicBezTo>
                    <a:pt x="554627" y="298763"/>
                    <a:pt x="530331" y="293242"/>
                    <a:pt x="488366" y="312016"/>
                  </a:cubicBezTo>
                  <a:cubicBezTo>
                    <a:pt x="446401" y="330790"/>
                    <a:pt x="376827" y="360608"/>
                    <a:pt x="322714" y="371651"/>
                  </a:cubicBezTo>
                  <a:cubicBezTo>
                    <a:pt x="268601" y="382694"/>
                    <a:pt x="213384" y="391529"/>
                    <a:pt x="163688" y="378277"/>
                  </a:cubicBezTo>
                  <a:cubicBezTo>
                    <a:pt x="113992" y="365025"/>
                    <a:pt x="51044" y="323060"/>
                    <a:pt x="24540" y="292138"/>
                  </a:cubicBezTo>
                  <a:cubicBezTo>
                    <a:pt x="-1964" y="261216"/>
                    <a:pt x="-4173" y="235816"/>
                    <a:pt x="4662" y="192746"/>
                  </a:cubicBezTo>
                  <a:cubicBezTo>
                    <a:pt x="13497" y="149676"/>
                    <a:pt x="55462" y="63537"/>
                    <a:pt x="77549" y="33720"/>
                  </a:cubicBezTo>
                  <a:cubicBezTo>
                    <a:pt x="99636" y="3903"/>
                    <a:pt x="108471" y="-9349"/>
                    <a:pt x="143810" y="7216"/>
                  </a:cubicBezTo>
                  <a:close/>
                </a:path>
              </a:pathLst>
            </a:custGeom>
            <a:solidFill>
              <a:srgbClr val="3FA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10559273" y="5731507"/>
              <a:ext cx="310055" cy="340495"/>
            </a:xfrm>
            <a:custGeom>
              <a:avLst/>
              <a:gdLst>
                <a:gd name="connsiteX0" fmla="*/ 42498 w 310055"/>
                <a:gd name="connsiteY0" fmla="*/ 1127 h 340495"/>
                <a:gd name="connsiteX1" fmla="*/ 128637 w 310055"/>
                <a:gd name="connsiteY1" fmla="*/ 140274 h 340495"/>
                <a:gd name="connsiteX2" fmla="*/ 214776 w 310055"/>
                <a:gd name="connsiteY2" fmla="*/ 160153 h 340495"/>
                <a:gd name="connsiteX3" fmla="*/ 300916 w 310055"/>
                <a:gd name="connsiteY3" fmla="*/ 140274 h 340495"/>
                <a:gd name="connsiteX4" fmla="*/ 307542 w 310055"/>
                <a:gd name="connsiteY4" fmla="*/ 146900 h 340495"/>
                <a:gd name="connsiteX5" fmla="*/ 300916 w 310055"/>
                <a:gd name="connsiteY5" fmla="*/ 292674 h 340495"/>
                <a:gd name="connsiteX6" fmla="*/ 221403 w 310055"/>
                <a:gd name="connsiteY6" fmla="*/ 339057 h 340495"/>
                <a:gd name="connsiteX7" fmla="*/ 95507 w 310055"/>
                <a:gd name="connsiteY7" fmla="*/ 319179 h 340495"/>
                <a:gd name="connsiteX8" fmla="*/ 2742 w 310055"/>
                <a:gd name="connsiteY8" fmla="*/ 226413 h 340495"/>
                <a:gd name="connsiteX9" fmla="*/ 42498 w 310055"/>
                <a:gd name="connsiteY9" fmla="*/ 1127 h 34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0055" h="340495">
                  <a:moveTo>
                    <a:pt x="42498" y="1127"/>
                  </a:moveTo>
                  <a:cubicBezTo>
                    <a:pt x="63480" y="-13229"/>
                    <a:pt x="99924" y="113770"/>
                    <a:pt x="128637" y="140274"/>
                  </a:cubicBezTo>
                  <a:cubicBezTo>
                    <a:pt x="157350" y="166778"/>
                    <a:pt x="186063" y="160153"/>
                    <a:pt x="214776" y="160153"/>
                  </a:cubicBezTo>
                  <a:cubicBezTo>
                    <a:pt x="243489" y="160153"/>
                    <a:pt x="285455" y="142483"/>
                    <a:pt x="300916" y="140274"/>
                  </a:cubicBezTo>
                  <a:cubicBezTo>
                    <a:pt x="316377" y="138065"/>
                    <a:pt x="307542" y="121500"/>
                    <a:pt x="307542" y="146900"/>
                  </a:cubicBezTo>
                  <a:cubicBezTo>
                    <a:pt x="307542" y="172300"/>
                    <a:pt x="315272" y="260648"/>
                    <a:pt x="300916" y="292674"/>
                  </a:cubicBezTo>
                  <a:cubicBezTo>
                    <a:pt x="286560" y="324700"/>
                    <a:pt x="255638" y="334640"/>
                    <a:pt x="221403" y="339057"/>
                  </a:cubicBezTo>
                  <a:cubicBezTo>
                    <a:pt x="187168" y="343475"/>
                    <a:pt x="131950" y="337953"/>
                    <a:pt x="95507" y="319179"/>
                  </a:cubicBezTo>
                  <a:cubicBezTo>
                    <a:pt x="59064" y="300405"/>
                    <a:pt x="14890" y="275004"/>
                    <a:pt x="2742" y="226413"/>
                  </a:cubicBezTo>
                  <a:cubicBezTo>
                    <a:pt x="-9406" y="177822"/>
                    <a:pt x="21516" y="15483"/>
                    <a:pt x="42498" y="1127"/>
                  </a:cubicBezTo>
                  <a:close/>
                </a:path>
              </a:pathLst>
            </a:custGeom>
            <a:solidFill>
              <a:srgbClr val="3FA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8344343" y="6017533"/>
              <a:ext cx="612313" cy="358897"/>
            </a:xfrm>
            <a:custGeom>
              <a:avLst/>
              <a:gdLst>
                <a:gd name="connsiteX0" fmla="*/ 402124 w 612313"/>
                <a:gd name="connsiteY0" fmla="*/ 22 h 358897"/>
                <a:gd name="connsiteX1" fmla="*/ 137080 w 612313"/>
                <a:gd name="connsiteY1" fmla="*/ 79535 h 358897"/>
                <a:gd name="connsiteX2" fmla="*/ 17811 w 612313"/>
                <a:gd name="connsiteY2" fmla="*/ 178927 h 358897"/>
                <a:gd name="connsiteX3" fmla="*/ 4559 w 612313"/>
                <a:gd name="connsiteY3" fmla="*/ 192179 h 358897"/>
                <a:gd name="connsiteX4" fmla="*/ 57567 w 612313"/>
                <a:gd name="connsiteY4" fmla="*/ 271692 h 358897"/>
                <a:gd name="connsiteX5" fmla="*/ 90698 w 612313"/>
                <a:gd name="connsiteY5" fmla="*/ 357831 h 358897"/>
                <a:gd name="connsiteX6" fmla="*/ 137080 w 612313"/>
                <a:gd name="connsiteY6" fmla="*/ 318074 h 358897"/>
                <a:gd name="connsiteX7" fmla="*/ 243098 w 612313"/>
                <a:gd name="connsiteY7" fmla="*/ 291570 h 358897"/>
                <a:gd name="connsiteX8" fmla="*/ 402124 w 612313"/>
                <a:gd name="connsiteY8" fmla="*/ 291570 h 358897"/>
                <a:gd name="connsiteX9" fmla="*/ 607533 w 612313"/>
                <a:gd name="connsiteY9" fmla="*/ 212057 h 358897"/>
                <a:gd name="connsiteX10" fmla="*/ 534646 w 612313"/>
                <a:gd name="connsiteY10" fmla="*/ 72909 h 358897"/>
                <a:gd name="connsiteX11" fmla="*/ 402124 w 612313"/>
                <a:gd name="connsiteY11" fmla="*/ 22 h 358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2313" h="358897">
                  <a:moveTo>
                    <a:pt x="402124" y="22"/>
                  </a:moveTo>
                  <a:cubicBezTo>
                    <a:pt x="335863" y="1126"/>
                    <a:pt x="201132" y="49718"/>
                    <a:pt x="137080" y="79535"/>
                  </a:cubicBezTo>
                  <a:cubicBezTo>
                    <a:pt x="73028" y="109353"/>
                    <a:pt x="39898" y="160153"/>
                    <a:pt x="17811" y="178927"/>
                  </a:cubicBezTo>
                  <a:cubicBezTo>
                    <a:pt x="-4276" y="197701"/>
                    <a:pt x="-2067" y="176718"/>
                    <a:pt x="4559" y="192179"/>
                  </a:cubicBezTo>
                  <a:cubicBezTo>
                    <a:pt x="11185" y="207640"/>
                    <a:pt x="43210" y="244083"/>
                    <a:pt x="57567" y="271692"/>
                  </a:cubicBezTo>
                  <a:cubicBezTo>
                    <a:pt x="71923" y="299301"/>
                    <a:pt x="77446" y="350101"/>
                    <a:pt x="90698" y="357831"/>
                  </a:cubicBezTo>
                  <a:cubicBezTo>
                    <a:pt x="103950" y="365561"/>
                    <a:pt x="111680" y="329118"/>
                    <a:pt x="137080" y="318074"/>
                  </a:cubicBezTo>
                  <a:cubicBezTo>
                    <a:pt x="162480" y="307031"/>
                    <a:pt x="198924" y="295987"/>
                    <a:pt x="243098" y="291570"/>
                  </a:cubicBezTo>
                  <a:cubicBezTo>
                    <a:pt x="287272" y="287153"/>
                    <a:pt x="341385" y="304822"/>
                    <a:pt x="402124" y="291570"/>
                  </a:cubicBezTo>
                  <a:cubicBezTo>
                    <a:pt x="462863" y="278318"/>
                    <a:pt x="585446" y="248500"/>
                    <a:pt x="607533" y="212057"/>
                  </a:cubicBezTo>
                  <a:cubicBezTo>
                    <a:pt x="629620" y="175614"/>
                    <a:pt x="569985" y="107144"/>
                    <a:pt x="534646" y="72909"/>
                  </a:cubicBezTo>
                  <a:cubicBezTo>
                    <a:pt x="499307" y="38674"/>
                    <a:pt x="468385" y="-1082"/>
                    <a:pt x="402124" y="22"/>
                  </a:cubicBezTo>
                  <a:close/>
                </a:path>
              </a:pathLst>
            </a:custGeom>
            <a:solidFill>
              <a:srgbClr val="3FA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8228337" y="5915261"/>
              <a:ext cx="364088" cy="228579"/>
            </a:xfrm>
            <a:custGeom>
              <a:avLst/>
              <a:gdLst>
                <a:gd name="connsiteX0" fmla="*/ 286217 w 364088"/>
                <a:gd name="connsiteY0" fmla="*/ 2903 h 228579"/>
                <a:gd name="connsiteX1" fmla="*/ 100686 w 364088"/>
                <a:gd name="connsiteY1" fmla="*/ 62538 h 228579"/>
                <a:gd name="connsiteX2" fmla="*/ 1295 w 364088"/>
                <a:gd name="connsiteY2" fmla="*/ 115546 h 228579"/>
                <a:gd name="connsiteX3" fmla="*/ 47678 w 364088"/>
                <a:gd name="connsiteY3" fmla="*/ 155303 h 228579"/>
                <a:gd name="connsiteX4" fmla="*/ 100686 w 364088"/>
                <a:gd name="connsiteY4" fmla="*/ 228190 h 228579"/>
                <a:gd name="connsiteX5" fmla="*/ 147069 w 364088"/>
                <a:gd name="connsiteY5" fmla="*/ 181807 h 228579"/>
                <a:gd name="connsiteX6" fmla="*/ 253086 w 364088"/>
                <a:gd name="connsiteY6" fmla="*/ 128799 h 228579"/>
                <a:gd name="connsiteX7" fmla="*/ 352478 w 364088"/>
                <a:gd name="connsiteY7" fmla="*/ 75790 h 228579"/>
                <a:gd name="connsiteX8" fmla="*/ 352478 w 364088"/>
                <a:gd name="connsiteY8" fmla="*/ 16155 h 228579"/>
                <a:gd name="connsiteX9" fmla="*/ 286217 w 364088"/>
                <a:gd name="connsiteY9" fmla="*/ 2903 h 228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4088" h="228579">
                  <a:moveTo>
                    <a:pt x="286217" y="2903"/>
                  </a:moveTo>
                  <a:cubicBezTo>
                    <a:pt x="244252" y="10634"/>
                    <a:pt x="148173" y="43764"/>
                    <a:pt x="100686" y="62538"/>
                  </a:cubicBezTo>
                  <a:cubicBezTo>
                    <a:pt x="53199" y="81312"/>
                    <a:pt x="10130" y="100085"/>
                    <a:pt x="1295" y="115546"/>
                  </a:cubicBezTo>
                  <a:cubicBezTo>
                    <a:pt x="-7540" y="131007"/>
                    <a:pt x="31113" y="136529"/>
                    <a:pt x="47678" y="155303"/>
                  </a:cubicBezTo>
                  <a:cubicBezTo>
                    <a:pt x="64243" y="174077"/>
                    <a:pt x="84121" y="223773"/>
                    <a:pt x="100686" y="228190"/>
                  </a:cubicBezTo>
                  <a:cubicBezTo>
                    <a:pt x="117251" y="232607"/>
                    <a:pt x="121669" y="198372"/>
                    <a:pt x="147069" y="181807"/>
                  </a:cubicBezTo>
                  <a:cubicBezTo>
                    <a:pt x="172469" y="165242"/>
                    <a:pt x="218851" y="146468"/>
                    <a:pt x="253086" y="128799"/>
                  </a:cubicBezTo>
                  <a:cubicBezTo>
                    <a:pt x="287321" y="111130"/>
                    <a:pt x="335913" y="94564"/>
                    <a:pt x="352478" y="75790"/>
                  </a:cubicBezTo>
                  <a:cubicBezTo>
                    <a:pt x="369043" y="57016"/>
                    <a:pt x="366835" y="28303"/>
                    <a:pt x="352478" y="16155"/>
                  </a:cubicBezTo>
                  <a:cubicBezTo>
                    <a:pt x="338121" y="4007"/>
                    <a:pt x="328182" y="-4828"/>
                    <a:pt x="286217" y="2903"/>
                  </a:cubicBezTo>
                  <a:close/>
                </a:path>
              </a:pathLst>
            </a:custGeom>
            <a:solidFill>
              <a:srgbClr val="3FA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10479053" y="4718785"/>
              <a:ext cx="566666" cy="418796"/>
            </a:xfrm>
            <a:custGeom>
              <a:avLst/>
              <a:gdLst>
                <a:gd name="connsiteX0" fmla="*/ 10075 w 566666"/>
                <a:gd name="connsiteY0" fmla="*/ 265101 h 418796"/>
                <a:gd name="connsiteX1" fmla="*/ 241988 w 566666"/>
                <a:gd name="connsiteY1" fmla="*/ 318109 h 418796"/>
                <a:gd name="connsiteX2" fmla="*/ 361257 w 566666"/>
                <a:gd name="connsiteY2" fmla="*/ 291605 h 418796"/>
                <a:gd name="connsiteX3" fmla="*/ 473901 w 566666"/>
                <a:gd name="connsiteY3" fmla="*/ 218718 h 418796"/>
                <a:gd name="connsiteX4" fmla="*/ 533536 w 566666"/>
                <a:gd name="connsiteY4" fmla="*/ 112701 h 418796"/>
                <a:gd name="connsiteX5" fmla="*/ 533536 w 566666"/>
                <a:gd name="connsiteY5" fmla="*/ 57 h 418796"/>
                <a:gd name="connsiteX6" fmla="*/ 566666 w 566666"/>
                <a:gd name="connsiteY6" fmla="*/ 99449 h 418796"/>
                <a:gd name="connsiteX7" fmla="*/ 533536 w 566666"/>
                <a:gd name="connsiteY7" fmla="*/ 238596 h 418796"/>
                <a:gd name="connsiteX8" fmla="*/ 440770 w 566666"/>
                <a:gd name="connsiteY8" fmla="*/ 331362 h 418796"/>
                <a:gd name="connsiteX9" fmla="*/ 248614 w 566666"/>
                <a:gd name="connsiteY9" fmla="*/ 397622 h 418796"/>
                <a:gd name="connsiteX10" fmla="*/ 63083 w 566666"/>
                <a:gd name="connsiteY10" fmla="*/ 410875 h 418796"/>
                <a:gd name="connsiteX11" fmla="*/ 10075 w 566666"/>
                <a:gd name="connsiteY11" fmla="*/ 265101 h 418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6666" h="418796">
                  <a:moveTo>
                    <a:pt x="10075" y="265101"/>
                  </a:moveTo>
                  <a:cubicBezTo>
                    <a:pt x="39893" y="249640"/>
                    <a:pt x="183458" y="313692"/>
                    <a:pt x="241988" y="318109"/>
                  </a:cubicBezTo>
                  <a:cubicBezTo>
                    <a:pt x="300518" y="322526"/>
                    <a:pt x="322605" y="308170"/>
                    <a:pt x="361257" y="291605"/>
                  </a:cubicBezTo>
                  <a:cubicBezTo>
                    <a:pt x="399909" y="275040"/>
                    <a:pt x="445188" y="248535"/>
                    <a:pt x="473901" y="218718"/>
                  </a:cubicBezTo>
                  <a:cubicBezTo>
                    <a:pt x="502614" y="188901"/>
                    <a:pt x="523597" y="149144"/>
                    <a:pt x="533536" y="112701"/>
                  </a:cubicBezTo>
                  <a:cubicBezTo>
                    <a:pt x="543475" y="76257"/>
                    <a:pt x="528014" y="2266"/>
                    <a:pt x="533536" y="57"/>
                  </a:cubicBezTo>
                  <a:cubicBezTo>
                    <a:pt x="539058" y="-2152"/>
                    <a:pt x="566666" y="59693"/>
                    <a:pt x="566666" y="99449"/>
                  </a:cubicBezTo>
                  <a:cubicBezTo>
                    <a:pt x="566666" y="139205"/>
                    <a:pt x="554519" y="199944"/>
                    <a:pt x="533536" y="238596"/>
                  </a:cubicBezTo>
                  <a:cubicBezTo>
                    <a:pt x="512553" y="277248"/>
                    <a:pt x="488257" y="304858"/>
                    <a:pt x="440770" y="331362"/>
                  </a:cubicBezTo>
                  <a:cubicBezTo>
                    <a:pt x="393283" y="357866"/>
                    <a:pt x="311562" y="384370"/>
                    <a:pt x="248614" y="397622"/>
                  </a:cubicBezTo>
                  <a:cubicBezTo>
                    <a:pt x="185666" y="410874"/>
                    <a:pt x="103944" y="429649"/>
                    <a:pt x="63083" y="410875"/>
                  </a:cubicBezTo>
                  <a:cubicBezTo>
                    <a:pt x="22222" y="392101"/>
                    <a:pt x="-19743" y="280562"/>
                    <a:pt x="10075" y="265101"/>
                  </a:cubicBezTo>
                  <a:close/>
                </a:path>
              </a:pathLst>
            </a:custGeom>
            <a:solidFill>
              <a:srgbClr val="3FA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8885556" y="4566410"/>
              <a:ext cx="661236" cy="862217"/>
            </a:xfrm>
            <a:custGeom>
              <a:avLst/>
              <a:gdLst>
                <a:gd name="connsiteX0" fmla="*/ 59 w 661236"/>
                <a:gd name="connsiteY0" fmla="*/ 159058 h 862217"/>
                <a:gd name="connsiteX1" fmla="*/ 106076 w 661236"/>
                <a:gd name="connsiteY1" fmla="*/ 549997 h 862217"/>
                <a:gd name="connsiteX2" fmla="*/ 165711 w 661236"/>
                <a:gd name="connsiteY2" fmla="*/ 795163 h 862217"/>
                <a:gd name="connsiteX3" fmla="*/ 324737 w 661236"/>
                <a:gd name="connsiteY3" fmla="*/ 861424 h 862217"/>
                <a:gd name="connsiteX4" fmla="*/ 536772 w 661236"/>
                <a:gd name="connsiteY4" fmla="*/ 815041 h 862217"/>
                <a:gd name="connsiteX5" fmla="*/ 656041 w 661236"/>
                <a:gd name="connsiteY5" fmla="*/ 596380 h 862217"/>
                <a:gd name="connsiteX6" fmla="*/ 629537 w 661236"/>
                <a:gd name="connsiteY6" fmla="*/ 397597 h 862217"/>
                <a:gd name="connsiteX7" fmla="*/ 536772 w 661236"/>
                <a:gd name="connsiteY7" fmla="*/ 212067 h 862217"/>
                <a:gd name="connsiteX8" fmla="*/ 424128 w 661236"/>
                <a:gd name="connsiteY8" fmla="*/ 59667 h 862217"/>
                <a:gd name="connsiteX9" fmla="*/ 225346 w 661236"/>
                <a:gd name="connsiteY9" fmla="*/ 32 h 862217"/>
                <a:gd name="connsiteX10" fmla="*/ 92824 w 661236"/>
                <a:gd name="connsiteY10" fmla="*/ 53041 h 862217"/>
                <a:gd name="connsiteX11" fmla="*/ 59 w 661236"/>
                <a:gd name="connsiteY11" fmla="*/ 159058 h 86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1236" h="862217">
                  <a:moveTo>
                    <a:pt x="59" y="159058"/>
                  </a:moveTo>
                  <a:cubicBezTo>
                    <a:pt x="2268" y="241884"/>
                    <a:pt x="78467" y="443980"/>
                    <a:pt x="106076" y="549997"/>
                  </a:cubicBezTo>
                  <a:cubicBezTo>
                    <a:pt x="133685" y="656015"/>
                    <a:pt x="129267" y="743258"/>
                    <a:pt x="165711" y="795163"/>
                  </a:cubicBezTo>
                  <a:cubicBezTo>
                    <a:pt x="202155" y="847068"/>
                    <a:pt x="262894" y="858111"/>
                    <a:pt x="324737" y="861424"/>
                  </a:cubicBezTo>
                  <a:cubicBezTo>
                    <a:pt x="386580" y="864737"/>
                    <a:pt x="481555" y="859215"/>
                    <a:pt x="536772" y="815041"/>
                  </a:cubicBezTo>
                  <a:cubicBezTo>
                    <a:pt x="591989" y="770867"/>
                    <a:pt x="640580" y="665954"/>
                    <a:pt x="656041" y="596380"/>
                  </a:cubicBezTo>
                  <a:cubicBezTo>
                    <a:pt x="671502" y="526806"/>
                    <a:pt x="649415" y="461649"/>
                    <a:pt x="629537" y="397597"/>
                  </a:cubicBezTo>
                  <a:cubicBezTo>
                    <a:pt x="609659" y="333545"/>
                    <a:pt x="571007" y="268389"/>
                    <a:pt x="536772" y="212067"/>
                  </a:cubicBezTo>
                  <a:cubicBezTo>
                    <a:pt x="502537" y="155745"/>
                    <a:pt x="476032" y="95006"/>
                    <a:pt x="424128" y="59667"/>
                  </a:cubicBezTo>
                  <a:cubicBezTo>
                    <a:pt x="372224" y="24328"/>
                    <a:pt x="280563" y="1136"/>
                    <a:pt x="225346" y="32"/>
                  </a:cubicBezTo>
                  <a:cubicBezTo>
                    <a:pt x="170129" y="-1072"/>
                    <a:pt x="128163" y="26537"/>
                    <a:pt x="92824" y="53041"/>
                  </a:cubicBezTo>
                  <a:cubicBezTo>
                    <a:pt x="57485" y="79545"/>
                    <a:pt x="-2150" y="76232"/>
                    <a:pt x="59" y="159058"/>
                  </a:cubicBezTo>
                  <a:close/>
                </a:path>
              </a:pathLst>
            </a:custGeom>
            <a:solidFill>
              <a:srgbClr val="309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9183271" y="4533050"/>
              <a:ext cx="531404" cy="1041791"/>
            </a:xfrm>
            <a:custGeom>
              <a:avLst/>
              <a:gdLst>
                <a:gd name="connsiteX0" fmla="*/ 212552 w 531404"/>
                <a:gd name="connsiteY0" fmla="*/ 262 h 1041791"/>
                <a:gd name="connsiteX1" fmla="*/ 325196 w 531404"/>
                <a:gd name="connsiteY1" fmla="*/ 172540 h 1041791"/>
                <a:gd name="connsiteX2" fmla="*/ 424587 w 531404"/>
                <a:gd name="connsiteY2" fmla="*/ 351444 h 1041791"/>
                <a:gd name="connsiteX3" fmla="*/ 477596 w 531404"/>
                <a:gd name="connsiteY3" fmla="*/ 536975 h 1041791"/>
                <a:gd name="connsiteX4" fmla="*/ 464344 w 531404"/>
                <a:gd name="connsiteY4" fmla="*/ 735757 h 1041791"/>
                <a:gd name="connsiteX5" fmla="*/ 371578 w 531404"/>
                <a:gd name="connsiteY5" fmla="*/ 908036 h 1041791"/>
                <a:gd name="connsiteX6" fmla="*/ 239057 w 531404"/>
                <a:gd name="connsiteY6" fmla="*/ 980923 h 1041791"/>
                <a:gd name="connsiteX7" fmla="*/ 113161 w 531404"/>
                <a:gd name="connsiteY7" fmla="*/ 994175 h 1041791"/>
                <a:gd name="connsiteX8" fmla="*/ 518 w 531404"/>
                <a:gd name="connsiteY8" fmla="*/ 980923 h 1041791"/>
                <a:gd name="connsiteX9" fmla="*/ 159544 w 531404"/>
                <a:gd name="connsiteY9" fmla="*/ 1040557 h 1041791"/>
                <a:gd name="connsiteX10" fmla="*/ 338448 w 531404"/>
                <a:gd name="connsiteY10" fmla="*/ 1007427 h 1041791"/>
                <a:gd name="connsiteX11" fmla="*/ 484222 w 531404"/>
                <a:gd name="connsiteY11" fmla="*/ 855027 h 1041791"/>
                <a:gd name="connsiteX12" fmla="*/ 530605 w 531404"/>
                <a:gd name="connsiteY12" fmla="*/ 603236 h 1041791"/>
                <a:gd name="connsiteX13" fmla="*/ 504100 w 531404"/>
                <a:gd name="connsiteY13" fmla="*/ 430957 h 1041791"/>
                <a:gd name="connsiteX14" fmla="*/ 391457 w 531404"/>
                <a:gd name="connsiteY14" fmla="*/ 212297 h 1041791"/>
                <a:gd name="connsiteX15" fmla="*/ 212552 w 531404"/>
                <a:gd name="connsiteY15" fmla="*/ 262 h 1041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31404" h="1041791">
                  <a:moveTo>
                    <a:pt x="212552" y="262"/>
                  </a:moveTo>
                  <a:cubicBezTo>
                    <a:pt x="201508" y="-6364"/>
                    <a:pt x="289857" y="114010"/>
                    <a:pt x="325196" y="172540"/>
                  </a:cubicBezTo>
                  <a:cubicBezTo>
                    <a:pt x="360535" y="231070"/>
                    <a:pt x="399187" y="290705"/>
                    <a:pt x="424587" y="351444"/>
                  </a:cubicBezTo>
                  <a:cubicBezTo>
                    <a:pt x="449987" y="412183"/>
                    <a:pt x="470970" y="472923"/>
                    <a:pt x="477596" y="536975"/>
                  </a:cubicBezTo>
                  <a:cubicBezTo>
                    <a:pt x="484222" y="601027"/>
                    <a:pt x="482014" y="673914"/>
                    <a:pt x="464344" y="735757"/>
                  </a:cubicBezTo>
                  <a:cubicBezTo>
                    <a:pt x="446674" y="797600"/>
                    <a:pt x="409126" y="867175"/>
                    <a:pt x="371578" y="908036"/>
                  </a:cubicBezTo>
                  <a:cubicBezTo>
                    <a:pt x="334030" y="948897"/>
                    <a:pt x="282126" y="966567"/>
                    <a:pt x="239057" y="980923"/>
                  </a:cubicBezTo>
                  <a:cubicBezTo>
                    <a:pt x="195988" y="995279"/>
                    <a:pt x="152917" y="994175"/>
                    <a:pt x="113161" y="994175"/>
                  </a:cubicBezTo>
                  <a:cubicBezTo>
                    <a:pt x="73405" y="994175"/>
                    <a:pt x="-7213" y="973193"/>
                    <a:pt x="518" y="980923"/>
                  </a:cubicBezTo>
                  <a:cubicBezTo>
                    <a:pt x="8248" y="988653"/>
                    <a:pt x="103222" y="1036140"/>
                    <a:pt x="159544" y="1040557"/>
                  </a:cubicBezTo>
                  <a:cubicBezTo>
                    <a:pt x="215866" y="1044974"/>
                    <a:pt x="284335" y="1038349"/>
                    <a:pt x="338448" y="1007427"/>
                  </a:cubicBezTo>
                  <a:cubicBezTo>
                    <a:pt x="392561" y="976505"/>
                    <a:pt x="452196" y="922392"/>
                    <a:pt x="484222" y="855027"/>
                  </a:cubicBezTo>
                  <a:cubicBezTo>
                    <a:pt x="516248" y="787662"/>
                    <a:pt x="527292" y="673914"/>
                    <a:pt x="530605" y="603236"/>
                  </a:cubicBezTo>
                  <a:cubicBezTo>
                    <a:pt x="533918" y="532558"/>
                    <a:pt x="527291" y="496113"/>
                    <a:pt x="504100" y="430957"/>
                  </a:cubicBezTo>
                  <a:cubicBezTo>
                    <a:pt x="480909" y="365801"/>
                    <a:pt x="440048" y="286288"/>
                    <a:pt x="391457" y="212297"/>
                  </a:cubicBezTo>
                  <a:cubicBezTo>
                    <a:pt x="342866" y="138306"/>
                    <a:pt x="223596" y="6888"/>
                    <a:pt x="212552" y="262"/>
                  </a:cubicBezTo>
                  <a:close/>
                </a:path>
              </a:pathLst>
            </a:custGeom>
            <a:solidFill>
              <a:srgbClr val="309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8421789" y="5354947"/>
              <a:ext cx="152400" cy="47871"/>
            </a:xfrm>
            <a:custGeom>
              <a:avLst/>
              <a:gdLst>
                <a:gd name="connsiteX0" fmla="*/ 0 w 152400"/>
                <a:gd name="connsiteY0" fmla="*/ 0 h 47871"/>
                <a:gd name="connsiteX1" fmla="*/ 59634 w 152400"/>
                <a:gd name="connsiteY1" fmla="*/ 46382 h 47871"/>
                <a:gd name="connsiteX2" fmla="*/ 112643 w 152400"/>
                <a:gd name="connsiteY2" fmla="*/ 33130 h 47871"/>
                <a:gd name="connsiteX3" fmla="*/ 152400 w 152400"/>
                <a:gd name="connsiteY3" fmla="*/ 0 h 4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47871">
                  <a:moveTo>
                    <a:pt x="0" y="0"/>
                  </a:moveTo>
                  <a:cubicBezTo>
                    <a:pt x="20430" y="20430"/>
                    <a:pt x="40860" y="40860"/>
                    <a:pt x="59634" y="46382"/>
                  </a:cubicBezTo>
                  <a:cubicBezTo>
                    <a:pt x="78408" y="51904"/>
                    <a:pt x="97182" y="40860"/>
                    <a:pt x="112643" y="33130"/>
                  </a:cubicBezTo>
                  <a:cubicBezTo>
                    <a:pt x="128104" y="25400"/>
                    <a:pt x="152400" y="0"/>
                    <a:pt x="152400" y="0"/>
                  </a:cubicBezTo>
                </a:path>
              </a:pathLst>
            </a:cu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8600144" y="5428627"/>
              <a:ext cx="235057" cy="146214"/>
            </a:xfrm>
            <a:prstGeom prst="ellipse">
              <a:avLst/>
            </a:prstGeom>
            <a:solidFill>
              <a:srgbClr val="FB82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031329" y="4376607"/>
            <a:ext cx="2438947" cy="2222716"/>
            <a:chOff x="8056065" y="3330514"/>
            <a:chExt cx="2438947" cy="2222716"/>
          </a:xfrm>
        </p:grpSpPr>
        <p:sp>
          <p:nvSpPr>
            <p:cNvPr id="52" name="Freeform 51"/>
            <p:cNvSpPr/>
            <p:nvPr/>
          </p:nvSpPr>
          <p:spPr>
            <a:xfrm>
              <a:off x="8693112" y="3675829"/>
              <a:ext cx="1801900" cy="1877401"/>
            </a:xfrm>
            <a:custGeom>
              <a:avLst/>
              <a:gdLst>
                <a:gd name="connsiteX0" fmla="*/ 10094 w 1801900"/>
                <a:gd name="connsiteY0" fmla="*/ 579520 h 1877401"/>
                <a:gd name="connsiteX1" fmla="*/ 60894 w 1801900"/>
                <a:gd name="connsiteY1" fmla="*/ 427120 h 1877401"/>
                <a:gd name="connsiteX2" fmla="*/ 187894 w 1801900"/>
                <a:gd name="connsiteY2" fmla="*/ 257786 h 1877401"/>
                <a:gd name="connsiteX3" fmla="*/ 348760 w 1801900"/>
                <a:gd name="connsiteY3" fmla="*/ 130786 h 1877401"/>
                <a:gd name="connsiteX4" fmla="*/ 535027 w 1801900"/>
                <a:gd name="connsiteY4" fmla="*/ 37653 h 1877401"/>
                <a:gd name="connsiteX5" fmla="*/ 797494 w 1801900"/>
                <a:gd name="connsiteY5" fmla="*/ 3786 h 1877401"/>
                <a:gd name="connsiteX6" fmla="*/ 1009160 w 1801900"/>
                <a:gd name="connsiteY6" fmla="*/ 12253 h 1877401"/>
                <a:gd name="connsiteX7" fmla="*/ 1280094 w 1801900"/>
                <a:gd name="connsiteY7" fmla="*/ 105386 h 1877401"/>
                <a:gd name="connsiteX8" fmla="*/ 1551027 w 1801900"/>
                <a:gd name="connsiteY8" fmla="*/ 325520 h 1877401"/>
                <a:gd name="connsiteX9" fmla="*/ 1711894 w 1801900"/>
                <a:gd name="connsiteY9" fmla="*/ 647253 h 1877401"/>
                <a:gd name="connsiteX10" fmla="*/ 1796560 w 1801900"/>
                <a:gd name="connsiteY10" fmla="*/ 1062120 h 1877401"/>
                <a:gd name="connsiteX11" fmla="*/ 1779627 w 1801900"/>
                <a:gd name="connsiteY11" fmla="*/ 1637853 h 1877401"/>
                <a:gd name="connsiteX12" fmla="*/ 1669560 w 1801900"/>
                <a:gd name="connsiteY12" fmla="*/ 1874920 h 1877401"/>
                <a:gd name="connsiteX13" fmla="*/ 1669560 w 1801900"/>
                <a:gd name="connsiteY13" fmla="*/ 1747920 h 1877401"/>
                <a:gd name="connsiteX14" fmla="*/ 1644160 w 1801900"/>
                <a:gd name="connsiteY14" fmla="*/ 1527786 h 1877401"/>
                <a:gd name="connsiteX15" fmla="*/ 1584894 w 1801900"/>
                <a:gd name="connsiteY15" fmla="*/ 1349986 h 1877401"/>
                <a:gd name="connsiteX16" fmla="*/ 1534094 w 1801900"/>
                <a:gd name="connsiteY16" fmla="*/ 1256853 h 1877401"/>
                <a:gd name="connsiteX17" fmla="*/ 1339360 w 1801900"/>
                <a:gd name="connsiteY17" fmla="*/ 841986 h 1877401"/>
                <a:gd name="connsiteX18" fmla="*/ 958360 w 1801900"/>
                <a:gd name="connsiteY18" fmla="*/ 664186 h 1877401"/>
                <a:gd name="connsiteX19" fmla="*/ 594294 w 1801900"/>
                <a:gd name="connsiteY19" fmla="*/ 638786 h 1877401"/>
                <a:gd name="connsiteX20" fmla="*/ 255627 w 1801900"/>
                <a:gd name="connsiteY20" fmla="*/ 596453 h 1877401"/>
                <a:gd name="connsiteX21" fmla="*/ 10094 w 1801900"/>
                <a:gd name="connsiteY21" fmla="*/ 579520 h 187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01900" h="1877401">
                  <a:moveTo>
                    <a:pt x="10094" y="579520"/>
                  </a:moveTo>
                  <a:cubicBezTo>
                    <a:pt x="-22361" y="551298"/>
                    <a:pt x="31261" y="480742"/>
                    <a:pt x="60894" y="427120"/>
                  </a:cubicBezTo>
                  <a:cubicBezTo>
                    <a:pt x="90527" y="373498"/>
                    <a:pt x="139916" y="307175"/>
                    <a:pt x="187894" y="257786"/>
                  </a:cubicBezTo>
                  <a:cubicBezTo>
                    <a:pt x="235872" y="208397"/>
                    <a:pt x="290905" y="167475"/>
                    <a:pt x="348760" y="130786"/>
                  </a:cubicBezTo>
                  <a:cubicBezTo>
                    <a:pt x="406615" y="94097"/>
                    <a:pt x="460238" y="58820"/>
                    <a:pt x="535027" y="37653"/>
                  </a:cubicBezTo>
                  <a:cubicBezTo>
                    <a:pt x="609816" y="16486"/>
                    <a:pt x="718472" y="8019"/>
                    <a:pt x="797494" y="3786"/>
                  </a:cubicBezTo>
                  <a:cubicBezTo>
                    <a:pt x="876516" y="-447"/>
                    <a:pt x="928727" y="-4680"/>
                    <a:pt x="1009160" y="12253"/>
                  </a:cubicBezTo>
                  <a:cubicBezTo>
                    <a:pt x="1089593" y="29186"/>
                    <a:pt x="1189783" y="53175"/>
                    <a:pt x="1280094" y="105386"/>
                  </a:cubicBezTo>
                  <a:cubicBezTo>
                    <a:pt x="1370405" y="157597"/>
                    <a:pt x="1479060" y="235209"/>
                    <a:pt x="1551027" y="325520"/>
                  </a:cubicBezTo>
                  <a:cubicBezTo>
                    <a:pt x="1622994" y="415831"/>
                    <a:pt x="1670972" y="524486"/>
                    <a:pt x="1711894" y="647253"/>
                  </a:cubicBezTo>
                  <a:cubicBezTo>
                    <a:pt x="1752816" y="770020"/>
                    <a:pt x="1785271" y="897020"/>
                    <a:pt x="1796560" y="1062120"/>
                  </a:cubicBezTo>
                  <a:cubicBezTo>
                    <a:pt x="1807849" y="1227220"/>
                    <a:pt x="1800794" y="1502386"/>
                    <a:pt x="1779627" y="1637853"/>
                  </a:cubicBezTo>
                  <a:cubicBezTo>
                    <a:pt x="1758460" y="1773320"/>
                    <a:pt x="1687904" y="1856576"/>
                    <a:pt x="1669560" y="1874920"/>
                  </a:cubicBezTo>
                  <a:cubicBezTo>
                    <a:pt x="1651216" y="1893264"/>
                    <a:pt x="1673793" y="1805776"/>
                    <a:pt x="1669560" y="1747920"/>
                  </a:cubicBezTo>
                  <a:cubicBezTo>
                    <a:pt x="1665327" y="1690064"/>
                    <a:pt x="1658271" y="1594108"/>
                    <a:pt x="1644160" y="1527786"/>
                  </a:cubicBezTo>
                  <a:cubicBezTo>
                    <a:pt x="1630049" y="1461464"/>
                    <a:pt x="1603238" y="1395141"/>
                    <a:pt x="1584894" y="1349986"/>
                  </a:cubicBezTo>
                  <a:cubicBezTo>
                    <a:pt x="1566550" y="1304831"/>
                    <a:pt x="1575016" y="1341520"/>
                    <a:pt x="1534094" y="1256853"/>
                  </a:cubicBezTo>
                  <a:cubicBezTo>
                    <a:pt x="1493172" y="1172186"/>
                    <a:pt x="1435316" y="940764"/>
                    <a:pt x="1339360" y="841986"/>
                  </a:cubicBezTo>
                  <a:cubicBezTo>
                    <a:pt x="1243404" y="743208"/>
                    <a:pt x="1082538" y="698053"/>
                    <a:pt x="958360" y="664186"/>
                  </a:cubicBezTo>
                  <a:cubicBezTo>
                    <a:pt x="834182" y="630319"/>
                    <a:pt x="711416" y="650075"/>
                    <a:pt x="594294" y="638786"/>
                  </a:cubicBezTo>
                  <a:cubicBezTo>
                    <a:pt x="477172" y="627497"/>
                    <a:pt x="355816" y="607742"/>
                    <a:pt x="255627" y="596453"/>
                  </a:cubicBezTo>
                  <a:cubicBezTo>
                    <a:pt x="155438" y="585164"/>
                    <a:pt x="42549" y="607742"/>
                    <a:pt x="10094" y="579520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8650500" y="3939250"/>
              <a:ext cx="1708204" cy="1222082"/>
            </a:xfrm>
            <a:custGeom>
              <a:avLst/>
              <a:gdLst>
                <a:gd name="connsiteX0" fmla="*/ 69639 w 1708204"/>
                <a:gd name="connsiteY0" fmla="*/ 595499 h 1222082"/>
                <a:gd name="connsiteX1" fmla="*/ 230506 w 1708204"/>
                <a:gd name="connsiteY1" fmla="*/ 578565 h 1222082"/>
                <a:gd name="connsiteX2" fmla="*/ 340572 w 1708204"/>
                <a:gd name="connsiteY2" fmla="*/ 578565 h 1222082"/>
                <a:gd name="connsiteX3" fmla="*/ 509906 w 1708204"/>
                <a:gd name="connsiteY3" fmla="*/ 612432 h 1222082"/>
                <a:gd name="connsiteX4" fmla="*/ 670772 w 1708204"/>
                <a:gd name="connsiteY4" fmla="*/ 781765 h 1222082"/>
                <a:gd name="connsiteX5" fmla="*/ 780839 w 1708204"/>
                <a:gd name="connsiteY5" fmla="*/ 968032 h 1222082"/>
                <a:gd name="connsiteX6" fmla="*/ 950172 w 1708204"/>
                <a:gd name="connsiteY6" fmla="*/ 1154299 h 1222082"/>
                <a:gd name="connsiteX7" fmla="*/ 1212639 w 1708204"/>
                <a:gd name="connsiteY7" fmla="*/ 1222032 h 1222082"/>
                <a:gd name="connsiteX8" fmla="*/ 1432772 w 1708204"/>
                <a:gd name="connsiteY8" fmla="*/ 1162765 h 1222082"/>
                <a:gd name="connsiteX9" fmla="*/ 1602106 w 1708204"/>
                <a:gd name="connsiteY9" fmla="*/ 1027299 h 1222082"/>
                <a:gd name="connsiteX10" fmla="*/ 1652906 w 1708204"/>
                <a:gd name="connsiteY10" fmla="*/ 866432 h 1222082"/>
                <a:gd name="connsiteX11" fmla="*/ 1669839 w 1708204"/>
                <a:gd name="connsiteY11" fmla="*/ 570099 h 1222082"/>
                <a:gd name="connsiteX12" fmla="*/ 1111039 w 1708204"/>
                <a:gd name="connsiteY12" fmla="*/ 45165 h 1222082"/>
                <a:gd name="connsiteX13" fmla="*/ 509906 w 1708204"/>
                <a:gd name="connsiteY13" fmla="*/ 45165 h 1222082"/>
                <a:gd name="connsiteX14" fmla="*/ 120439 w 1708204"/>
                <a:gd name="connsiteY14" fmla="*/ 197565 h 1222082"/>
                <a:gd name="connsiteX15" fmla="*/ 1906 w 1708204"/>
                <a:gd name="connsiteY15" fmla="*/ 333032 h 1222082"/>
                <a:gd name="connsiteX16" fmla="*/ 69639 w 1708204"/>
                <a:gd name="connsiteY16" fmla="*/ 595499 h 122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8204" h="1222082">
                  <a:moveTo>
                    <a:pt x="69639" y="595499"/>
                  </a:moveTo>
                  <a:cubicBezTo>
                    <a:pt x="107739" y="636421"/>
                    <a:pt x="185351" y="581387"/>
                    <a:pt x="230506" y="578565"/>
                  </a:cubicBezTo>
                  <a:cubicBezTo>
                    <a:pt x="275661" y="575743"/>
                    <a:pt x="294005" y="572921"/>
                    <a:pt x="340572" y="578565"/>
                  </a:cubicBezTo>
                  <a:cubicBezTo>
                    <a:pt x="387139" y="584209"/>
                    <a:pt x="454873" y="578565"/>
                    <a:pt x="509906" y="612432"/>
                  </a:cubicBezTo>
                  <a:cubicBezTo>
                    <a:pt x="564939" y="646299"/>
                    <a:pt x="625616" y="722498"/>
                    <a:pt x="670772" y="781765"/>
                  </a:cubicBezTo>
                  <a:cubicBezTo>
                    <a:pt x="715928" y="841032"/>
                    <a:pt x="734272" y="905943"/>
                    <a:pt x="780839" y="968032"/>
                  </a:cubicBezTo>
                  <a:cubicBezTo>
                    <a:pt x="827406" y="1030121"/>
                    <a:pt x="878205" y="1111966"/>
                    <a:pt x="950172" y="1154299"/>
                  </a:cubicBezTo>
                  <a:cubicBezTo>
                    <a:pt x="1022139" y="1196632"/>
                    <a:pt x="1132206" y="1220621"/>
                    <a:pt x="1212639" y="1222032"/>
                  </a:cubicBezTo>
                  <a:cubicBezTo>
                    <a:pt x="1293072" y="1223443"/>
                    <a:pt x="1367861" y="1195220"/>
                    <a:pt x="1432772" y="1162765"/>
                  </a:cubicBezTo>
                  <a:cubicBezTo>
                    <a:pt x="1497683" y="1130310"/>
                    <a:pt x="1565417" y="1076688"/>
                    <a:pt x="1602106" y="1027299"/>
                  </a:cubicBezTo>
                  <a:cubicBezTo>
                    <a:pt x="1638795" y="977910"/>
                    <a:pt x="1641617" y="942632"/>
                    <a:pt x="1652906" y="866432"/>
                  </a:cubicBezTo>
                  <a:cubicBezTo>
                    <a:pt x="1664195" y="790232"/>
                    <a:pt x="1760150" y="706977"/>
                    <a:pt x="1669839" y="570099"/>
                  </a:cubicBezTo>
                  <a:cubicBezTo>
                    <a:pt x="1579528" y="433221"/>
                    <a:pt x="1304361" y="132654"/>
                    <a:pt x="1111039" y="45165"/>
                  </a:cubicBezTo>
                  <a:cubicBezTo>
                    <a:pt x="917717" y="-42324"/>
                    <a:pt x="675006" y="19765"/>
                    <a:pt x="509906" y="45165"/>
                  </a:cubicBezTo>
                  <a:cubicBezTo>
                    <a:pt x="344806" y="70565"/>
                    <a:pt x="205106" y="149587"/>
                    <a:pt x="120439" y="197565"/>
                  </a:cubicBezTo>
                  <a:cubicBezTo>
                    <a:pt x="35772" y="245543"/>
                    <a:pt x="13195" y="272354"/>
                    <a:pt x="1906" y="333032"/>
                  </a:cubicBezTo>
                  <a:cubicBezTo>
                    <a:pt x="-9383" y="393710"/>
                    <a:pt x="31539" y="554577"/>
                    <a:pt x="69639" y="595499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8275587" y="3330514"/>
              <a:ext cx="1075408" cy="2136914"/>
            </a:xfrm>
            <a:custGeom>
              <a:avLst/>
              <a:gdLst>
                <a:gd name="connsiteX0" fmla="*/ 1650 w 1075408"/>
                <a:gd name="connsiteY0" fmla="*/ 17275 h 2136914"/>
                <a:gd name="connsiteX1" fmla="*/ 153041 w 1075408"/>
                <a:gd name="connsiteY1" fmla="*/ 108110 h 2136914"/>
                <a:gd name="connsiteX2" fmla="*/ 334710 w 1075408"/>
                <a:gd name="connsiteY2" fmla="*/ 217111 h 2136914"/>
                <a:gd name="connsiteX3" fmla="*/ 455822 w 1075408"/>
                <a:gd name="connsiteY3" fmla="*/ 338224 h 2136914"/>
                <a:gd name="connsiteX4" fmla="*/ 552712 w 1075408"/>
                <a:gd name="connsiteY4" fmla="*/ 459336 h 2136914"/>
                <a:gd name="connsiteX5" fmla="*/ 637491 w 1075408"/>
                <a:gd name="connsiteY5" fmla="*/ 665228 h 2136914"/>
                <a:gd name="connsiteX6" fmla="*/ 764659 w 1075408"/>
                <a:gd name="connsiteY6" fmla="*/ 961953 h 2136914"/>
                <a:gd name="connsiteX7" fmla="*/ 746492 w 1075408"/>
                <a:gd name="connsiteY7" fmla="*/ 1143622 h 2136914"/>
                <a:gd name="connsiteX8" fmla="*/ 752548 w 1075408"/>
                <a:gd name="connsiteY8" fmla="*/ 1246568 h 2136914"/>
                <a:gd name="connsiteX9" fmla="*/ 794937 w 1075408"/>
                <a:gd name="connsiteY9" fmla="*/ 1404014 h 2136914"/>
                <a:gd name="connsiteX10" fmla="*/ 794937 w 1075408"/>
                <a:gd name="connsiteY10" fmla="*/ 1658351 h 2136914"/>
                <a:gd name="connsiteX11" fmla="*/ 698047 w 1075408"/>
                <a:gd name="connsiteY11" fmla="*/ 1930854 h 2136914"/>
                <a:gd name="connsiteX12" fmla="*/ 613269 w 1075408"/>
                <a:gd name="connsiteY12" fmla="*/ 2130690 h 2136914"/>
                <a:gd name="connsiteX13" fmla="*/ 691992 w 1075408"/>
                <a:gd name="connsiteY13" fmla="*/ 2076189 h 2136914"/>
                <a:gd name="connsiteX14" fmla="*/ 825216 w 1075408"/>
                <a:gd name="connsiteY14" fmla="*/ 1973243 h 2136914"/>
                <a:gd name="connsiteX15" fmla="*/ 952384 w 1075408"/>
                <a:gd name="connsiteY15" fmla="*/ 1779463 h 2136914"/>
                <a:gd name="connsiteX16" fmla="*/ 1043218 w 1075408"/>
                <a:gd name="connsiteY16" fmla="*/ 1494849 h 2136914"/>
                <a:gd name="connsiteX17" fmla="*/ 1049274 w 1075408"/>
                <a:gd name="connsiteY17" fmla="*/ 1228401 h 2136914"/>
                <a:gd name="connsiteX18" fmla="*/ 1067441 w 1075408"/>
                <a:gd name="connsiteY18" fmla="*/ 828730 h 2136914"/>
                <a:gd name="connsiteX19" fmla="*/ 903939 w 1075408"/>
                <a:gd name="connsiteY19" fmla="*/ 483559 h 2136914"/>
                <a:gd name="connsiteX20" fmla="*/ 782826 w 1075408"/>
                <a:gd name="connsiteY20" fmla="*/ 326112 h 2136914"/>
                <a:gd name="connsiteX21" fmla="*/ 619324 w 1075408"/>
                <a:gd name="connsiteY21" fmla="*/ 174722 h 2136914"/>
                <a:gd name="connsiteX22" fmla="*/ 437655 w 1075408"/>
                <a:gd name="connsiteY22" fmla="*/ 65720 h 2136914"/>
                <a:gd name="connsiteX23" fmla="*/ 274153 w 1075408"/>
                <a:gd name="connsiteY23" fmla="*/ 5164 h 2136914"/>
                <a:gd name="connsiteX24" fmla="*/ 1650 w 1075408"/>
                <a:gd name="connsiteY24" fmla="*/ 17275 h 21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75408" h="2136914">
                  <a:moveTo>
                    <a:pt x="1650" y="17275"/>
                  </a:moveTo>
                  <a:cubicBezTo>
                    <a:pt x="-18535" y="34433"/>
                    <a:pt x="153041" y="108110"/>
                    <a:pt x="153041" y="108110"/>
                  </a:cubicBezTo>
                  <a:cubicBezTo>
                    <a:pt x="208551" y="141416"/>
                    <a:pt x="284247" y="178759"/>
                    <a:pt x="334710" y="217111"/>
                  </a:cubicBezTo>
                  <a:cubicBezTo>
                    <a:pt x="385173" y="255463"/>
                    <a:pt x="419488" y="297853"/>
                    <a:pt x="455822" y="338224"/>
                  </a:cubicBezTo>
                  <a:cubicBezTo>
                    <a:pt x="492156" y="378595"/>
                    <a:pt x="522434" y="404835"/>
                    <a:pt x="552712" y="459336"/>
                  </a:cubicBezTo>
                  <a:cubicBezTo>
                    <a:pt x="582990" y="513837"/>
                    <a:pt x="602167" y="581459"/>
                    <a:pt x="637491" y="665228"/>
                  </a:cubicBezTo>
                  <a:cubicBezTo>
                    <a:pt x="672816" y="748998"/>
                    <a:pt x="746492" y="882221"/>
                    <a:pt x="764659" y="961953"/>
                  </a:cubicBezTo>
                  <a:cubicBezTo>
                    <a:pt x="782826" y="1041685"/>
                    <a:pt x="748510" y="1096186"/>
                    <a:pt x="746492" y="1143622"/>
                  </a:cubicBezTo>
                  <a:cubicBezTo>
                    <a:pt x="744474" y="1191058"/>
                    <a:pt x="744474" y="1203169"/>
                    <a:pt x="752548" y="1246568"/>
                  </a:cubicBezTo>
                  <a:cubicBezTo>
                    <a:pt x="760622" y="1289967"/>
                    <a:pt x="787872" y="1335384"/>
                    <a:pt x="794937" y="1404014"/>
                  </a:cubicBezTo>
                  <a:cubicBezTo>
                    <a:pt x="802002" y="1472644"/>
                    <a:pt x="811085" y="1570544"/>
                    <a:pt x="794937" y="1658351"/>
                  </a:cubicBezTo>
                  <a:cubicBezTo>
                    <a:pt x="778789" y="1746158"/>
                    <a:pt x="728325" y="1852131"/>
                    <a:pt x="698047" y="1930854"/>
                  </a:cubicBezTo>
                  <a:cubicBezTo>
                    <a:pt x="667769" y="2009577"/>
                    <a:pt x="614278" y="2106468"/>
                    <a:pt x="613269" y="2130690"/>
                  </a:cubicBezTo>
                  <a:cubicBezTo>
                    <a:pt x="612260" y="2154912"/>
                    <a:pt x="656668" y="2102430"/>
                    <a:pt x="691992" y="2076189"/>
                  </a:cubicBezTo>
                  <a:cubicBezTo>
                    <a:pt x="727317" y="2049948"/>
                    <a:pt x="781817" y="2022697"/>
                    <a:pt x="825216" y="1973243"/>
                  </a:cubicBezTo>
                  <a:cubicBezTo>
                    <a:pt x="868615" y="1923789"/>
                    <a:pt x="916050" y="1859195"/>
                    <a:pt x="952384" y="1779463"/>
                  </a:cubicBezTo>
                  <a:cubicBezTo>
                    <a:pt x="988718" y="1699731"/>
                    <a:pt x="1027070" y="1586693"/>
                    <a:pt x="1043218" y="1494849"/>
                  </a:cubicBezTo>
                  <a:cubicBezTo>
                    <a:pt x="1059366" y="1403005"/>
                    <a:pt x="1045237" y="1339421"/>
                    <a:pt x="1049274" y="1228401"/>
                  </a:cubicBezTo>
                  <a:cubicBezTo>
                    <a:pt x="1053311" y="1117381"/>
                    <a:pt x="1091663" y="952870"/>
                    <a:pt x="1067441" y="828730"/>
                  </a:cubicBezTo>
                  <a:cubicBezTo>
                    <a:pt x="1043219" y="704590"/>
                    <a:pt x="951375" y="567329"/>
                    <a:pt x="903939" y="483559"/>
                  </a:cubicBezTo>
                  <a:cubicBezTo>
                    <a:pt x="856503" y="399789"/>
                    <a:pt x="830262" y="377585"/>
                    <a:pt x="782826" y="326112"/>
                  </a:cubicBezTo>
                  <a:cubicBezTo>
                    <a:pt x="735390" y="274639"/>
                    <a:pt x="676852" y="218121"/>
                    <a:pt x="619324" y="174722"/>
                  </a:cubicBezTo>
                  <a:cubicBezTo>
                    <a:pt x="561796" y="131323"/>
                    <a:pt x="495184" y="93980"/>
                    <a:pt x="437655" y="65720"/>
                  </a:cubicBezTo>
                  <a:cubicBezTo>
                    <a:pt x="380126" y="37460"/>
                    <a:pt x="345811" y="15257"/>
                    <a:pt x="274153" y="5164"/>
                  </a:cubicBezTo>
                  <a:cubicBezTo>
                    <a:pt x="202495" y="-4929"/>
                    <a:pt x="21835" y="117"/>
                    <a:pt x="1650" y="17275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9364755" y="4666704"/>
              <a:ext cx="404960" cy="874288"/>
            </a:xfrm>
            <a:custGeom>
              <a:avLst/>
              <a:gdLst>
                <a:gd name="connsiteX0" fmla="*/ 69107 w 404960"/>
                <a:gd name="connsiteY0" fmla="*/ 43602 h 874288"/>
                <a:gd name="connsiteX1" fmla="*/ 129663 w 404960"/>
                <a:gd name="connsiteY1" fmla="*/ 376661 h 874288"/>
                <a:gd name="connsiteX2" fmla="*/ 165997 w 404960"/>
                <a:gd name="connsiteY2" fmla="*/ 485663 h 874288"/>
                <a:gd name="connsiteX3" fmla="*/ 147830 w 404960"/>
                <a:gd name="connsiteY3" fmla="*/ 637053 h 874288"/>
                <a:gd name="connsiteX4" fmla="*/ 38829 w 404960"/>
                <a:gd name="connsiteY4" fmla="*/ 836889 h 874288"/>
                <a:gd name="connsiteX5" fmla="*/ 2495 w 404960"/>
                <a:gd name="connsiteY5" fmla="*/ 867167 h 874288"/>
                <a:gd name="connsiteX6" fmla="*/ 99385 w 404960"/>
                <a:gd name="connsiteY6" fmla="*/ 867167 h 874288"/>
                <a:gd name="connsiteX7" fmla="*/ 232609 w 404960"/>
                <a:gd name="connsiteY7" fmla="*/ 788444 h 874288"/>
                <a:gd name="connsiteX8" fmla="*/ 347666 w 404960"/>
                <a:gd name="connsiteY8" fmla="*/ 624942 h 874288"/>
                <a:gd name="connsiteX9" fmla="*/ 390056 w 404960"/>
                <a:gd name="connsiteY9" fmla="*/ 509885 h 874288"/>
                <a:gd name="connsiteX10" fmla="*/ 402167 w 404960"/>
                <a:gd name="connsiteY10" fmla="*/ 279771 h 874288"/>
                <a:gd name="connsiteX11" fmla="*/ 341610 w 404960"/>
                <a:gd name="connsiteY11" fmla="*/ 31491 h 874288"/>
                <a:gd name="connsiteX12" fmla="*/ 69107 w 404960"/>
                <a:gd name="connsiteY12" fmla="*/ 43602 h 87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4960" h="874288">
                  <a:moveTo>
                    <a:pt x="69107" y="43602"/>
                  </a:moveTo>
                  <a:cubicBezTo>
                    <a:pt x="33783" y="101130"/>
                    <a:pt x="113515" y="302984"/>
                    <a:pt x="129663" y="376661"/>
                  </a:cubicBezTo>
                  <a:cubicBezTo>
                    <a:pt x="145811" y="450338"/>
                    <a:pt x="162969" y="442264"/>
                    <a:pt x="165997" y="485663"/>
                  </a:cubicBezTo>
                  <a:cubicBezTo>
                    <a:pt x="169025" y="529062"/>
                    <a:pt x="169025" y="578515"/>
                    <a:pt x="147830" y="637053"/>
                  </a:cubicBezTo>
                  <a:cubicBezTo>
                    <a:pt x="126635" y="695591"/>
                    <a:pt x="63051" y="798537"/>
                    <a:pt x="38829" y="836889"/>
                  </a:cubicBezTo>
                  <a:cubicBezTo>
                    <a:pt x="14607" y="875241"/>
                    <a:pt x="-7598" y="862121"/>
                    <a:pt x="2495" y="867167"/>
                  </a:cubicBezTo>
                  <a:cubicBezTo>
                    <a:pt x="12588" y="872213"/>
                    <a:pt x="61033" y="880287"/>
                    <a:pt x="99385" y="867167"/>
                  </a:cubicBezTo>
                  <a:cubicBezTo>
                    <a:pt x="137737" y="854047"/>
                    <a:pt x="191229" y="828815"/>
                    <a:pt x="232609" y="788444"/>
                  </a:cubicBezTo>
                  <a:cubicBezTo>
                    <a:pt x="273989" y="748073"/>
                    <a:pt x="321425" y="671368"/>
                    <a:pt x="347666" y="624942"/>
                  </a:cubicBezTo>
                  <a:cubicBezTo>
                    <a:pt x="373907" y="578516"/>
                    <a:pt x="380972" y="567414"/>
                    <a:pt x="390056" y="509885"/>
                  </a:cubicBezTo>
                  <a:cubicBezTo>
                    <a:pt x="399140" y="452356"/>
                    <a:pt x="410241" y="359503"/>
                    <a:pt x="402167" y="279771"/>
                  </a:cubicBezTo>
                  <a:cubicBezTo>
                    <a:pt x="394093" y="200039"/>
                    <a:pt x="398129" y="73880"/>
                    <a:pt x="341610" y="31491"/>
                  </a:cubicBezTo>
                  <a:cubicBezTo>
                    <a:pt x="285091" y="-10898"/>
                    <a:pt x="104431" y="-13926"/>
                    <a:pt x="69107" y="43602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8672633" y="3897890"/>
              <a:ext cx="1505511" cy="955644"/>
            </a:xfrm>
            <a:custGeom>
              <a:avLst/>
              <a:gdLst>
                <a:gd name="connsiteX0" fmla="*/ 14167 w 1505511"/>
                <a:gd name="connsiteY0" fmla="*/ 422064 h 955644"/>
                <a:gd name="connsiteX1" fmla="*/ 148982 w 1505511"/>
                <a:gd name="connsiteY1" fmla="*/ 234495 h 955644"/>
                <a:gd name="connsiteX2" fmla="*/ 377582 w 1505511"/>
                <a:gd name="connsiteY2" fmla="*/ 70372 h 955644"/>
                <a:gd name="connsiteX3" fmla="*/ 705829 w 1505511"/>
                <a:gd name="connsiteY3" fmla="*/ 33 h 955644"/>
                <a:gd name="connsiteX4" fmla="*/ 1110275 w 1505511"/>
                <a:gd name="connsiteY4" fmla="*/ 64510 h 955644"/>
                <a:gd name="connsiteX5" fmla="*/ 1379905 w 1505511"/>
                <a:gd name="connsiteY5" fmla="*/ 269664 h 955644"/>
                <a:gd name="connsiteX6" fmla="*/ 1502998 w 1505511"/>
                <a:gd name="connsiteY6" fmla="*/ 545156 h 955644"/>
                <a:gd name="connsiteX7" fmla="*/ 1450244 w 1505511"/>
                <a:gd name="connsiteY7" fmla="*/ 750310 h 955644"/>
                <a:gd name="connsiteX8" fmla="*/ 1303705 w 1505511"/>
                <a:gd name="connsiteY8" fmla="*/ 890987 h 955644"/>
                <a:gd name="connsiteX9" fmla="*/ 1110275 w 1505511"/>
                <a:gd name="connsiteY9" fmla="*/ 955464 h 955644"/>
                <a:gd name="connsiteX10" fmla="*/ 963736 w 1505511"/>
                <a:gd name="connsiteY10" fmla="*/ 873402 h 955644"/>
                <a:gd name="connsiteX11" fmla="*/ 823059 w 1505511"/>
                <a:gd name="connsiteY11" fmla="*/ 679972 h 955644"/>
                <a:gd name="connsiteX12" fmla="*/ 758582 w 1505511"/>
                <a:gd name="connsiteY12" fmla="*/ 574464 h 955644"/>
                <a:gd name="connsiteX13" fmla="*/ 647213 w 1505511"/>
                <a:gd name="connsiteY13" fmla="*/ 509987 h 955644"/>
                <a:gd name="connsiteX14" fmla="*/ 459644 w 1505511"/>
                <a:gd name="connsiteY14" fmla="*/ 474818 h 955644"/>
                <a:gd name="connsiteX15" fmla="*/ 190013 w 1505511"/>
                <a:gd name="connsiteY15" fmla="*/ 527572 h 955644"/>
                <a:gd name="connsiteX16" fmla="*/ 25890 w 1505511"/>
                <a:gd name="connsiteY16" fmla="*/ 539295 h 955644"/>
                <a:gd name="connsiteX17" fmla="*/ 14167 w 1505511"/>
                <a:gd name="connsiteY17" fmla="*/ 422064 h 955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05511" h="955644">
                  <a:moveTo>
                    <a:pt x="14167" y="422064"/>
                  </a:moveTo>
                  <a:cubicBezTo>
                    <a:pt x="34682" y="371264"/>
                    <a:pt x="88413" y="293110"/>
                    <a:pt x="148982" y="234495"/>
                  </a:cubicBezTo>
                  <a:cubicBezTo>
                    <a:pt x="209551" y="175880"/>
                    <a:pt x="284774" y="109449"/>
                    <a:pt x="377582" y="70372"/>
                  </a:cubicBezTo>
                  <a:cubicBezTo>
                    <a:pt x="470390" y="31295"/>
                    <a:pt x="583714" y="1010"/>
                    <a:pt x="705829" y="33"/>
                  </a:cubicBezTo>
                  <a:cubicBezTo>
                    <a:pt x="827944" y="-944"/>
                    <a:pt x="997929" y="19571"/>
                    <a:pt x="1110275" y="64510"/>
                  </a:cubicBezTo>
                  <a:cubicBezTo>
                    <a:pt x="1222621" y="109449"/>
                    <a:pt x="1314451" y="189556"/>
                    <a:pt x="1379905" y="269664"/>
                  </a:cubicBezTo>
                  <a:cubicBezTo>
                    <a:pt x="1445359" y="349772"/>
                    <a:pt x="1491275" y="465048"/>
                    <a:pt x="1502998" y="545156"/>
                  </a:cubicBezTo>
                  <a:cubicBezTo>
                    <a:pt x="1514721" y="625264"/>
                    <a:pt x="1483459" y="692672"/>
                    <a:pt x="1450244" y="750310"/>
                  </a:cubicBezTo>
                  <a:cubicBezTo>
                    <a:pt x="1417029" y="807948"/>
                    <a:pt x="1360366" y="856795"/>
                    <a:pt x="1303705" y="890987"/>
                  </a:cubicBezTo>
                  <a:cubicBezTo>
                    <a:pt x="1247044" y="925179"/>
                    <a:pt x="1166937" y="958395"/>
                    <a:pt x="1110275" y="955464"/>
                  </a:cubicBezTo>
                  <a:cubicBezTo>
                    <a:pt x="1053614" y="952533"/>
                    <a:pt x="1011605" y="919317"/>
                    <a:pt x="963736" y="873402"/>
                  </a:cubicBezTo>
                  <a:cubicBezTo>
                    <a:pt x="915867" y="827487"/>
                    <a:pt x="857251" y="729795"/>
                    <a:pt x="823059" y="679972"/>
                  </a:cubicBezTo>
                  <a:cubicBezTo>
                    <a:pt x="788867" y="630149"/>
                    <a:pt x="787890" y="602795"/>
                    <a:pt x="758582" y="574464"/>
                  </a:cubicBezTo>
                  <a:cubicBezTo>
                    <a:pt x="729274" y="546133"/>
                    <a:pt x="697036" y="526595"/>
                    <a:pt x="647213" y="509987"/>
                  </a:cubicBezTo>
                  <a:cubicBezTo>
                    <a:pt x="597390" y="493379"/>
                    <a:pt x="535844" y="471887"/>
                    <a:pt x="459644" y="474818"/>
                  </a:cubicBezTo>
                  <a:cubicBezTo>
                    <a:pt x="383444" y="477749"/>
                    <a:pt x="262305" y="516826"/>
                    <a:pt x="190013" y="527572"/>
                  </a:cubicBezTo>
                  <a:cubicBezTo>
                    <a:pt x="117721" y="538318"/>
                    <a:pt x="58128" y="550041"/>
                    <a:pt x="25890" y="539295"/>
                  </a:cubicBezTo>
                  <a:cubicBezTo>
                    <a:pt x="-6348" y="528549"/>
                    <a:pt x="-6348" y="472864"/>
                    <a:pt x="14167" y="422064"/>
                  </a:cubicBezTo>
                  <a:close/>
                </a:path>
              </a:pathLst>
            </a:custGeom>
            <a:solidFill>
              <a:srgbClr val="FB82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20535420">
              <a:off x="8148006" y="4009013"/>
              <a:ext cx="717752" cy="865135"/>
            </a:xfrm>
            <a:prstGeom prst="ellipse">
              <a:avLst/>
            </a:pr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8056065" y="4364839"/>
              <a:ext cx="199981" cy="292277"/>
            </a:xfrm>
            <a:custGeom>
              <a:avLst/>
              <a:gdLst>
                <a:gd name="connsiteX0" fmla="*/ 123964 w 199981"/>
                <a:gd name="connsiteY0" fmla="*/ 4626 h 292277"/>
                <a:gd name="connsiteX1" fmla="*/ 84208 w 199981"/>
                <a:gd name="connsiteY1" fmla="*/ 115060 h 292277"/>
                <a:gd name="connsiteX2" fmla="*/ 44451 w 199981"/>
                <a:gd name="connsiteY2" fmla="*/ 194573 h 292277"/>
                <a:gd name="connsiteX3" fmla="*/ 277 w 199981"/>
                <a:gd name="connsiteY3" fmla="*/ 229913 h 292277"/>
                <a:gd name="connsiteX4" fmla="*/ 66538 w 199981"/>
                <a:gd name="connsiteY4" fmla="*/ 216660 h 292277"/>
                <a:gd name="connsiteX5" fmla="*/ 128382 w 199981"/>
                <a:gd name="connsiteY5" fmla="*/ 194573 h 292277"/>
                <a:gd name="connsiteX6" fmla="*/ 154886 w 199981"/>
                <a:gd name="connsiteY6" fmla="*/ 172486 h 292277"/>
                <a:gd name="connsiteX7" fmla="*/ 84208 w 199981"/>
                <a:gd name="connsiteY7" fmla="*/ 225495 h 292277"/>
                <a:gd name="connsiteX8" fmla="*/ 35617 w 199981"/>
                <a:gd name="connsiteY8" fmla="*/ 282921 h 292277"/>
                <a:gd name="connsiteX9" fmla="*/ 13530 w 199981"/>
                <a:gd name="connsiteY9" fmla="*/ 287339 h 292277"/>
                <a:gd name="connsiteX10" fmla="*/ 88625 w 199981"/>
                <a:gd name="connsiteY10" fmla="*/ 282921 h 292277"/>
                <a:gd name="connsiteX11" fmla="*/ 132799 w 199981"/>
                <a:gd name="connsiteY11" fmla="*/ 252000 h 292277"/>
                <a:gd name="connsiteX12" fmla="*/ 163721 w 199981"/>
                <a:gd name="connsiteY12" fmla="*/ 234330 h 292277"/>
                <a:gd name="connsiteX13" fmla="*/ 199060 w 199981"/>
                <a:gd name="connsiteY13" fmla="*/ 282921 h 292277"/>
                <a:gd name="connsiteX14" fmla="*/ 123964 w 199981"/>
                <a:gd name="connsiteY14" fmla="*/ 4626 h 2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9981" h="292277">
                  <a:moveTo>
                    <a:pt x="123964" y="4626"/>
                  </a:moveTo>
                  <a:cubicBezTo>
                    <a:pt x="104822" y="-23351"/>
                    <a:pt x="97460" y="83402"/>
                    <a:pt x="84208" y="115060"/>
                  </a:cubicBezTo>
                  <a:cubicBezTo>
                    <a:pt x="70956" y="146718"/>
                    <a:pt x="58439" y="175431"/>
                    <a:pt x="44451" y="194573"/>
                  </a:cubicBezTo>
                  <a:cubicBezTo>
                    <a:pt x="30463" y="213715"/>
                    <a:pt x="-3404" y="226232"/>
                    <a:pt x="277" y="229913"/>
                  </a:cubicBezTo>
                  <a:cubicBezTo>
                    <a:pt x="3958" y="233594"/>
                    <a:pt x="45187" y="222550"/>
                    <a:pt x="66538" y="216660"/>
                  </a:cubicBezTo>
                  <a:cubicBezTo>
                    <a:pt x="87889" y="210770"/>
                    <a:pt x="113657" y="201935"/>
                    <a:pt x="128382" y="194573"/>
                  </a:cubicBezTo>
                  <a:cubicBezTo>
                    <a:pt x="143107" y="187211"/>
                    <a:pt x="162248" y="167332"/>
                    <a:pt x="154886" y="172486"/>
                  </a:cubicBezTo>
                  <a:cubicBezTo>
                    <a:pt x="147524" y="177640"/>
                    <a:pt x="104086" y="207089"/>
                    <a:pt x="84208" y="225495"/>
                  </a:cubicBezTo>
                  <a:cubicBezTo>
                    <a:pt x="64330" y="243901"/>
                    <a:pt x="47396" y="272614"/>
                    <a:pt x="35617" y="282921"/>
                  </a:cubicBezTo>
                  <a:cubicBezTo>
                    <a:pt x="23838" y="293228"/>
                    <a:pt x="4695" y="287339"/>
                    <a:pt x="13530" y="287339"/>
                  </a:cubicBezTo>
                  <a:cubicBezTo>
                    <a:pt x="22365" y="287339"/>
                    <a:pt x="68747" y="288811"/>
                    <a:pt x="88625" y="282921"/>
                  </a:cubicBezTo>
                  <a:cubicBezTo>
                    <a:pt x="108503" y="277031"/>
                    <a:pt x="120283" y="260099"/>
                    <a:pt x="132799" y="252000"/>
                  </a:cubicBezTo>
                  <a:cubicBezTo>
                    <a:pt x="145315" y="243902"/>
                    <a:pt x="152678" y="229177"/>
                    <a:pt x="163721" y="234330"/>
                  </a:cubicBezTo>
                  <a:cubicBezTo>
                    <a:pt x="174765" y="239484"/>
                    <a:pt x="205686" y="318996"/>
                    <a:pt x="199060" y="282921"/>
                  </a:cubicBezTo>
                  <a:cubicBezTo>
                    <a:pt x="192434" y="246846"/>
                    <a:pt x="143106" y="32603"/>
                    <a:pt x="123964" y="4626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 rot="20535420">
              <a:off x="8208216" y="4056672"/>
              <a:ext cx="590236" cy="778180"/>
            </a:xfrm>
            <a:prstGeom prst="ellipse">
              <a:avLst/>
            </a:prstGeom>
            <a:solidFill>
              <a:srgbClr val="FF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8257570" y="4031994"/>
              <a:ext cx="200011" cy="393737"/>
            </a:xfrm>
            <a:custGeom>
              <a:avLst/>
              <a:gdLst>
                <a:gd name="connsiteX0" fmla="*/ 177113 w 200011"/>
                <a:gd name="connsiteY0" fmla="*/ 81 h 393737"/>
                <a:gd name="connsiteX1" fmla="*/ 62056 w 200011"/>
                <a:gd name="connsiteY1" fmla="*/ 42471 h 393737"/>
                <a:gd name="connsiteX2" fmla="*/ 1500 w 200011"/>
                <a:gd name="connsiteY2" fmla="*/ 212028 h 393737"/>
                <a:gd name="connsiteX3" fmla="*/ 25723 w 200011"/>
                <a:gd name="connsiteY3" fmla="*/ 345252 h 393737"/>
                <a:gd name="connsiteX4" fmla="*/ 104446 w 200011"/>
                <a:gd name="connsiteY4" fmla="*/ 393697 h 393737"/>
                <a:gd name="connsiteX5" fmla="*/ 165002 w 200011"/>
                <a:gd name="connsiteY5" fmla="*/ 351308 h 393737"/>
                <a:gd name="connsiteX6" fmla="*/ 152891 w 200011"/>
                <a:gd name="connsiteY6" fmla="*/ 242307 h 393737"/>
                <a:gd name="connsiteX7" fmla="*/ 158946 w 200011"/>
                <a:gd name="connsiteY7" fmla="*/ 133305 h 393737"/>
                <a:gd name="connsiteX8" fmla="*/ 195280 w 200011"/>
                <a:gd name="connsiteY8" fmla="*/ 48526 h 393737"/>
                <a:gd name="connsiteX9" fmla="*/ 177113 w 200011"/>
                <a:gd name="connsiteY9" fmla="*/ 81 h 39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11" h="393737">
                  <a:moveTo>
                    <a:pt x="177113" y="81"/>
                  </a:moveTo>
                  <a:cubicBezTo>
                    <a:pt x="154909" y="-928"/>
                    <a:pt x="91325" y="7147"/>
                    <a:pt x="62056" y="42471"/>
                  </a:cubicBezTo>
                  <a:cubicBezTo>
                    <a:pt x="32787" y="77795"/>
                    <a:pt x="7556" y="161564"/>
                    <a:pt x="1500" y="212028"/>
                  </a:cubicBezTo>
                  <a:cubicBezTo>
                    <a:pt x="-4556" y="262492"/>
                    <a:pt x="8565" y="314974"/>
                    <a:pt x="25723" y="345252"/>
                  </a:cubicBezTo>
                  <a:cubicBezTo>
                    <a:pt x="42881" y="375530"/>
                    <a:pt x="81233" y="392688"/>
                    <a:pt x="104446" y="393697"/>
                  </a:cubicBezTo>
                  <a:cubicBezTo>
                    <a:pt x="127659" y="394706"/>
                    <a:pt x="156928" y="376540"/>
                    <a:pt x="165002" y="351308"/>
                  </a:cubicBezTo>
                  <a:cubicBezTo>
                    <a:pt x="173076" y="326076"/>
                    <a:pt x="153900" y="278641"/>
                    <a:pt x="152891" y="242307"/>
                  </a:cubicBezTo>
                  <a:cubicBezTo>
                    <a:pt x="151882" y="205973"/>
                    <a:pt x="151881" y="165602"/>
                    <a:pt x="158946" y="133305"/>
                  </a:cubicBezTo>
                  <a:cubicBezTo>
                    <a:pt x="166011" y="101008"/>
                    <a:pt x="185187" y="68711"/>
                    <a:pt x="195280" y="48526"/>
                  </a:cubicBezTo>
                  <a:cubicBezTo>
                    <a:pt x="205373" y="28341"/>
                    <a:pt x="199317" y="1090"/>
                    <a:pt x="177113" y="81"/>
                  </a:cubicBezTo>
                  <a:close/>
                </a:path>
              </a:pathLst>
            </a:cu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 rot="18982674" flipV="1">
              <a:off x="8454035" y="4497669"/>
              <a:ext cx="200011" cy="393737"/>
            </a:xfrm>
            <a:custGeom>
              <a:avLst/>
              <a:gdLst>
                <a:gd name="connsiteX0" fmla="*/ 177113 w 200011"/>
                <a:gd name="connsiteY0" fmla="*/ 81 h 393737"/>
                <a:gd name="connsiteX1" fmla="*/ 62056 w 200011"/>
                <a:gd name="connsiteY1" fmla="*/ 42471 h 393737"/>
                <a:gd name="connsiteX2" fmla="*/ 1500 w 200011"/>
                <a:gd name="connsiteY2" fmla="*/ 212028 h 393737"/>
                <a:gd name="connsiteX3" fmla="*/ 25723 w 200011"/>
                <a:gd name="connsiteY3" fmla="*/ 345252 h 393737"/>
                <a:gd name="connsiteX4" fmla="*/ 104446 w 200011"/>
                <a:gd name="connsiteY4" fmla="*/ 393697 h 393737"/>
                <a:gd name="connsiteX5" fmla="*/ 165002 w 200011"/>
                <a:gd name="connsiteY5" fmla="*/ 351308 h 393737"/>
                <a:gd name="connsiteX6" fmla="*/ 152891 w 200011"/>
                <a:gd name="connsiteY6" fmla="*/ 242307 h 393737"/>
                <a:gd name="connsiteX7" fmla="*/ 158946 w 200011"/>
                <a:gd name="connsiteY7" fmla="*/ 133305 h 393737"/>
                <a:gd name="connsiteX8" fmla="*/ 195280 w 200011"/>
                <a:gd name="connsiteY8" fmla="*/ 48526 h 393737"/>
                <a:gd name="connsiteX9" fmla="*/ 177113 w 200011"/>
                <a:gd name="connsiteY9" fmla="*/ 81 h 39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11" h="393737">
                  <a:moveTo>
                    <a:pt x="177113" y="81"/>
                  </a:moveTo>
                  <a:cubicBezTo>
                    <a:pt x="154909" y="-928"/>
                    <a:pt x="91325" y="7147"/>
                    <a:pt x="62056" y="42471"/>
                  </a:cubicBezTo>
                  <a:cubicBezTo>
                    <a:pt x="32787" y="77795"/>
                    <a:pt x="7556" y="161564"/>
                    <a:pt x="1500" y="212028"/>
                  </a:cubicBezTo>
                  <a:cubicBezTo>
                    <a:pt x="-4556" y="262492"/>
                    <a:pt x="8565" y="314974"/>
                    <a:pt x="25723" y="345252"/>
                  </a:cubicBezTo>
                  <a:cubicBezTo>
                    <a:pt x="42881" y="375530"/>
                    <a:pt x="81233" y="392688"/>
                    <a:pt x="104446" y="393697"/>
                  </a:cubicBezTo>
                  <a:cubicBezTo>
                    <a:pt x="127659" y="394706"/>
                    <a:pt x="156928" y="376540"/>
                    <a:pt x="165002" y="351308"/>
                  </a:cubicBezTo>
                  <a:cubicBezTo>
                    <a:pt x="173076" y="326076"/>
                    <a:pt x="153900" y="278641"/>
                    <a:pt x="152891" y="242307"/>
                  </a:cubicBezTo>
                  <a:cubicBezTo>
                    <a:pt x="151882" y="205973"/>
                    <a:pt x="151881" y="165602"/>
                    <a:pt x="158946" y="133305"/>
                  </a:cubicBezTo>
                  <a:cubicBezTo>
                    <a:pt x="166011" y="101008"/>
                    <a:pt x="185187" y="68711"/>
                    <a:pt x="195280" y="48526"/>
                  </a:cubicBezTo>
                  <a:cubicBezTo>
                    <a:pt x="205373" y="28341"/>
                    <a:pt x="199317" y="1090"/>
                    <a:pt x="177113" y="81"/>
                  </a:cubicBezTo>
                  <a:close/>
                </a:path>
              </a:pathLst>
            </a:cu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8533504" y="4219273"/>
              <a:ext cx="141724" cy="194366"/>
            </a:xfrm>
            <a:custGeom>
              <a:avLst/>
              <a:gdLst>
                <a:gd name="connsiteX0" fmla="*/ 44174 w 141724"/>
                <a:gd name="connsiteY0" fmla="*/ 194366 h 194366"/>
                <a:gd name="connsiteX1" fmla="*/ 97183 w 141724"/>
                <a:gd name="connsiteY1" fmla="*/ 163444 h 194366"/>
                <a:gd name="connsiteX2" fmla="*/ 132522 w 141724"/>
                <a:gd name="connsiteY2" fmla="*/ 119270 h 194366"/>
                <a:gd name="connsiteX3" fmla="*/ 141357 w 141724"/>
                <a:gd name="connsiteY3" fmla="*/ 83931 h 194366"/>
                <a:gd name="connsiteX4" fmla="*/ 123687 w 141724"/>
                <a:gd name="connsiteY4" fmla="*/ 57426 h 194366"/>
                <a:gd name="connsiteX5" fmla="*/ 88348 w 141724"/>
                <a:gd name="connsiteY5" fmla="*/ 26505 h 194366"/>
                <a:gd name="connsiteX6" fmla="*/ 44174 w 141724"/>
                <a:gd name="connsiteY6" fmla="*/ 4418 h 194366"/>
                <a:gd name="connsiteX7" fmla="*/ 0 w 141724"/>
                <a:gd name="connsiteY7" fmla="*/ 0 h 1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724" h="194366">
                  <a:moveTo>
                    <a:pt x="44174" y="194366"/>
                  </a:moveTo>
                  <a:cubicBezTo>
                    <a:pt x="63316" y="185163"/>
                    <a:pt x="82458" y="175960"/>
                    <a:pt x="97183" y="163444"/>
                  </a:cubicBezTo>
                  <a:cubicBezTo>
                    <a:pt x="111908" y="150928"/>
                    <a:pt x="125160" y="132522"/>
                    <a:pt x="132522" y="119270"/>
                  </a:cubicBezTo>
                  <a:cubicBezTo>
                    <a:pt x="139884" y="106018"/>
                    <a:pt x="142829" y="94238"/>
                    <a:pt x="141357" y="83931"/>
                  </a:cubicBezTo>
                  <a:cubicBezTo>
                    <a:pt x="139885" y="73624"/>
                    <a:pt x="132522" y="66997"/>
                    <a:pt x="123687" y="57426"/>
                  </a:cubicBezTo>
                  <a:cubicBezTo>
                    <a:pt x="114852" y="47855"/>
                    <a:pt x="101600" y="35340"/>
                    <a:pt x="88348" y="26505"/>
                  </a:cubicBezTo>
                  <a:cubicBezTo>
                    <a:pt x="75096" y="17670"/>
                    <a:pt x="58899" y="8835"/>
                    <a:pt x="44174" y="4418"/>
                  </a:cubicBezTo>
                  <a:cubicBezTo>
                    <a:pt x="29449" y="1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9438321" flipV="1">
              <a:off x="8575591" y="4397071"/>
              <a:ext cx="141724" cy="194366"/>
            </a:xfrm>
            <a:custGeom>
              <a:avLst/>
              <a:gdLst>
                <a:gd name="connsiteX0" fmla="*/ 44174 w 141724"/>
                <a:gd name="connsiteY0" fmla="*/ 194366 h 194366"/>
                <a:gd name="connsiteX1" fmla="*/ 97183 w 141724"/>
                <a:gd name="connsiteY1" fmla="*/ 163444 h 194366"/>
                <a:gd name="connsiteX2" fmla="*/ 132522 w 141724"/>
                <a:gd name="connsiteY2" fmla="*/ 119270 h 194366"/>
                <a:gd name="connsiteX3" fmla="*/ 141357 w 141724"/>
                <a:gd name="connsiteY3" fmla="*/ 83931 h 194366"/>
                <a:gd name="connsiteX4" fmla="*/ 123687 w 141724"/>
                <a:gd name="connsiteY4" fmla="*/ 57426 h 194366"/>
                <a:gd name="connsiteX5" fmla="*/ 88348 w 141724"/>
                <a:gd name="connsiteY5" fmla="*/ 26505 h 194366"/>
                <a:gd name="connsiteX6" fmla="*/ 44174 w 141724"/>
                <a:gd name="connsiteY6" fmla="*/ 4418 h 194366"/>
                <a:gd name="connsiteX7" fmla="*/ 0 w 141724"/>
                <a:gd name="connsiteY7" fmla="*/ 0 h 1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724" h="194366">
                  <a:moveTo>
                    <a:pt x="44174" y="194366"/>
                  </a:moveTo>
                  <a:cubicBezTo>
                    <a:pt x="63316" y="185163"/>
                    <a:pt x="82458" y="175960"/>
                    <a:pt x="97183" y="163444"/>
                  </a:cubicBezTo>
                  <a:cubicBezTo>
                    <a:pt x="111908" y="150928"/>
                    <a:pt x="125160" y="132522"/>
                    <a:pt x="132522" y="119270"/>
                  </a:cubicBezTo>
                  <a:cubicBezTo>
                    <a:pt x="139884" y="106018"/>
                    <a:pt x="142829" y="94238"/>
                    <a:pt x="141357" y="83931"/>
                  </a:cubicBezTo>
                  <a:cubicBezTo>
                    <a:pt x="139885" y="73624"/>
                    <a:pt x="132522" y="66997"/>
                    <a:pt x="123687" y="57426"/>
                  </a:cubicBezTo>
                  <a:cubicBezTo>
                    <a:pt x="114852" y="47855"/>
                    <a:pt x="101600" y="35340"/>
                    <a:pt x="88348" y="26505"/>
                  </a:cubicBezTo>
                  <a:cubicBezTo>
                    <a:pt x="75096" y="17670"/>
                    <a:pt x="58899" y="8835"/>
                    <a:pt x="44174" y="4418"/>
                  </a:cubicBezTo>
                  <a:cubicBezTo>
                    <a:pt x="29449" y="1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 rot="20956221">
              <a:off x="8517024" y="4369316"/>
              <a:ext cx="70739" cy="10525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8297872" y="4274655"/>
              <a:ext cx="99324" cy="993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8431379" y="4577598"/>
              <a:ext cx="99324" cy="993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8334699" y="4315455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8461860" y="4616786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9018874" y="2243071"/>
            <a:ext cx="2683448" cy="4416440"/>
            <a:chOff x="7556382" y="646592"/>
            <a:chExt cx="3349743" cy="5513034"/>
          </a:xfrm>
        </p:grpSpPr>
        <p:sp>
          <p:nvSpPr>
            <p:cNvPr id="70" name="Freeform 69"/>
            <p:cNvSpPr/>
            <p:nvPr/>
          </p:nvSpPr>
          <p:spPr>
            <a:xfrm>
              <a:off x="7577270" y="4099983"/>
              <a:ext cx="492333" cy="1051590"/>
            </a:xfrm>
            <a:custGeom>
              <a:avLst/>
              <a:gdLst>
                <a:gd name="connsiteX0" fmla="*/ 190113 w 492333"/>
                <a:gd name="connsiteY0" fmla="*/ 420 h 1051590"/>
                <a:gd name="connsiteX1" fmla="*/ 259915 w 492333"/>
                <a:gd name="connsiteY1" fmla="*/ 126063 h 1051590"/>
                <a:gd name="connsiteX2" fmla="*/ 259915 w 492333"/>
                <a:gd name="connsiteY2" fmla="*/ 237746 h 1051590"/>
                <a:gd name="connsiteX3" fmla="*/ 176153 w 492333"/>
                <a:gd name="connsiteY3" fmla="*/ 391309 h 1051590"/>
                <a:gd name="connsiteX4" fmla="*/ 92391 w 492333"/>
                <a:gd name="connsiteY4" fmla="*/ 530912 h 1051590"/>
                <a:gd name="connsiteX5" fmla="*/ 15609 w 492333"/>
                <a:gd name="connsiteY5" fmla="*/ 705416 h 1051590"/>
                <a:gd name="connsiteX6" fmla="*/ 8629 w 492333"/>
                <a:gd name="connsiteY6" fmla="*/ 893880 h 1051590"/>
                <a:gd name="connsiteX7" fmla="*/ 113331 w 492333"/>
                <a:gd name="connsiteY7" fmla="*/ 1019523 h 1051590"/>
                <a:gd name="connsiteX8" fmla="*/ 294815 w 492333"/>
                <a:gd name="connsiteY8" fmla="*/ 1047443 h 1051590"/>
                <a:gd name="connsiteX9" fmla="*/ 441399 w 492333"/>
                <a:gd name="connsiteY9" fmla="*/ 949721 h 1051590"/>
                <a:gd name="connsiteX10" fmla="*/ 490260 w 492333"/>
                <a:gd name="connsiteY10" fmla="*/ 768237 h 1051590"/>
                <a:gd name="connsiteX11" fmla="*/ 476299 w 492333"/>
                <a:gd name="connsiteY11" fmla="*/ 502991 h 1051590"/>
                <a:gd name="connsiteX12" fmla="*/ 413478 w 492333"/>
                <a:gd name="connsiteY12" fmla="*/ 258686 h 1051590"/>
                <a:gd name="connsiteX13" fmla="*/ 301795 w 492333"/>
                <a:gd name="connsiteY13" fmla="*/ 91162 h 1051590"/>
                <a:gd name="connsiteX14" fmla="*/ 190113 w 492333"/>
                <a:gd name="connsiteY14" fmla="*/ 420 h 105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2333" h="1051590">
                  <a:moveTo>
                    <a:pt x="190113" y="420"/>
                  </a:moveTo>
                  <a:cubicBezTo>
                    <a:pt x="183133" y="6237"/>
                    <a:pt x="248281" y="86509"/>
                    <a:pt x="259915" y="126063"/>
                  </a:cubicBezTo>
                  <a:cubicBezTo>
                    <a:pt x="271549" y="165617"/>
                    <a:pt x="273875" y="193538"/>
                    <a:pt x="259915" y="237746"/>
                  </a:cubicBezTo>
                  <a:cubicBezTo>
                    <a:pt x="245955" y="281954"/>
                    <a:pt x="204074" y="342448"/>
                    <a:pt x="176153" y="391309"/>
                  </a:cubicBezTo>
                  <a:cubicBezTo>
                    <a:pt x="148232" y="440170"/>
                    <a:pt x="119148" y="478561"/>
                    <a:pt x="92391" y="530912"/>
                  </a:cubicBezTo>
                  <a:cubicBezTo>
                    <a:pt x="65634" y="583263"/>
                    <a:pt x="29569" y="644921"/>
                    <a:pt x="15609" y="705416"/>
                  </a:cubicBezTo>
                  <a:cubicBezTo>
                    <a:pt x="1649" y="765911"/>
                    <a:pt x="-7658" y="841529"/>
                    <a:pt x="8629" y="893880"/>
                  </a:cubicBezTo>
                  <a:cubicBezTo>
                    <a:pt x="24916" y="946231"/>
                    <a:pt x="65633" y="993929"/>
                    <a:pt x="113331" y="1019523"/>
                  </a:cubicBezTo>
                  <a:cubicBezTo>
                    <a:pt x="161029" y="1045117"/>
                    <a:pt x="240137" y="1059077"/>
                    <a:pt x="294815" y="1047443"/>
                  </a:cubicBezTo>
                  <a:cubicBezTo>
                    <a:pt x="349493" y="1035809"/>
                    <a:pt x="408825" y="996255"/>
                    <a:pt x="441399" y="949721"/>
                  </a:cubicBezTo>
                  <a:cubicBezTo>
                    <a:pt x="473973" y="903187"/>
                    <a:pt x="484443" y="842692"/>
                    <a:pt x="490260" y="768237"/>
                  </a:cubicBezTo>
                  <a:cubicBezTo>
                    <a:pt x="496077" y="693782"/>
                    <a:pt x="489096" y="587916"/>
                    <a:pt x="476299" y="502991"/>
                  </a:cubicBezTo>
                  <a:cubicBezTo>
                    <a:pt x="463502" y="418066"/>
                    <a:pt x="442562" y="327324"/>
                    <a:pt x="413478" y="258686"/>
                  </a:cubicBezTo>
                  <a:cubicBezTo>
                    <a:pt x="384394" y="190048"/>
                    <a:pt x="337859" y="131880"/>
                    <a:pt x="301795" y="91162"/>
                  </a:cubicBezTo>
                  <a:cubicBezTo>
                    <a:pt x="265731" y="50444"/>
                    <a:pt x="197093" y="-5397"/>
                    <a:pt x="190113" y="420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7668511" y="4775241"/>
              <a:ext cx="737212" cy="977950"/>
            </a:xfrm>
            <a:custGeom>
              <a:avLst/>
              <a:gdLst>
                <a:gd name="connsiteX0" fmla="*/ 699165 w 737212"/>
                <a:gd name="connsiteY0" fmla="*/ 818915 h 977950"/>
                <a:gd name="connsiteX1" fmla="*/ 371098 w 737212"/>
                <a:gd name="connsiteY1" fmla="*/ 811935 h 977950"/>
                <a:gd name="connsiteX2" fmla="*/ 259416 w 737212"/>
                <a:gd name="connsiteY2" fmla="*/ 742133 h 977950"/>
                <a:gd name="connsiteX3" fmla="*/ 182634 w 737212"/>
                <a:gd name="connsiteY3" fmla="*/ 651391 h 977950"/>
                <a:gd name="connsiteX4" fmla="*/ 126793 w 737212"/>
                <a:gd name="connsiteY4" fmla="*/ 546689 h 977950"/>
                <a:gd name="connsiteX5" fmla="*/ 98872 w 737212"/>
                <a:gd name="connsiteY5" fmla="*/ 372185 h 977950"/>
                <a:gd name="connsiteX6" fmla="*/ 112832 w 737212"/>
                <a:gd name="connsiteY6" fmla="*/ 134860 h 977950"/>
                <a:gd name="connsiteX7" fmla="*/ 154713 w 737212"/>
                <a:gd name="connsiteY7" fmla="*/ 2237 h 977950"/>
                <a:gd name="connsiteX8" fmla="*/ 36051 w 737212"/>
                <a:gd name="connsiteY8" fmla="*/ 239562 h 977950"/>
                <a:gd name="connsiteX9" fmla="*/ 1150 w 737212"/>
                <a:gd name="connsiteY9" fmla="*/ 428027 h 977950"/>
                <a:gd name="connsiteX10" fmla="*/ 22090 w 737212"/>
                <a:gd name="connsiteY10" fmla="*/ 672332 h 977950"/>
                <a:gd name="connsiteX11" fmla="*/ 147733 w 737212"/>
                <a:gd name="connsiteY11" fmla="*/ 853816 h 977950"/>
                <a:gd name="connsiteX12" fmla="*/ 392038 w 737212"/>
                <a:gd name="connsiteY12" fmla="*/ 958518 h 977950"/>
                <a:gd name="connsiteX13" fmla="*/ 692185 w 737212"/>
                <a:gd name="connsiteY13" fmla="*/ 965498 h 977950"/>
                <a:gd name="connsiteX14" fmla="*/ 699165 w 737212"/>
                <a:gd name="connsiteY14" fmla="*/ 818915 h 97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37212" h="977950">
                  <a:moveTo>
                    <a:pt x="699165" y="818915"/>
                  </a:moveTo>
                  <a:cubicBezTo>
                    <a:pt x="645651" y="793321"/>
                    <a:pt x="444389" y="824732"/>
                    <a:pt x="371098" y="811935"/>
                  </a:cubicBezTo>
                  <a:cubicBezTo>
                    <a:pt x="297807" y="799138"/>
                    <a:pt x="290827" y="768890"/>
                    <a:pt x="259416" y="742133"/>
                  </a:cubicBezTo>
                  <a:cubicBezTo>
                    <a:pt x="228005" y="715376"/>
                    <a:pt x="204738" y="683965"/>
                    <a:pt x="182634" y="651391"/>
                  </a:cubicBezTo>
                  <a:cubicBezTo>
                    <a:pt x="160530" y="618817"/>
                    <a:pt x="140753" y="593223"/>
                    <a:pt x="126793" y="546689"/>
                  </a:cubicBezTo>
                  <a:cubicBezTo>
                    <a:pt x="112833" y="500155"/>
                    <a:pt x="101199" y="440823"/>
                    <a:pt x="98872" y="372185"/>
                  </a:cubicBezTo>
                  <a:cubicBezTo>
                    <a:pt x="96545" y="303547"/>
                    <a:pt x="103525" y="196518"/>
                    <a:pt x="112832" y="134860"/>
                  </a:cubicBezTo>
                  <a:cubicBezTo>
                    <a:pt x="122139" y="73202"/>
                    <a:pt x="167510" y="-15213"/>
                    <a:pt x="154713" y="2237"/>
                  </a:cubicBezTo>
                  <a:cubicBezTo>
                    <a:pt x="141916" y="19687"/>
                    <a:pt x="61645" y="168597"/>
                    <a:pt x="36051" y="239562"/>
                  </a:cubicBezTo>
                  <a:cubicBezTo>
                    <a:pt x="10457" y="310527"/>
                    <a:pt x="3477" y="355899"/>
                    <a:pt x="1150" y="428027"/>
                  </a:cubicBezTo>
                  <a:cubicBezTo>
                    <a:pt x="-1177" y="500155"/>
                    <a:pt x="-2340" y="601367"/>
                    <a:pt x="22090" y="672332"/>
                  </a:cubicBezTo>
                  <a:cubicBezTo>
                    <a:pt x="46520" y="743297"/>
                    <a:pt x="86075" y="806118"/>
                    <a:pt x="147733" y="853816"/>
                  </a:cubicBezTo>
                  <a:cubicBezTo>
                    <a:pt x="209391" y="901514"/>
                    <a:pt x="301296" y="939904"/>
                    <a:pt x="392038" y="958518"/>
                  </a:cubicBezTo>
                  <a:cubicBezTo>
                    <a:pt x="482780" y="977132"/>
                    <a:pt x="635180" y="987602"/>
                    <a:pt x="692185" y="965498"/>
                  </a:cubicBezTo>
                  <a:cubicBezTo>
                    <a:pt x="749190" y="943394"/>
                    <a:pt x="752679" y="844509"/>
                    <a:pt x="699165" y="818915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8377226" y="3444164"/>
              <a:ext cx="842619" cy="2656216"/>
            </a:xfrm>
            <a:custGeom>
              <a:avLst/>
              <a:gdLst>
                <a:gd name="connsiteX0" fmla="*/ 164954 w 842619"/>
                <a:gd name="connsiteY0" fmla="*/ 105 h 2656216"/>
                <a:gd name="connsiteX1" fmla="*/ 11391 w 842619"/>
                <a:gd name="connsiteY1" fmla="*/ 642279 h 2656216"/>
                <a:gd name="connsiteX2" fmla="*/ 25351 w 842619"/>
                <a:gd name="connsiteY2" fmla="*/ 1102969 h 2656216"/>
                <a:gd name="connsiteX3" fmla="*/ 137033 w 842619"/>
                <a:gd name="connsiteY3" fmla="*/ 1514798 h 2656216"/>
                <a:gd name="connsiteX4" fmla="*/ 290597 w 842619"/>
                <a:gd name="connsiteY4" fmla="*/ 1800984 h 2656216"/>
                <a:gd name="connsiteX5" fmla="*/ 402279 w 842619"/>
                <a:gd name="connsiteY5" fmla="*/ 2115091 h 2656216"/>
                <a:gd name="connsiteX6" fmla="*/ 486041 w 842619"/>
                <a:gd name="connsiteY6" fmla="*/ 2478059 h 2656216"/>
                <a:gd name="connsiteX7" fmla="*/ 493021 w 842619"/>
                <a:gd name="connsiteY7" fmla="*/ 2540881 h 2656216"/>
                <a:gd name="connsiteX8" fmla="*/ 465101 w 842619"/>
                <a:gd name="connsiteY8" fmla="*/ 2533901 h 2656216"/>
                <a:gd name="connsiteX9" fmla="*/ 430200 w 842619"/>
                <a:gd name="connsiteY9" fmla="*/ 2582762 h 2656216"/>
                <a:gd name="connsiteX10" fmla="*/ 465101 w 842619"/>
                <a:gd name="connsiteY10" fmla="*/ 2652563 h 2656216"/>
                <a:gd name="connsiteX11" fmla="*/ 597723 w 842619"/>
                <a:gd name="connsiteY11" fmla="*/ 2645583 h 2656216"/>
                <a:gd name="connsiteX12" fmla="*/ 667525 w 842619"/>
                <a:gd name="connsiteY12" fmla="*/ 2638603 h 2656216"/>
                <a:gd name="connsiteX13" fmla="*/ 702426 w 842619"/>
                <a:gd name="connsiteY13" fmla="*/ 2582762 h 2656216"/>
                <a:gd name="connsiteX14" fmla="*/ 730346 w 842619"/>
                <a:gd name="connsiteY14" fmla="*/ 2547861 h 2656216"/>
                <a:gd name="connsiteX15" fmla="*/ 793168 w 842619"/>
                <a:gd name="connsiteY15" fmla="*/ 2387317 h 2656216"/>
                <a:gd name="connsiteX16" fmla="*/ 835049 w 842619"/>
                <a:gd name="connsiteY16" fmla="*/ 2149992 h 2656216"/>
                <a:gd name="connsiteX17" fmla="*/ 835049 w 842619"/>
                <a:gd name="connsiteY17" fmla="*/ 1905687 h 2656216"/>
                <a:gd name="connsiteX18" fmla="*/ 758267 w 842619"/>
                <a:gd name="connsiteY18" fmla="*/ 1563659 h 2656216"/>
                <a:gd name="connsiteX19" fmla="*/ 730346 w 842619"/>
                <a:gd name="connsiteY19" fmla="*/ 1507818 h 2656216"/>
                <a:gd name="connsiteX20" fmla="*/ 688465 w 842619"/>
                <a:gd name="connsiteY20" fmla="*/ 1270493 h 2656216"/>
                <a:gd name="connsiteX21" fmla="*/ 744307 w 842619"/>
                <a:gd name="connsiteY21" fmla="*/ 691140 h 2656216"/>
                <a:gd name="connsiteX22" fmla="*/ 164954 w 842619"/>
                <a:gd name="connsiteY22" fmla="*/ 105 h 265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42619" h="2656216">
                  <a:moveTo>
                    <a:pt x="164954" y="105"/>
                  </a:moveTo>
                  <a:cubicBezTo>
                    <a:pt x="42801" y="-8039"/>
                    <a:pt x="34658" y="458468"/>
                    <a:pt x="11391" y="642279"/>
                  </a:cubicBezTo>
                  <a:cubicBezTo>
                    <a:pt x="-11876" y="826090"/>
                    <a:pt x="4411" y="957549"/>
                    <a:pt x="25351" y="1102969"/>
                  </a:cubicBezTo>
                  <a:cubicBezTo>
                    <a:pt x="46291" y="1248389"/>
                    <a:pt x="92825" y="1398462"/>
                    <a:pt x="137033" y="1514798"/>
                  </a:cubicBezTo>
                  <a:cubicBezTo>
                    <a:pt x="181241" y="1631134"/>
                    <a:pt x="246389" y="1700935"/>
                    <a:pt x="290597" y="1800984"/>
                  </a:cubicBezTo>
                  <a:cubicBezTo>
                    <a:pt x="334805" y="1901033"/>
                    <a:pt x="369705" y="2002245"/>
                    <a:pt x="402279" y="2115091"/>
                  </a:cubicBezTo>
                  <a:cubicBezTo>
                    <a:pt x="434853" y="2227937"/>
                    <a:pt x="470917" y="2407094"/>
                    <a:pt x="486041" y="2478059"/>
                  </a:cubicBezTo>
                  <a:cubicBezTo>
                    <a:pt x="501165" y="2549024"/>
                    <a:pt x="496511" y="2531574"/>
                    <a:pt x="493021" y="2540881"/>
                  </a:cubicBezTo>
                  <a:cubicBezTo>
                    <a:pt x="489531" y="2550188"/>
                    <a:pt x="475571" y="2526921"/>
                    <a:pt x="465101" y="2533901"/>
                  </a:cubicBezTo>
                  <a:cubicBezTo>
                    <a:pt x="454631" y="2540881"/>
                    <a:pt x="430200" y="2562985"/>
                    <a:pt x="430200" y="2582762"/>
                  </a:cubicBezTo>
                  <a:cubicBezTo>
                    <a:pt x="430200" y="2602539"/>
                    <a:pt x="437181" y="2642093"/>
                    <a:pt x="465101" y="2652563"/>
                  </a:cubicBezTo>
                  <a:cubicBezTo>
                    <a:pt x="493021" y="2663033"/>
                    <a:pt x="563986" y="2647910"/>
                    <a:pt x="597723" y="2645583"/>
                  </a:cubicBezTo>
                  <a:cubicBezTo>
                    <a:pt x="631460" y="2643256"/>
                    <a:pt x="650075" y="2649073"/>
                    <a:pt x="667525" y="2638603"/>
                  </a:cubicBezTo>
                  <a:cubicBezTo>
                    <a:pt x="684976" y="2628133"/>
                    <a:pt x="691956" y="2597886"/>
                    <a:pt x="702426" y="2582762"/>
                  </a:cubicBezTo>
                  <a:cubicBezTo>
                    <a:pt x="712896" y="2567638"/>
                    <a:pt x="715222" y="2580435"/>
                    <a:pt x="730346" y="2547861"/>
                  </a:cubicBezTo>
                  <a:cubicBezTo>
                    <a:pt x="745470" y="2515287"/>
                    <a:pt x="775718" y="2453628"/>
                    <a:pt x="793168" y="2387317"/>
                  </a:cubicBezTo>
                  <a:cubicBezTo>
                    <a:pt x="810618" y="2321006"/>
                    <a:pt x="828069" y="2230264"/>
                    <a:pt x="835049" y="2149992"/>
                  </a:cubicBezTo>
                  <a:cubicBezTo>
                    <a:pt x="842029" y="2069720"/>
                    <a:pt x="847846" y="2003409"/>
                    <a:pt x="835049" y="1905687"/>
                  </a:cubicBezTo>
                  <a:cubicBezTo>
                    <a:pt x="822252" y="1807965"/>
                    <a:pt x="775717" y="1629970"/>
                    <a:pt x="758267" y="1563659"/>
                  </a:cubicBezTo>
                  <a:cubicBezTo>
                    <a:pt x="740817" y="1497348"/>
                    <a:pt x="741980" y="1556679"/>
                    <a:pt x="730346" y="1507818"/>
                  </a:cubicBezTo>
                  <a:cubicBezTo>
                    <a:pt x="718712" y="1458957"/>
                    <a:pt x="686138" y="1406606"/>
                    <a:pt x="688465" y="1270493"/>
                  </a:cubicBezTo>
                  <a:cubicBezTo>
                    <a:pt x="690792" y="1134380"/>
                    <a:pt x="831559" y="904035"/>
                    <a:pt x="744307" y="691140"/>
                  </a:cubicBezTo>
                  <a:cubicBezTo>
                    <a:pt x="657055" y="478245"/>
                    <a:pt x="287107" y="8249"/>
                    <a:pt x="164954" y="105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8016958" y="4350381"/>
              <a:ext cx="1938045" cy="1610113"/>
            </a:xfrm>
            <a:custGeom>
              <a:avLst/>
              <a:gdLst>
                <a:gd name="connsiteX0" fmla="*/ 440039 w 1938045"/>
                <a:gd name="connsiteY0" fmla="*/ 43189 h 1610113"/>
                <a:gd name="connsiteX1" fmla="*/ 405138 w 1938045"/>
                <a:gd name="connsiteY1" fmla="*/ 315415 h 1610113"/>
                <a:gd name="connsiteX2" fmla="*/ 412119 w 1938045"/>
                <a:gd name="connsiteY2" fmla="*/ 650462 h 1610113"/>
                <a:gd name="connsiteX3" fmla="*/ 405138 w 1938045"/>
                <a:gd name="connsiteY3" fmla="*/ 880807 h 1610113"/>
                <a:gd name="connsiteX4" fmla="*/ 405138 w 1938045"/>
                <a:gd name="connsiteY4" fmla="*/ 915708 h 1610113"/>
                <a:gd name="connsiteX5" fmla="*/ 377218 w 1938045"/>
                <a:gd name="connsiteY5" fmla="*/ 852887 h 1610113"/>
                <a:gd name="connsiteX6" fmla="*/ 265535 w 1938045"/>
                <a:gd name="connsiteY6" fmla="*/ 790065 h 1610113"/>
                <a:gd name="connsiteX7" fmla="*/ 104992 w 1938045"/>
                <a:gd name="connsiteY7" fmla="*/ 783085 h 1610113"/>
                <a:gd name="connsiteX8" fmla="*/ 14250 w 1938045"/>
                <a:gd name="connsiteY8" fmla="*/ 866847 h 1610113"/>
                <a:gd name="connsiteX9" fmla="*/ 7270 w 1938045"/>
                <a:gd name="connsiteY9" fmla="*/ 1076251 h 1610113"/>
                <a:gd name="connsiteX10" fmla="*/ 84051 w 1938045"/>
                <a:gd name="connsiteY10" fmla="*/ 1243775 h 1610113"/>
                <a:gd name="connsiteX11" fmla="*/ 251575 w 1938045"/>
                <a:gd name="connsiteY11" fmla="*/ 1404319 h 1610113"/>
                <a:gd name="connsiteX12" fmla="*/ 251575 w 1938045"/>
                <a:gd name="connsiteY12" fmla="*/ 1411299 h 1610113"/>
                <a:gd name="connsiteX13" fmla="*/ 209694 w 1938045"/>
                <a:gd name="connsiteY13" fmla="*/ 1446200 h 1610113"/>
                <a:gd name="connsiteX14" fmla="*/ 181774 w 1938045"/>
                <a:gd name="connsiteY14" fmla="*/ 1550902 h 1610113"/>
                <a:gd name="connsiteX15" fmla="*/ 195734 w 1938045"/>
                <a:gd name="connsiteY15" fmla="*/ 1606743 h 1610113"/>
                <a:gd name="connsiteX16" fmla="*/ 307416 w 1938045"/>
                <a:gd name="connsiteY16" fmla="*/ 1592783 h 1610113"/>
                <a:gd name="connsiteX17" fmla="*/ 565682 w 1938045"/>
                <a:gd name="connsiteY17" fmla="*/ 1502041 h 1610113"/>
                <a:gd name="connsiteX18" fmla="*/ 705285 w 1938045"/>
                <a:gd name="connsiteY18" fmla="*/ 1404319 h 1610113"/>
                <a:gd name="connsiteX19" fmla="*/ 789047 w 1938045"/>
                <a:gd name="connsiteY19" fmla="*/ 1397338 h 1610113"/>
                <a:gd name="connsiteX20" fmla="*/ 1026372 w 1938045"/>
                <a:gd name="connsiteY20" fmla="*/ 1390358 h 1610113"/>
                <a:gd name="connsiteX21" fmla="*/ 1256717 w 1938045"/>
                <a:gd name="connsiteY21" fmla="*/ 1404319 h 1610113"/>
                <a:gd name="connsiteX22" fmla="*/ 1340479 w 1938045"/>
                <a:gd name="connsiteY22" fmla="*/ 1432239 h 1610113"/>
                <a:gd name="connsiteX23" fmla="*/ 1480082 w 1938045"/>
                <a:gd name="connsiteY23" fmla="*/ 1460160 h 1610113"/>
                <a:gd name="connsiteX24" fmla="*/ 1654586 w 1938045"/>
                <a:gd name="connsiteY24" fmla="*/ 1529961 h 1610113"/>
                <a:gd name="connsiteX25" fmla="*/ 1759288 w 1938045"/>
                <a:gd name="connsiteY25" fmla="*/ 1592783 h 1610113"/>
                <a:gd name="connsiteX26" fmla="*/ 1857010 w 1938045"/>
                <a:gd name="connsiteY26" fmla="*/ 1557882 h 1610113"/>
                <a:gd name="connsiteX27" fmla="*/ 1933792 w 1938045"/>
                <a:gd name="connsiteY27" fmla="*/ 1543922 h 1610113"/>
                <a:gd name="connsiteX28" fmla="*/ 1919832 w 1938045"/>
                <a:gd name="connsiteY28" fmla="*/ 1453180 h 1610113"/>
                <a:gd name="connsiteX29" fmla="*/ 1850030 w 1938045"/>
                <a:gd name="connsiteY29" fmla="*/ 1334517 h 1610113"/>
                <a:gd name="connsiteX30" fmla="*/ 1780229 w 1938045"/>
                <a:gd name="connsiteY30" fmla="*/ 1292636 h 1610113"/>
                <a:gd name="connsiteX31" fmla="*/ 1710427 w 1938045"/>
                <a:gd name="connsiteY31" fmla="*/ 1313577 h 1610113"/>
                <a:gd name="connsiteX32" fmla="*/ 1647606 w 1938045"/>
                <a:gd name="connsiteY32" fmla="*/ 1271696 h 1610113"/>
                <a:gd name="connsiteX33" fmla="*/ 1682506 w 1938045"/>
                <a:gd name="connsiteY33" fmla="*/ 1208874 h 1610113"/>
                <a:gd name="connsiteX34" fmla="*/ 1745328 w 1938045"/>
                <a:gd name="connsiteY34" fmla="*/ 1076251 h 1610113"/>
                <a:gd name="connsiteX35" fmla="*/ 1689487 w 1938045"/>
                <a:gd name="connsiteY35" fmla="*/ 441058 h 1610113"/>
                <a:gd name="connsiteX36" fmla="*/ 1103154 w 1938045"/>
                <a:gd name="connsiteY36" fmla="*/ 43189 h 1610113"/>
                <a:gd name="connsiteX37" fmla="*/ 440039 w 1938045"/>
                <a:gd name="connsiteY37" fmla="*/ 43189 h 1610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38045" h="1610113">
                  <a:moveTo>
                    <a:pt x="440039" y="43189"/>
                  </a:moveTo>
                  <a:cubicBezTo>
                    <a:pt x="323703" y="88560"/>
                    <a:pt x="409791" y="214203"/>
                    <a:pt x="405138" y="315415"/>
                  </a:cubicBezTo>
                  <a:cubicBezTo>
                    <a:pt x="400485" y="416627"/>
                    <a:pt x="412119" y="556230"/>
                    <a:pt x="412119" y="650462"/>
                  </a:cubicBezTo>
                  <a:cubicBezTo>
                    <a:pt x="412119" y="744694"/>
                    <a:pt x="406302" y="836599"/>
                    <a:pt x="405138" y="880807"/>
                  </a:cubicBezTo>
                  <a:cubicBezTo>
                    <a:pt x="403974" y="925015"/>
                    <a:pt x="409791" y="920361"/>
                    <a:pt x="405138" y="915708"/>
                  </a:cubicBezTo>
                  <a:cubicBezTo>
                    <a:pt x="400485" y="911055"/>
                    <a:pt x="400485" y="873828"/>
                    <a:pt x="377218" y="852887"/>
                  </a:cubicBezTo>
                  <a:cubicBezTo>
                    <a:pt x="353951" y="831947"/>
                    <a:pt x="310906" y="801699"/>
                    <a:pt x="265535" y="790065"/>
                  </a:cubicBezTo>
                  <a:cubicBezTo>
                    <a:pt x="220164" y="778431"/>
                    <a:pt x="146873" y="770288"/>
                    <a:pt x="104992" y="783085"/>
                  </a:cubicBezTo>
                  <a:cubicBezTo>
                    <a:pt x="63111" y="795882"/>
                    <a:pt x="30537" y="817986"/>
                    <a:pt x="14250" y="866847"/>
                  </a:cubicBezTo>
                  <a:cubicBezTo>
                    <a:pt x="-2037" y="915708"/>
                    <a:pt x="-4363" y="1013430"/>
                    <a:pt x="7270" y="1076251"/>
                  </a:cubicBezTo>
                  <a:cubicBezTo>
                    <a:pt x="18903" y="1139072"/>
                    <a:pt x="43334" y="1189097"/>
                    <a:pt x="84051" y="1243775"/>
                  </a:cubicBezTo>
                  <a:cubicBezTo>
                    <a:pt x="124768" y="1298453"/>
                    <a:pt x="223654" y="1376398"/>
                    <a:pt x="251575" y="1404319"/>
                  </a:cubicBezTo>
                  <a:cubicBezTo>
                    <a:pt x="279496" y="1432240"/>
                    <a:pt x="258555" y="1404319"/>
                    <a:pt x="251575" y="1411299"/>
                  </a:cubicBezTo>
                  <a:cubicBezTo>
                    <a:pt x="244595" y="1418279"/>
                    <a:pt x="221327" y="1422933"/>
                    <a:pt x="209694" y="1446200"/>
                  </a:cubicBezTo>
                  <a:cubicBezTo>
                    <a:pt x="198061" y="1469467"/>
                    <a:pt x="184101" y="1524145"/>
                    <a:pt x="181774" y="1550902"/>
                  </a:cubicBezTo>
                  <a:cubicBezTo>
                    <a:pt x="179447" y="1577659"/>
                    <a:pt x="174794" y="1599763"/>
                    <a:pt x="195734" y="1606743"/>
                  </a:cubicBezTo>
                  <a:cubicBezTo>
                    <a:pt x="216674" y="1613723"/>
                    <a:pt x="245758" y="1610233"/>
                    <a:pt x="307416" y="1592783"/>
                  </a:cubicBezTo>
                  <a:cubicBezTo>
                    <a:pt x="369074" y="1575333"/>
                    <a:pt x="499371" y="1533452"/>
                    <a:pt x="565682" y="1502041"/>
                  </a:cubicBezTo>
                  <a:cubicBezTo>
                    <a:pt x="631993" y="1470630"/>
                    <a:pt x="668058" y="1421770"/>
                    <a:pt x="705285" y="1404319"/>
                  </a:cubicBezTo>
                  <a:cubicBezTo>
                    <a:pt x="742513" y="1386869"/>
                    <a:pt x="735533" y="1399665"/>
                    <a:pt x="789047" y="1397338"/>
                  </a:cubicBezTo>
                  <a:cubicBezTo>
                    <a:pt x="842561" y="1395011"/>
                    <a:pt x="948427" y="1389195"/>
                    <a:pt x="1026372" y="1390358"/>
                  </a:cubicBezTo>
                  <a:cubicBezTo>
                    <a:pt x="1104317" y="1391522"/>
                    <a:pt x="1204366" y="1397339"/>
                    <a:pt x="1256717" y="1404319"/>
                  </a:cubicBezTo>
                  <a:cubicBezTo>
                    <a:pt x="1309068" y="1411299"/>
                    <a:pt x="1303252" y="1422932"/>
                    <a:pt x="1340479" y="1432239"/>
                  </a:cubicBezTo>
                  <a:cubicBezTo>
                    <a:pt x="1377706" y="1441546"/>
                    <a:pt x="1427731" y="1443873"/>
                    <a:pt x="1480082" y="1460160"/>
                  </a:cubicBezTo>
                  <a:cubicBezTo>
                    <a:pt x="1532433" y="1476447"/>
                    <a:pt x="1608052" y="1507857"/>
                    <a:pt x="1654586" y="1529961"/>
                  </a:cubicBezTo>
                  <a:cubicBezTo>
                    <a:pt x="1701120" y="1552065"/>
                    <a:pt x="1725551" y="1588130"/>
                    <a:pt x="1759288" y="1592783"/>
                  </a:cubicBezTo>
                  <a:cubicBezTo>
                    <a:pt x="1793025" y="1597436"/>
                    <a:pt x="1827926" y="1566026"/>
                    <a:pt x="1857010" y="1557882"/>
                  </a:cubicBezTo>
                  <a:cubicBezTo>
                    <a:pt x="1886094" y="1549739"/>
                    <a:pt x="1923322" y="1561372"/>
                    <a:pt x="1933792" y="1543922"/>
                  </a:cubicBezTo>
                  <a:cubicBezTo>
                    <a:pt x="1944262" y="1526472"/>
                    <a:pt x="1933792" y="1488081"/>
                    <a:pt x="1919832" y="1453180"/>
                  </a:cubicBezTo>
                  <a:cubicBezTo>
                    <a:pt x="1905872" y="1418279"/>
                    <a:pt x="1873297" y="1361274"/>
                    <a:pt x="1850030" y="1334517"/>
                  </a:cubicBezTo>
                  <a:cubicBezTo>
                    <a:pt x="1826763" y="1307760"/>
                    <a:pt x="1803496" y="1296126"/>
                    <a:pt x="1780229" y="1292636"/>
                  </a:cubicBezTo>
                  <a:cubicBezTo>
                    <a:pt x="1756962" y="1289146"/>
                    <a:pt x="1732531" y="1317067"/>
                    <a:pt x="1710427" y="1313577"/>
                  </a:cubicBezTo>
                  <a:cubicBezTo>
                    <a:pt x="1688323" y="1310087"/>
                    <a:pt x="1652259" y="1289146"/>
                    <a:pt x="1647606" y="1271696"/>
                  </a:cubicBezTo>
                  <a:cubicBezTo>
                    <a:pt x="1642953" y="1254246"/>
                    <a:pt x="1666219" y="1241448"/>
                    <a:pt x="1682506" y="1208874"/>
                  </a:cubicBezTo>
                  <a:cubicBezTo>
                    <a:pt x="1698793" y="1176300"/>
                    <a:pt x="1744165" y="1204220"/>
                    <a:pt x="1745328" y="1076251"/>
                  </a:cubicBezTo>
                  <a:cubicBezTo>
                    <a:pt x="1746491" y="948282"/>
                    <a:pt x="1796516" y="613235"/>
                    <a:pt x="1689487" y="441058"/>
                  </a:cubicBezTo>
                  <a:cubicBezTo>
                    <a:pt x="1582458" y="268881"/>
                    <a:pt x="1311395" y="111827"/>
                    <a:pt x="1103154" y="43189"/>
                  </a:cubicBezTo>
                  <a:cubicBezTo>
                    <a:pt x="894913" y="-25449"/>
                    <a:pt x="556375" y="-2182"/>
                    <a:pt x="440039" y="43189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9315552" y="3687269"/>
              <a:ext cx="1204859" cy="2472357"/>
            </a:xfrm>
            <a:custGeom>
              <a:avLst/>
              <a:gdLst>
                <a:gd name="connsiteX0" fmla="*/ 797162 w 1204859"/>
                <a:gd name="connsiteY0" fmla="*/ 43186 h 2472357"/>
                <a:gd name="connsiteX1" fmla="*/ 832063 w 1204859"/>
                <a:gd name="connsiteY1" fmla="*/ 873825 h 2472357"/>
                <a:gd name="connsiteX2" fmla="*/ 859984 w 1204859"/>
                <a:gd name="connsiteY2" fmla="*/ 1369415 h 2472357"/>
                <a:gd name="connsiteX3" fmla="*/ 964686 w 1204859"/>
                <a:gd name="connsiteY3" fmla="*/ 1885947 h 2472357"/>
                <a:gd name="connsiteX4" fmla="*/ 1090329 w 1204859"/>
                <a:gd name="connsiteY4" fmla="*/ 2283815 h 2472357"/>
                <a:gd name="connsiteX5" fmla="*/ 1132210 w 1204859"/>
                <a:gd name="connsiteY5" fmla="*/ 2269855 h 2472357"/>
                <a:gd name="connsiteX6" fmla="*/ 1188051 w 1204859"/>
                <a:gd name="connsiteY6" fmla="*/ 2311736 h 2472357"/>
                <a:gd name="connsiteX7" fmla="*/ 1195031 w 1204859"/>
                <a:gd name="connsiteY7" fmla="*/ 2416438 h 2472357"/>
                <a:gd name="connsiteX8" fmla="*/ 1062408 w 1204859"/>
                <a:gd name="connsiteY8" fmla="*/ 2472279 h 2472357"/>
                <a:gd name="connsiteX9" fmla="*/ 950726 w 1204859"/>
                <a:gd name="connsiteY9" fmla="*/ 2423418 h 2472357"/>
                <a:gd name="connsiteX10" fmla="*/ 769242 w 1204859"/>
                <a:gd name="connsiteY10" fmla="*/ 2241934 h 2472357"/>
                <a:gd name="connsiteX11" fmla="*/ 517956 w 1204859"/>
                <a:gd name="connsiteY11" fmla="*/ 1948768 h 2472357"/>
                <a:gd name="connsiteX12" fmla="*/ 217810 w 1204859"/>
                <a:gd name="connsiteY12" fmla="*/ 1509018 h 2472357"/>
                <a:gd name="connsiteX13" fmla="*/ 78207 w 1204859"/>
                <a:gd name="connsiteY13" fmla="*/ 1194912 h 2472357"/>
                <a:gd name="connsiteX14" fmla="*/ 22365 w 1204859"/>
                <a:gd name="connsiteY14" fmla="*/ 538777 h 2472357"/>
                <a:gd name="connsiteX15" fmla="*/ 455135 w 1204859"/>
                <a:gd name="connsiteY15" fmla="*/ 161849 h 2472357"/>
                <a:gd name="connsiteX16" fmla="*/ 797162 w 1204859"/>
                <a:gd name="connsiteY16" fmla="*/ 43186 h 2472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04859" h="2472357">
                  <a:moveTo>
                    <a:pt x="797162" y="43186"/>
                  </a:moveTo>
                  <a:cubicBezTo>
                    <a:pt x="859983" y="161849"/>
                    <a:pt x="821593" y="652787"/>
                    <a:pt x="832063" y="873825"/>
                  </a:cubicBezTo>
                  <a:cubicBezTo>
                    <a:pt x="842533" y="1094863"/>
                    <a:pt x="837880" y="1200728"/>
                    <a:pt x="859984" y="1369415"/>
                  </a:cubicBezTo>
                  <a:cubicBezTo>
                    <a:pt x="882088" y="1538102"/>
                    <a:pt x="926295" y="1733547"/>
                    <a:pt x="964686" y="1885947"/>
                  </a:cubicBezTo>
                  <a:cubicBezTo>
                    <a:pt x="1003077" y="2038347"/>
                    <a:pt x="1062408" y="2219830"/>
                    <a:pt x="1090329" y="2283815"/>
                  </a:cubicBezTo>
                  <a:cubicBezTo>
                    <a:pt x="1118250" y="2347800"/>
                    <a:pt x="1115923" y="2265202"/>
                    <a:pt x="1132210" y="2269855"/>
                  </a:cubicBezTo>
                  <a:cubicBezTo>
                    <a:pt x="1148497" y="2274508"/>
                    <a:pt x="1177581" y="2287306"/>
                    <a:pt x="1188051" y="2311736"/>
                  </a:cubicBezTo>
                  <a:cubicBezTo>
                    <a:pt x="1198521" y="2336166"/>
                    <a:pt x="1215971" y="2389681"/>
                    <a:pt x="1195031" y="2416438"/>
                  </a:cubicBezTo>
                  <a:cubicBezTo>
                    <a:pt x="1174091" y="2443195"/>
                    <a:pt x="1103125" y="2471116"/>
                    <a:pt x="1062408" y="2472279"/>
                  </a:cubicBezTo>
                  <a:cubicBezTo>
                    <a:pt x="1021691" y="2473442"/>
                    <a:pt x="999587" y="2461809"/>
                    <a:pt x="950726" y="2423418"/>
                  </a:cubicBezTo>
                  <a:cubicBezTo>
                    <a:pt x="901865" y="2385027"/>
                    <a:pt x="841370" y="2321042"/>
                    <a:pt x="769242" y="2241934"/>
                  </a:cubicBezTo>
                  <a:cubicBezTo>
                    <a:pt x="697114" y="2162826"/>
                    <a:pt x="609861" y="2070921"/>
                    <a:pt x="517956" y="1948768"/>
                  </a:cubicBezTo>
                  <a:cubicBezTo>
                    <a:pt x="426051" y="1826615"/>
                    <a:pt x="291101" y="1634661"/>
                    <a:pt x="217810" y="1509018"/>
                  </a:cubicBezTo>
                  <a:cubicBezTo>
                    <a:pt x="144519" y="1383375"/>
                    <a:pt x="110781" y="1356619"/>
                    <a:pt x="78207" y="1194912"/>
                  </a:cubicBezTo>
                  <a:cubicBezTo>
                    <a:pt x="45633" y="1033205"/>
                    <a:pt x="-40456" y="710954"/>
                    <a:pt x="22365" y="538777"/>
                  </a:cubicBezTo>
                  <a:cubicBezTo>
                    <a:pt x="85186" y="366600"/>
                    <a:pt x="326002" y="244447"/>
                    <a:pt x="455135" y="161849"/>
                  </a:cubicBezTo>
                  <a:cubicBezTo>
                    <a:pt x="584268" y="79251"/>
                    <a:pt x="734341" y="-75477"/>
                    <a:pt x="797162" y="43186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8378677" y="3755994"/>
              <a:ext cx="1775045" cy="1791032"/>
            </a:xfrm>
            <a:custGeom>
              <a:avLst/>
              <a:gdLst>
                <a:gd name="connsiteX0" fmla="*/ 72761 w 1775045"/>
                <a:gd name="connsiteY0" fmla="*/ 2382 h 1791032"/>
                <a:gd name="connsiteX1" fmla="*/ 23900 w 1775045"/>
                <a:gd name="connsiteY1" fmla="*/ 218767 h 1791032"/>
                <a:gd name="connsiteX2" fmla="*/ 2959 w 1775045"/>
                <a:gd name="connsiteY2" fmla="*/ 428171 h 1791032"/>
                <a:gd name="connsiteX3" fmla="*/ 86721 w 1775045"/>
                <a:gd name="connsiteY3" fmla="*/ 525893 h 1791032"/>
                <a:gd name="connsiteX4" fmla="*/ 331027 w 1775045"/>
                <a:gd name="connsiteY4" fmla="*/ 728318 h 1791032"/>
                <a:gd name="connsiteX5" fmla="*/ 680034 w 1775045"/>
                <a:gd name="connsiteY5" fmla="*/ 1042425 h 1791032"/>
                <a:gd name="connsiteX6" fmla="*/ 847558 w 1775045"/>
                <a:gd name="connsiteY6" fmla="*/ 1384452 h 1791032"/>
                <a:gd name="connsiteX7" fmla="*/ 924340 w 1775045"/>
                <a:gd name="connsiteY7" fmla="*/ 1517075 h 1791032"/>
                <a:gd name="connsiteX8" fmla="*/ 1077903 w 1775045"/>
                <a:gd name="connsiteY8" fmla="*/ 1489154 h 1791032"/>
                <a:gd name="connsiteX9" fmla="*/ 1133744 w 1775045"/>
                <a:gd name="connsiteY9" fmla="*/ 1496135 h 1791032"/>
                <a:gd name="connsiteX10" fmla="*/ 1140724 w 1775045"/>
                <a:gd name="connsiteY10" fmla="*/ 1635738 h 1791032"/>
                <a:gd name="connsiteX11" fmla="*/ 1168645 w 1775045"/>
                <a:gd name="connsiteY11" fmla="*/ 1775341 h 1791032"/>
                <a:gd name="connsiteX12" fmla="*/ 1259387 w 1775045"/>
                <a:gd name="connsiteY12" fmla="*/ 1775341 h 1791032"/>
                <a:gd name="connsiteX13" fmla="*/ 1315228 w 1775045"/>
                <a:gd name="connsiteY13" fmla="*/ 1691579 h 1791032"/>
                <a:gd name="connsiteX14" fmla="*/ 1336169 w 1775045"/>
                <a:gd name="connsiteY14" fmla="*/ 1670638 h 1791032"/>
                <a:gd name="connsiteX15" fmla="*/ 1392010 w 1775045"/>
                <a:gd name="connsiteY15" fmla="*/ 1789301 h 1791032"/>
                <a:gd name="connsiteX16" fmla="*/ 1385030 w 1775045"/>
                <a:gd name="connsiteY16" fmla="*/ 1565936 h 1791032"/>
                <a:gd name="connsiteX17" fmla="*/ 1398990 w 1775045"/>
                <a:gd name="connsiteY17" fmla="*/ 1391432 h 1791032"/>
                <a:gd name="connsiteX18" fmla="*/ 1468792 w 1775045"/>
                <a:gd name="connsiteY18" fmla="*/ 1182028 h 1791032"/>
                <a:gd name="connsiteX19" fmla="*/ 1594434 w 1775045"/>
                <a:gd name="connsiteY19" fmla="*/ 1000544 h 1791032"/>
                <a:gd name="connsiteX20" fmla="*/ 1727057 w 1775045"/>
                <a:gd name="connsiteY20" fmla="*/ 860941 h 1791032"/>
                <a:gd name="connsiteX21" fmla="*/ 1768938 w 1775045"/>
                <a:gd name="connsiteY21" fmla="*/ 749258 h 1791032"/>
                <a:gd name="connsiteX22" fmla="*/ 1761958 w 1775045"/>
                <a:gd name="connsiteY22" fmla="*/ 567774 h 1791032"/>
                <a:gd name="connsiteX23" fmla="*/ 1650275 w 1775045"/>
                <a:gd name="connsiteY23" fmla="*/ 344409 h 1791032"/>
                <a:gd name="connsiteX24" fmla="*/ 1189585 w 1775045"/>
                <a:gd name="connsiteY24" fmla="*/ 686437 h 1791032"/>
                <a:gd name="connsiteX25" fmla="*/ 589292 w 1775045"/>
                <a:gd name="connsiteY25" fmla="*/ 365350 h 1791032"/>
                <a:gd name="connsiteX26" fmla="*/ 72761 w 1775045"/>
                <a:gd name="connsiteY26" fmla="*/ 2382 h 1791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775045" h="1791032">
                  <a:moveTo>
                    <a:pt x="72761" y="2382"/>
                  </a:moveTo>
                  <a:cubicBezTo>
                    <a:pt x="-21471" y="-22048"/>
                    <a:pt x="35534" y="147802"/>
                    <a:pt x="23900" y="218767"/>
                  </a:cubicBezTo>
                  <a:cubicBezTo>
                    <a:pt x="12266" y="289732"/>
                    <a:pt x="-7511" y="376983"/>
                    <a:pt x="2959" y="428171"/>
                  </a:cubicBezTo>
                  <a:cubicBezTo>
                    <a:pt x="13429" y="479359"/>
                    <a:pt x="32043" y="475869"/>
                    <a:pt x="86721" y="525893"/>
                  </a:cubicBezTo>
                  <a:cubicBezTo>
                    <a:pt x="141399" y="575917"/>
                    <a:pt x="232142" y="642229"/>
                    <a:pt x="331027" y="728318"/>
                  </a:cubicBezTo>
                  <a:cubicBezTo>
                    <a:pt x="429912" y="814407"/>
                    <a:pt x="593946" y="933069"/>
                    <a:pt x="680034" y="1042425"/>
                  </a:cubicBezTo>
                  <a:cubicBezTo>
                    <a:pt x="766122" y="1151781"/>
                    <a:pt x="806840" y="1305344"/>
                    <a:pt x="847558" y="1384452"/>
                  </a:cubicBezTo>
                  <a:cubicBezTo>
                    <a:pt x="888276" y="1463560"/>
                    <a:pt x="885949" y="1499625"/>
                    <a:pt x="924340" y="1517075"/>
                  </a:cubicBezTo>
                  <a:cubicBezTo>
                    <a:pt x="962731" y="1534525"/>
                    <a:pt x="1043002" y="1492644"/>
                    <a:pt x="1077903" y="1489154"/>
                  </a:cubicBezTo>
                  <a:cubicBezTo>
                    <a:pt x="1112804" y="1485664"/>
                    <a:pt x="1123274" y="1471704"/>
                    <a:pt x="1133744" y="1496135"/>
                  </a:cubicBezTo>
                  <a:cubicBezTo>
                    <a:pt x="1144214" y="1520566"/>
                    <a:pt x="1134907" y="1589204"/>
                    <a:pt x="1140724" y="1635738"/>
                  </a:cubicBezTo>
                  <a:cubicBezTo>
                    <a:pt x="1146541" y="1682272"/>
                    <a:pt x="1148868" y="1752074"/>
                    <a:pt x="1168645" y="1775341"/>
                  </a:cubicBezTo>
                  <a:cubicBezTo>
                    <a:pt x="1188422" y="1798608"/>
                    <a:pt x="1234957" y="1789301"/>
                    <a:pt x="1259387" y="1775341"/>
                  </a:cubicBezTo>
                  <a:cubicBezTo>
                    <a:pt x="1283817" y="1761381"/>
                    <a:pt x="1302431" y="1709029"/>
                    <a:pt x="1315228" y="1691579"/>
                  </a:cubicBezTo>
                  <a:cubicBezTo>
                    <a:pt x="1328025" y="1674129"/>
                    <a:pt x="1323372" y="1654351"/>
                    <a:pt x="1336169" y="1670638"/>
                  </a:cubicBezTo>
                  <a:cubicBezTo>
                    <a:pt x="1348966" y="1686925"/>
                    <a:pt x="1383867" y="1806751"/>
                    <a:pt x="1392010" y="1789301"/>
                  </a:cubicBezTo>
                  <a:cubicBezTo>
                    <a:pt x="1400153" y="1771851"/>
                    <a:pt x="1383867" y="1632247"/>
                    <a:pt x="1385030" y="1565936"/>
                  </a:cubicBezTo>
                  <a:cubicBezTo>
                    <a:pt x="1386193" y="1499625"/>
                    <a:pt x="1385030" y="1455417"/>
                    <a:pt x="1398990" y="1391432"/>
                  </a:cubicBezTo>
                  <a:cubicBezTo>
                    <a:pt x="1412950" y="1327447"/>
                    <a:pt x="1436218" y="1247176"/>
                    <a:pt x="1468792" y="1182028"/>
                  </a:cubicBezTo>
                  <a:cubicBezTo>
                    <a:pt x="1501366" y="1116880"/>
                    <a:pt x="1551390" y="1054058"/>
                    <a:pt x="1594434" y="1000544"/>
                  </a:cubicBezTo>
                  <a:cubicBezTo>
                    <a:pt x="1637478" y="947030"/>
                    <a:pt x="1697973" y="902822"/>
                    <a:pt x="1727057" y="860941"/>
                  </a:cubicBezTo>
                  <a:cubicBezTo>
                    <a:pt x="1756141" y="819060"/>
                    <a:pt x="1763121" y="798119"/>
                    <a:pt x="1768938" y="749258"/>
                  </a:cubicBezTo>
                  <a:cubicBezTo>
                    <a:pt x="1774755" y="700397"/>
                    <a:pt x="1781735" y="635249"/>
                    <a:pt x="1761958" y="567774"/>
                  </a:cubicBezTo>
                  <a:cubicBezTo>
                    <a:pt x="1742181" y="500299"/>
                    <a:pt x="1745670" y="324632"/>
                    <a:pt x="1650275" y="344409"/>
                  </a:cubicBezTo>
                  <a:cubicBezTo>
                    <a:pt x="1554880" y="364186"/>
                    <a:pt x="1366415" y="682947"/>
                    <a:pt x="1189585" y="686437"/>
                  </a:cubicBezTo>
                  <a:cubicBezTo>
                    <a:pt x="1012755" y="689927"/>
                    <a:pt x="775429" y="480522"/>
                    <a:pt x="589292" y="365350"/>
                  </a:cubicBezTo>
                  <a:cubicBezTo>
                    <a:pt x="403155" y="250178"/>
                    <a:pt x="166993" y="26812"/>
                    <a:pt x="72761" y="2382"/>
                  </a:cubicBezTo>
                  <a:close/>
                </a:path>
              </a:pathLst>
            </a:custGeom>
            <a:solidFill>
              <a:srgbClr val="C57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10048772" y="1515880"/>
              <a:ext cx="329221" cy="417426"/>
            </a:xfrm>
            <a:custGeom>
              <a:avLst/>
              <a:gdLst>
                <a:gd name="connsiteX0" fmla="*/ 15081 w 329221"/>
                <a:gd name="connsiteY0" fmla="*/ 176371 h 417426"/>
                <a:gd name="connsiteX1" fmla="*/ 189585 w 329221"/>
                <a:gd name="connsiteY1" fmla="*/ 64688 h 417426"/>
                <a:gd name="connsiteX2" fmla="*/ 280327 w 329221"/>
                <a:gd name="connsiteY2" fmla="*/ 1867 h 417426"/>
                <a:gd name="connsiteX3" fmla="*/ 329188 w 329221"/>
                <a:gd name="connsiteY3" fmla="*/ 134490 h 417426"/>
                <a:gd name="connsiteX4" fmla="*/ 287307 w 329221"/>
                <a:gd name="connsiteY4" fmla="*/ 343894 h 417426"/>
                <a:gd name="connsiteX5" fmla="*/ 245426 w 329221"/>
                <a:gd name="connsiteY5" fmla="*/ 413696 h 417426"/>
                <a:gd name="connsiteX6" fmla="*/ 36022 w 329221"/>
                <a:gd name="connsiteY6" fmla="*/ 246172 h 417426"/>
                <a:gd name="connsiteX7" fmla="*/ 15081 w 329221"/>
                <a:gd name="connsiteY7" fmla="*/ 176371 h 41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9221" h="417426">
                  <a:moveTo>
                    <a:pt x="15081" y="176371"/>
                  </a:moveTo>
                  <a:cubicBezTo>
                    <a:pt x="40675" y="146124"/>
                    <a:pt x="145377" y="93772"/>
                    <a:pt x="189585" y="64688"/>
                  </a:cubicBezTo>
                  <a:cubicBezTo>
                    <a:pt x="233793" y="35604"/>
                    <a:pt x="257060" y="-9767"/>
                    <a:pt x="280327" y="1867"/>
                  </a:cubicBezTo>
                  <a:cubicBezTo>
                    <a:pt x="303594" y="13501"/>
                    <a:pt x="328025" y="77486"/>
                    <a:pt x="329188" y="134490"/>
                  </a:cubicBezTo>
                  <a:cubicBezTo>
                    <a:pt x="330351" y="191494"/>
                    <a:pt x="301267" y="297360"/>
                    <a:pt x="287307" y="343894"/>
                  </a:cubicBezTo>
                  <a:cubicBezTo>
                    <a:pt x="273347" y="390428"/>
                    <a:pt x="287307" y="429983"/>
                    <a:pt x="245426" y="413696"/>
                  </a:cubicBezTo>
                  <a:cubicBezTo>
                    <a:pt x="203545" y="397409"/>
                    <a:pt x="75576" y="286890"/>
                    <a:pt x="36022" y="246172"/>
                  </a:cubicBezTo>
                  <a:cubicBezTo>
                    <a:pt x="-3532" y="205455"/>
                    <a:pt x="-10513" y="206618"/>
                    <a:pt x="15081" y="176371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8546352" y="646592"/>
              <a:ext cx="2270774" cy="2495313"/>
            </a:xfrm>
            <a:custGeom>
              <a:avLst/>
              <a:gdLst>
                <a:gd name="connsiteX0" fmla="*/ 3435 w 2270774"/>
                <a:gd name="connsiteY0" fmla="*/ 788020 h 2495313"/>
                <a:gd name="connsiteX1" fmla="*/ 179281 w 2270774"/>
                <a:gd name="connsiteY1" fmla="*/ 354266 h 2495313"/>
                <a:gd name="connsiteX2" fmla="*/ 484081 w 2270774"/>
                <a:gd name="connsiteY2" fmla="*/ 119804 h 2495313"/>
                <a:gd name="connsiteX3" fmla="*/ 870942 w 2270774"/>
                <a:gd name="connsiteY3" fmla="*/ 2573 h 2495313"/>
                <a:gd name="connsiteX4" fmla="*/ 1421927 w 2270774"/>
                <a:gd name="connsiteY4" fmla="*/ 225312 h 2495313"/>
                <a:gd name="connsiteX5" fmla="*/ 1644665 w 2270774"/>
                <a:gd name="connsiteY5" fmla="*/ 659066 h 2495313"/>
                <a:gd name="connsiteX6" fmla="*/ 1644665 w 2270774"/>
                <a:gd name="connsiteY6" fmla="*/ 1022481 h 2495313"/>
                <a:gd name="connsiteX7" fmla="*/ 1703281 w 2270774"/>
                <a:gd name="connsiteY7" fmla="*/ 1034204 h 2495313"/>
                <a:gd name="connsiteX8" fmla="*/ 1879127 w 2270774"/>
                <a:gd name="connsiteY8" fmla="*/ 1010758 h 2495313"/>
                <a:gd name="connsiteX9" fmla="*/ 2090142 w 2270774"/>
                <a:gd name="connsiteY9" fmla="*/ 1092820 h 2495313"/>
                <a:gd name="connsiteX10" fmla="*/ 2254265 w 2270774"/>
                <a:gd name="connsiteY10" fmla="*/ 1315558 h 2495313"/>
                <a:gd name="connsiteX11" fmla="*/ 2242542 w 2270774"/>
                <a:gd name="connsiteY11" fmla="*/ 1667250 h 2495313"/>
                <a:gd name="connsiteX12" fmla="*/ 2054973 w 2270774"/>
                <a:gd name="connsiteY12" fmla="*/ 2065835 h 2495313"/>
                <a:gd name="connsiteX13" fmla="*/ 1164019 w 2270774"/>
                <a:gd name="connsiteY13" fmla="*/ 2487866 h 2495313"/>
                <a:gd name="connsiteX14" fmla="*/ 331681 w 2270774"/>
                <a:gd name="connsiteY14" fmla="*/ 1690696 h 2495313"/>
                <a:gd name="connsiteX15" fmla="*/ 3435 w 2270774"/>
                <a:gd name="connsiteY15" fmla="*/ 788020 h 249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70774" h="2495313">
                  <a:moveTo>
                    <a:pt x="3435" y="788020"/>
                  </a:moveTo>
                  <a:cubicBezTo>
                    <a:pt x="-21965" y="565282"/>
                    <a:pt x="99173" y="465635"/>
                    <a:pt x="179281" y="354266"/>
                  </a:cubicBezTo>
                  <a:cubicBezTo>
                    <a:pt x="259389" y="242897"/>
                    <a:pt x="368804" y="178419"/>
                    <a:pt x="484081" y="119804"/>
                  </a:cubicBezTo>
                  <a:cubicBezTo>
                    <a:pt x="599358" y="61189"/>
                    <a:pt x="714634" y="-15012"/>
                    <a:pt x="870942" y="2573"/>
                  </a:cubicBezTo>
                  <a:cubicBezTo>
                    <a:pt x="1027250" y="20158"/>
                    <a:pt x="1292973" y="115896"/>
                    <a:pt x="1421927" y="225312"/>
                  </a:cubicBezTo>
                  <a:cubicBezTo>
                    <a:pt x="1550881" y="334727"/>
                    <a:pt x="1607542" y="526205"/>
                    <a:pt x="1644665" y="659066"/>
                  </a:cubicBezTo>
                  <a:cubicBezTo>
                    <a:pt x="1681788" y="791927"/>
                    <a:pt x="1634896" y="959958"/>
                    <a:pt x="1644665" y="1022481"/>
                  </a:cubicBezTo>
                  <a:cubicBezTo>
                    <a:pt x="1654434" y="1085004"/>
                    <a:pt x="1664204" y="1036158"/>
                    <a:pt x="1703281" y="1034204"/>
                  </a:cubicBezTo>
                  <a:cubicBezTo>
                    <a:pt x="1742358" y="1032250"/>
                    <a:pt x="1814650" y="1000989"/>
                    <a:pt x="1879127" y="1010758"/>
                  </a:cubicBezTo>
                  <a:cubicBezTo>
                    <a:pt x="1943604" y="1020527"/>
                    <a:pt x="2027619" y="1042020"/>
                    <a:pt x="2090142" y="1092820"/>
                  </a:cubicBezTo>
                  <a:cubicBezTo>
                    <a:pt x="2152665" y="1143620"/>
                    <a:pt x="2228865" y="1219820"/>
                    <a:pt x="2254265" y="1315558"/>
                  </a:cubicBezTo>
                  <a:cubicBezTo>
                    <a:pt x="2279665" y="1411296"/>
                    <a:pt x="2275757" y="1542204"/>
                    <a:pt x="2242542" y="1667250"/>
                  </a:cubicBezTo>
                  <a:cubicBezTo>
                    <a:pt x="2209327" y="1792296"/>
                    <a:pt x="2234727" y="1929066"/>
                    <a:pt x="2054973" y="2065835"/>
                  </a:cubicBezTo>
                  <a:cubicBezTo>
                    <a:pt x="1875219" y="2202604"/>
                    <a:pt x="1451234" y="2550389"/>
                    <a:pt x="1164019" y="2487866"/>
                  </a:cubicBezTo>
                  <a:cubicBezTo>
                    <a:pt x="876804" y="2425343"/>
                    <a:pt x="523158" y="1974004"/>
                    <a:pt x="331681" y="1690696"/>
                  </a:cubicBezTo>
                  <a:cubicBezTo>
                    <a:pt x="140204" y="1407388"/>
                    <a:pt x="28835" y="1010758"/>
                    <a:pt x="3435" y="788020"/>
                  </a:cubicBezTo>
                  <a:close/>
                </a:path>
              </a:pathLst>
            </a:custGeom>
            <a:solidFill>
              <a:srgbClr val="A747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7556382" y="1059908"/>
              <a:ext cx="3331314" cy="4268083"/>
            </a:xfrm>
            <a:custGeom>
              <a:avLst/>
              <a:gdLst>
                <a:gd name="connsiteX0" fmla="*/ 2130543 w 3331314"/>
                <a:gd name="connsiteY0" fmla="*/ 726396 h 4268083"/>
                <a:gd name="connsiteX1" fmla="*/ 2036758 w 3331314"/>
                <a:gd name="connsiteY1" fmla="*/ 409873 h 4268083"/>
                <a:gd name="connsiteX2" fmla="*/ 1872635 w 3331314"/>
                <a:gd name="connsiteY2" fmla="*/ 198857 h 4268083"/>
                <a:gd name="connsiteX3" fmla="*/ 1520943 w 3331314"/>
                <a:gd name="connsiteY3" fmla="*/ 34734 h 4268083"/>
                <a:gd name="connsiteX4" fmla="*/ 981681 w 3331314"/>
                <a:gd name="connsiteY4" fmla="*/ 11288 h 4268083"/>
                <a:gd name="connsiteX5" fmla="*/ 489312 w 3331314"/>
                <a:gd name="connsiteY5" fmla="*/ 175411 h 4268083"/>
                <a:gd name="connsiteX6" fmla="*/ 184512 w 3331314"/>
                <a:gd name="connsiteY6" fmla="*/ 515380 h 4268083"/>
                <a:gd name="connsiteX7" fmla="*/ 8666 w 3331314"/>
                <a:gd name="connsiteY7" fmla="*/ 1148427 h 4268083"/>
                <a:gd name="connsiteX8" fmla="*/ 55558 w 3331314"/>
                <a:gd name="connsiteY8" fmla="*/ 1793196 h 4268083"/>
                <a:gd name="connsiteX9" fmla="*/ 301743 w 3331314"/>
                <a:gd name="connsiteY9" fmla="*/ 2344180 h 4268083"/>
                <a:gd name="connsiteX10" fmla="*/ 594820 w 3331314"/>
                <a:gd name="connsiteY10" fmla="*/ 2695873 h 4268083"/>
                <a:gd name="connsiteX11" fmla="*/ 981681 w 3331314"/>
                <a:gd name="connsiteY11" fmla="*/ 3059288 h 4268083"/>
                <a:gd name="connsiteX12" fmla="*/ 1415435 w 3331314"/>
                <a:gd name="connsiteY12" fmla="*/ 3504765 h 4268083"/>
                <a:gd name="connsiteX13" fmla="*/ 1649897 w 3331314"/>
                <a:gd name="connsiteY13" fmla="*/ 3891627 h 4268083"/>
                <a:gd name="connsiteX14" fmla="*/ 1767128 w 3331314"/>
                <a:gd name="connsiteY14" fmla="*/ 4255042 h 4268083"/>
                <a:gd name="connsiteX15" fmla="*/ 1837466 w 3331314"/>
                <a:gd name="connsiteY15" fmla="*/ 4172980 h 4268083"/>
                <a:gd name="connsiteX16" fmla="*/ 1989866 w 3331314"/>
                <a:gd name="connsiteY16" fmla="*/ 4032304 h 4268083"/>
                <a:gd name="connsiteX17" fmla="*/ 2212605 w 3331314"/>
                <a:gd name="connsiteY17" fmla="*/ 3821288 h 4268083"/>
                <a:gd name="connsiteX18" fmla="*/ 2529128 w 3331314"/>
                <a:gd name="connsiteY18" fmla="*/ 3469596 h 4268083"/>
                <a:gd name="connsiteX19" fmla="*/ 2845651 w 3331314"/>
                <a:gd name="connsiteY19" fmla="*/ 3000673 h 4268083"/>
                <a:gd name="connsiteX20" fmla="*/ 3197343 w 3331314"/>
                <a:gd name="connsiteY20" fmla="*/ 2344180 h 4268083"/>
                <a:gd name="connsiteX21" fmla="*/ 3326297 w 3331314"/>
                <a:gd name="connsiteY21" fmla="*/ 1804919 h 4268083"/>
                <a:gd name="connsiteX22" fmla="*/ 3291128 w 3331314"/>
                <a:gd name="connsiteY22" fmla="*/ 1406334 h 4268083"/>
                <a:gd name="connsiteX23" fmla="*/ 3162174 w 3331314"/>
                <a:gd name="connsiteY23" fmla="*/ 1160150 h 4268083"/>
                <a:gd name="connsiteX24" fmla="*/ 2962881 w 3331314"/>
                <a:gd name="connsiteY24" fmla="*/ 972580 h 4268083"/>
                <a:gd name="connsiteX25" fmla="*/ 2716697 w 3331314"/>
                <a:gd name="connsiteY25" fmla="*/ 843627 h 4268083"/>
                <a:gd name="connsiteX26" fmla="*/ 2329835 w 3331314"/>
                <a:gd name="connsiteY26" fmla="*/ 808457 h 4268083"/>
                <a:gd name="connsiteX27" fmla="*/ 2130543 w 3331314"/>
                <a:gd name="connsiteY27" fmla="*/ 902242 h 4268083"/>
                <a:gd name="connsiteX28" fmla="*/ 2130543 w 3331314"/>
                <a:gd name="connsiteY28" fmla="*/ 726396 h 4268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331314" h="4268083">
                  <a:moveTo>
                    <a:pt x="2130543" y="726396"/>
                  </a:moveTo>
                  <a:cubicBezTo>
                    <a:pt x="2114912" y="644334"/>
                    <a:pt x="2079743" y="497796"/>
                    <a:pt x="2036758" y="409873"/>
                  </a:cubicBezTo>
                  <a:cubicBezTo>
                    <a:pt x="1993773" y="321950"/>
                    <a:pt x="1958604" y="261380"/>
                    <a:pt x="1872635" y="198857"/>
                  </a:cubicBezTo>
                  <a:cubicBezTo>
                    <a:pt x="1786666" y="136334"/>
                    <a:pt x="1669435" y="65995"/>
                    <a:pt x="1520943" y="34734"/>
                  </a:cubicBezTo>
                  <a:cubicBezTo>
                    <a:pt x="1372451" y="3472"/>
                    <a:pt x="1153619" y="-12158"/>
                    <a:pt x="981681" y="11288"/>
                  </a:cubicBezTo>
                  <a:cubicBezTo>
                    <a:pt x="809743" y="34734"/>
                    <a:pt x="622173" y="91396"/>
                    <a:pt x="489312" y="175411"/>
                  </a:cubicBezTo>
                  <a:cubicBezTo>
                    <a:pt x="356451" y="259426"/>
                    <a:pt x="264620" y="353211"/>
                    <a:pt x="184512" y="515380"/>
                  </a:cubicBezTo>
                  <a:cubicBezTo>
                    <a:pt x="104404" y="677549"/>
                    <a:pt x="30158" y="935458"/>
                    <a:pt x="8666" y="1148427"/>
                  </a:cubicBezTo>
                  <a:cubicBezTo>
                    <a:pt x="-12826" y="1361396"/>
                    <a:pt x="6712" y="1593904"/>
                    <a:pt x="55558" y="1793196"/>
                  </a:cubicBezTo>
                  <a:cubicBezTo>
                    <a:pt x="104404" y="1992488"/>
                    <a:pt x="211866" y="2193734"/>
                    <a:pt x="301743" y="2344180"/>
                  </a:cubicBezTo>
                  <a:cubicBezTo>
                    <a:pt x="391620" y="2494626"/>
                    <a:pt x="481497" y="2576688"/>
                    <a:pt x="594820" y="2695873"/>
                  </a:cubicBezTo>
                  <a:cubicBezTo>
                    <a:pt x="708143" y="2815058"/>
                    <a:pt x="844912" y="2924473"/>
                    <a:pt x="981681" y="3059288"/>
                  </a:cubicBezTo>
                  <a:cubicBezTo>
                    <a:pt x="1118450" y="3194103"/>
                    <a:pt x="1304066" y="3366042"/>
                    <a:pt x="1415435" y="3504765"/>
                  </a:cubicBezTo>
                  <a:cubicBezTo>
                    <a:pt x="1526804" y="3643488"/>
                    <a:pt x="1591281" y="3766581"/>
                    <a:pt x="1649897" y="3891627"/>
                  </a:cubicBezTo>
                  <a:cubicBezTo>
                    <a:pt x="1708512" y="4016673"/>
                    <a:pt x="1735867" y="4208150"/>
                    <a:pt x="1767128" y="4255042"/>
                  </a:cubicBezTo>
                  <a:cubicBezTo>
                    <a:pt x="1798389" y="4301934"/>
                    <a:pt x="1800343" y="4210103"/>
                    <a:pt x="1837466" y="4172980"/>
                  </a:cubicBezTo>
                  <a:cubicBezTo>
                    <a:pt x="1874589" y="4135857"/>
                    <a:pt x="1989866" y="4032304"/>
                    <a:pt x="1989866" y="4032304"/>
                  </a:cubicBezTo>
                  <a:cubicBezTo>
                    <a:pt x="2052389" y="3973689"/>
                    <a:pt x="2122728" y="3915073"/>
                    <a:pt x="2212605" y="3821288"/>
                  </a:cubicBezTo>
                  <a:cubicBezTo>
                    <a:pt x="2302482" y="3727503"/>
                    <a:pt x="2423620" y="3606365"/>
                    <a:pt x="2529128" y="3469596"/>
                  </a:cubicBezTo>
                  <a:cubicBezTo>
                    <a:pt x="2634636" y="3332827"/>
                    <a:pt x="2734282" y="3188242"/>
                    <a:pt x="2845651" y="3000673"/>
                  </a:cubicBezTo>
                  <a:cubicBezTo>
                    <a:pt x="2957020" y="2813104"/>
                    <a:pt x="3117235" y="2543472"/>
                    <a:pt x="3197343" y="2344180"/>
                  </a:cubicBezTo>
                  <a:cubicBezTo>
                    <a:pt x="3277451" y="2144888"/>
                    <a:pt x="3310666" y="1961227"/>
                    <a:pt x="3326297" y="1804919"/>
                  </a:cubicBezTo>
                  <a:cubicBezTo>
                    <a:pt x="3341928" y="1648611"/>
                    <a:pt x="3318482" y="1513795"/>
                    <a:pt x="3291128" y="1406334"/>
                  </a:cubicBezTo>
                  <a:cubicBezTo>
                    <a:pt x="3263774" y="1298873"/>
                    <a:pt x="3216882" y="1232442"/>
                    <a:pt x="3162174" y="1160150"/>
                  </a:cubicBezTo>
                  <a:cubicBezTo>
                    <a:pt x="3107466" y="1087858"/>
                    <a:pt x="3037127" y="1025334"/>
                    <a:pt x="2962881" y="972580"/>
                  </a:cubicBezTo>
                  <a:cubicBezTo>
                    <a:pt x="2888635" y="919826"/>
                    <a:pt x="2822205" y="870981"/>
                    <a:pt x="2716697" y="843627"/>
                  </a:cubicBezTo>
                  <a:cubicBezTo>
                    <a:pt x="2611189" y="816273"/>
                    <a:pt x="2427527" y="798688"/>
                    <a:pt x="2329835" y="808457"/>
                  </a:cubicBezTo>
                  <a:cubicBezTo>
                    <a:pt x="2232143" y="818226"/>
                    <a:pt x="2161805" y="912011"/>
                    <a:pt x="2130543" y="902242"/>
                  </a:cubicBezTo>
                  <a:cubicBezTo>
                    <a:pt x="2099281" y="892473"/>
                    <a:pt x="2146174" y="808458"/>
                    <a:pt x="2130543" y="726396"/>
                  </a:cubicBezTo>
                  <a:close/>
                </a:path>
              </a:pathLst>
            </a:cu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8820966" y="1776013"/>
              <a:ext cx="1254003" cy="929439"/>
            </a:xfrm>
            <a:custGeom>
              <a:avLst/>
              <a:gdLst>
                <a:gd name="connsiteX0" fmla="*/ 754277 w 1254003"/>
                <a:gd name="connsiteY0" fmla="*/ 76781 h 929439"/>
                <a:gd name="connsiteX1" fmla="*/ 635614 w 1254003"/>
                <a:gd name="connsiteY1" fmla="*/ 48861 h 929439"/>
                <a:gd name="connsiteX2" fmla="*/ 509971 w 1254003"/>
                <a:gd name="connsiteY2" fmla="*/ 13960 h 929439"/>
                <a:gd name="connsiteX3" fmla="*/ 328487 w 1254003"/>
                <a:gd name="connsiteY3" fmla="*/ 27920 h 929439"/>
                <a:gd name="connsiteX4" fmla="*/ 160964 w 1254003"/>
                <a:gd name="connsiteY4" fmla="*/ 97722 h 929439"/>
                <a:gd name="connsiteX5" fmla="*/ 42301 w 1254003"/>
                <a:gd name="connsiteY5" fmla="*/ 216384 h 929439"/>
                <a:gd name="connsiteX6" fmla="*/ 420 w 1254003"/>
                <a:gd name="connsiteY6" fmla="*/ 376928 h 929439"/>
                <a:gd name="connsiteX7" fmla="*/ 63241 w 1254003"/>
                <a:gd name="connsiteY7" fmla="*/ 495590 h 929439"/>
                <a:gd name="connsiteX8" fmla="*/ 216805 w 1254003"/>
                <a:gd name="connsiteY8" fmla="*/ 551432 h 929439"/>
                <a:gd name="connsiteX9" fmla="*/ 335467 w 1254003"/>
                <a:gd name="connsiteY9" fmla="*/ 565392 h 929439"/>
                <a:gd name="connsiteX10" fmla="*/ 468090 w 1254003"/>
                <a:gd name="connsiteY10" fmla="*/ 628213 h 929439"/>
                <a:gd name="connsiteX11" fmla="*/ 600713 w 1254003"/>
                <a:gd name="connsiteY11" fmla="*/ 774797 h 929439"/>
                <a:gd name="connsiteX12" fmla="*/ 670515 w 1254003"/>
                <a:gd name="connsiteY12" fmla="*/ 893459 h 929439"/>
                <a:gd name="connsiteX13" fmla="*/ 831058 w 1254003"/>
                <a:gd name="connsiteY13" fmla="*/ 928360 h 929439"/>
                <a:gd name="connsiteX14" fmla="*/ 991602 w 1254003"/>
                <a:gd name="connsiteY14" fmla="*/ 900439 h 929439"/>
                <a:gd name="connsiteX15" fmla="*/ 1096304 w 1254003"/>
                <a:gd name="connsiteY15" fmla="*/ 718955 h 929439"/>
                <a:gd name="connsiteX16" fmla="*/ 1096304 w 1254003"/>
                <a:gd name="connsiteY16" fmla="*/ 572372 h 929439"/>
                <a:gd name="connsiteX17" fmla="*/ 1103284 w 1254003"/>
                <a:gd name="connsiteY17" fmla="*/ 474650 h 929439"/>
                <a:gd name="connsiteX18" fmla="*/ 1089324 w 1254003"/>
                <a:gd name="connsiteY18" fmla="*/ 453710 h 929439"/>
                <a:gd name="connsiteX19" fmla="*/ 1187046 w 1254003"/>
                <a:gd name="connsiteY19" fmla="*/ 383908 h 929439"/>
                <a:gd name="connsiteX20" fmla="*/ 1249867 w 1254003"/>
                <a:gd name="connsiteY20" fmla="*/ 307126 h 929439"/>
                <a:gd name="connsiteX21" fmla="*/ 1235907 w 1254003"/>
                <a:gd name="connsiteY21" fmla="*/ 188464 h 929439"/>
                <a:gd name="connsiteX22" fmla="*/ 1138185 w 1254003"/>
                <a:gd name="connsiteY22" fmla="*/ 55841 h 929439"/>
                <a:gd name="connsiteX23" fmla="*/ 1012542 w 1254003"/>
                <a:gd name="connsiteY23" fmla="*/ 0 h 929439"/>
                <a:gd name="connsiteX24" fmla="*/ 865959 w 1254003"/>
                <a:gd name="connsiteY24" fmla="*/ 55841 h 929439"/>
                <a:gd name="connsiteX25" fmla="*/ 754277 w 1254003"/>
                <a:gd name="connsiteY25" fmla="*/ 76781 h 929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54003" h="929439">
                  <a:moveTo>
                    <a:pt x="754277" y="76781"/>
                  </a:moveTo>
                  <a:cubicBezTo>
                    <a:pt x="715886" y="75618"/>
                    <a:pt x="676331" y="59331"/>
                    <a:pt x="635614" y="48861"/>
                  </a:cubicBezTo>
                  <a:cubicBezTo>
                    <a:pt x="594897" y="38391"/>
                    <a:pt x="561159" y="17450"/>
                    <a:pt x="509971" y="13960"/>
                  </a:cubicBezTo>
                  <a:cubicBezTo>
                    <a:pt x="458783" y="10470"/>
                    <a:pt x="386655" y="13960"/>
                    <a:pt x="328487" y="27920"/>
                  </a:cubicBezTo>
                  <a:cubicBezTo>
                    <a:pt x="270319" y="41880"/>
                    <a:pt x="208662" y="66311"/>
                    <a:pt x="160964" y="97722"/>
                  </a:cubicBezTo>
                  <a:cubicBezTo>
                    <a:pt x="113266" y="129133"/>
                    <a:pt x="69058" y="169850"/>
                    <a:pt x="42301" y="216384"/>
                  </a:cubicBezTo>
                  <a:cubicBezTo>
                    <a:pt x="15544" y="262918"/>
                    <a:pt x="-3070" y="330394"/>
                    <a:pt x="420" y="376928"/>
                  </a:cubicBezTo>
                  <a:cubicBezTo>
                    <a:pt x="3910" y="423462"/>
                    <a:pt x="27177" y="466506"/>
                    <a:pt x="63241" y="495590"/>
                  </a:cubicBezTo>
                  <a:cubicBezTo>
                    <a:pt x="99305" y="524674"/>
                    <a:pt x="171434" y="539798"/>
                    <a:pt x="216805" y="551432"/>
                  </a:cubicBezTo>
                  <a:cubicBezTo>
                    <a:pt x="262176" y="563066"/>
                    <a:pt x="293586" y="552595"/>
                    <a:pt x="335467" y="565392"/>
                  </a:cubicBezTo>
                  <a:cubicBezTo>
                    <a:pt x="377348" y="578189"/>
                    <a:pt x="423882" y="593312"/>
                    <a:pt x="468090" y="628213"/>
                  </a:cubicBezTo>
                  <a:cubicBezTo>
                    <a:pt x="512298" y="663114"/>
                    <a:pt x="566976" y="730589"/>
                    <a:pt x="600713" y="774797"/>
                  </a:cubicBezTo>
                  <a:cubicBezTo>
                    <a:pt x="634450" y="819005"/>
                    <a:pt x="632124" y="867865"/>
                    <a:pt x="670515" y="893459"/>
                  </a:cubicBezTo>
                  <a:cubicBezTo>
                    <a:pt x="708906" y="919053"/>
                    <a:pt x="777544" y="927197"/>
                    <a:pt x="831058" y="928360"/>
                  </a:cubicBezTo>
                  <a:cubicBezTo>
                    <a:pt x="884573" y="929523"/>
                    <a:pt x="947394" y="935340"/>
                    <a:pt x="991602" y="900439"/>
                  </a:cubicBezTo>
                  <a:cubicBezTo>
                    <a:pt x="1035810" y="865538"/>
                    <a:pt x="1078854" y="773633"/>
                    <a:pt x="1096304" y="718955"/>
                  </a:cubicBezTo>
                  <a:cubicBezTo>
                    <a:pt x="1113754" y="664277"/>
                    <a:pt x="1095141" y="613089"/>
                    <a:pt x="1096304" y="572372"/>
                  </a:cubicBezTo>
                  <a:cubicBezTo>
                    <a:pt x="1097467" y="531655"/>
                    <a:pt x="1104447" y="494427"/>
                    <a:pt x="1103284" y="474650"/>
                  </a:cubicBezTo>
                  <a:cubicBezTo>
                    <a:pt x="1102121" y="454873"/>
                    <a:pt x="1075364" y="468834"/>
                    <a:pt x="1089324" y="453710"/>
                  </a:cubicBezTo>
                  <a:cubicBezTo>
                    <a:pt x="1103284" y="438586"/>
                    <a:pt x="1160289" y="408339"/>
                    <a:pt x="1187046" y="383908"/>
                  </a:cubicBezTo>
                  <a:cubicBezTo>
                    <a:pt x="1213803" y="359477"/>
                    <a:pt x="1241724" y="339700"/>
                    <a:pt x="1249867" y="307126"/>
                  </a:cubicBezTo>
                  <a:cubicBezTo>
                    <a:pt x="1258010" y="274552"/>
                    <a:pt x="1254521" y="230345"/>
                    <a:pt x="1235907" y="188464"/>
                  </a:cubicBezTo>
                  <a:cubicBezTo>
                    <a:pt x="1217293" y="146583"/>
                    <a:pt x="1175412" y="87252"/>
                    <a:pt x="1138185" y="55841"/>
                  </a:cubicBezTo>
                  <a:cubicBezTo>
                    <a:pt x="1100958" y="24430"/>
                    <a:pt x="1057913" y="0"/>
                    <a:pt x="1012542" y="0"/>
                  </a:cubicBezTo>
                  <a:cubicBezTo>
                    <a:pt x="967171" y="0"/>
                    <a:pt x="904350" y="43044"/>
                    <a:pt x="865959" y="55841"/>
                  </a:cubicBezTo>
                  <a:cubicBezTo>
                    <a:pt x="827568" y="68638"/>
                    <a:pt x="792668" y="77944"/>
                    <a:pt x="754277" y="76781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8378013" y="1688943"/>
              <a:ext cx="243059" cy="370608"/>
            </a:xfrm>
            <a:custGeom>
              <a:avLst/>
              <a:gdLst>
                <a:gd name="connsiteX0" fmla="*/ 10604 w 243059"/>
                <a:gd name="connsiteY0" fmla="*/ 366276 h 370608"/>
                <a:gd name="connsiteX1" fmla="*/ 10604 w 243059"/>
                <a:gd name="connsiteY1" fmla="*/ 212712 h 370608"/>
                <a:gd name="connsiteX2" fmla="*/ 17584 w 243059"/>
                <a:gd name="connsiteY2" fmla="*/ 101030 h 370608"/>
                <a:gd name="connsiteX3" fmla="*/ 59465 w 243059"/>
                <a:gd name="connsiteY3" fmla="*/ 3308 h 370608"/>
                <a:gd name="connsiteX4" fmla="*/ 115306 w 243059"/>
                <a:gd name="connsiteY4" fmla="*/ 38209 h 370608"/>
                <a:gd name="connsiteX5" fmla="*/ 206048 w 243059"/>
                <a:gd name="connsiteY5" fmla="*/ 184792 h 370608"/>
                <a:gd name="connsiteX6" fmla="*/ 240949 w 243059"/>
                <a:gd name="connsiteY6" fmla="*/ 282514 h 370608"/>
                <a:gd name="connsiteX7" fmla="*/ 150207 w 243059"/>
                <a:gd name="connsiteY7" fmla="*/ 324395 h 370608"/>
                <a:gd name="connsiteX8" fmla="*/ 10604 w 243059"/>
                <a:gd name="connsiteY8" fmla="*/ 366276 h 37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059" h="370608">
                  <a:moveTo>
                    <a:pt x="10604" y="366276"/>
                  </a:moveTo>
                  <a:cubicBezTo>
                    <a:pt x="-12663" y="347662"/>
                    <a:pt x="9441" y="256920"/>
                    <a:pt x="10604" y="212712"/>
                  </a:cubicBezTo>
                  <a:cubicBezTo>
                    <a:pt x="11767" y="168504"/>
                    <a:pt x="9441" y="135931"/>
                    <a:pt x="17584" y="101030"/>
                  </a:cubicBezTo>
                  <a:cubicBezTo>
                    <a:pt x="25727" y="66129"/>
                    <a:pt x="43178" y="13778"/>
                    <a:pt x="59465" y="3308"/>
                  </a:cubicBezTo>
                  <a:cubicBezTo>
                    <a:pt x="75752" y="-7162"/>
                    <a:pt x="90876" y="7962"/>
                    <a:pt x="115306" y="38209"/>
                  </a:cubicBezTo>
                  <a:cubicBezTo>
                    <a:pt x="139736" y="68456"/>
                    <a:pt x="185108" y="144074"/>
                    <a:pt x="206048" y="184792"/>
                  </a:cubicBezTo>
                  <a:cubicBezTo>
                    <a:pt x="226989" y="225509"/>
                    <a:pt x="250256" y="259247"/>
                    <a:pt x="240949" y="282514"/>
                  </a:cubicBezTo>
                  <a:cubicBezTo>
                    <a:pt x="231642" y="305781"/>
                    <a:pt x="185108" y="310435"/>
                    <a:pt x="150207" y="324395"/>
                  </a:cubicBezTo>
                  <a:cubicBezTo>
                    <a:pt x="115306" y="338355"/>
                    <a:pt x="33871" y="384890"/>
                    <a:pt x="10604" y="366276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9135378" y="1975838"/>
              <a:ext cx="253356" cy="103212"/>
            </a:xfrm>
            <a:custGeom>
              <a:avLst/>
              <a:gdLst>
                <a:gd name="connsiteX0" fmla="*/ 115 w 253356"/>
                <a:gd name="connsiteY0" fmla="*/ 44480 h 103212"/>
                <a:gd name="connsiteX1" fmla="*/ 104817 w 253356"/>
                <a:gd name="connsiteY1" fmla="*/ 2599 h 103212"/>
                <a:gd name="connsiteX2" fmla="*/ 188579 w 253356"/>
                <a:gd name="connsiteY2" fmla="*/ 9579 h 103212"/>
                <a:gd name="connsiteX3" fmla="*/ 251400 w 253356"/>
                <a:gd name="connsiteY3" fmla="*/ 51460 h 103212"/>
                <a:gd name="connsiteX4" fmla="*/ 230460 w 253356"/>
                <a:gd name="connsiteY4" fmla="*/ 100321 h 103212"/>
                <a:gd name="connsiteX5" fmla="*/ 160658 w 253356"/>
                <a:gd name="connsiteY5" fmla="*/ 93341 h 103212"/>
                <a:gd name="connsiteX6" fmla="*/ 125758 w 253356"/>
                <a:gd name="connsiteY6" fmla="*/ 58440 h 103212"/>
                <a:gd name="connsiteX7" fmla="*/ 115 w 253356"/>
                <a:gd name="connsiteY7" fmla="*/ 44480 h 103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3356" h="103212">
                  <a:moveTo>
                    <a:pt x="115" y="44480"/>
                  </a:moveTo>
                  <a:cubicBezTo>
                    <a:pt x="-3375" y="35173"/>
                    <a:pt x="73406" y="8416"/>
                    <a:pt x="104817" y="2599"/>
                  </a:cubicBezTo>
                  <a:cubicBezTo>
                    <a:pt x="136228" y="-3218"/>
                    <a:pt x="164149" y="1436"/>
                    <a:pt x="188579" y="9579"/>
                  </a:cubicBezTo>
                  <a:cubicBezTo>
                    <a:pt x="213009" y="17722"/>
                    <a:pt x="244420" y="36336"/>
                    <a:pt x="251400" y="51460"/>
                  </a:cubicBezTo>
                  <a:cubicBezTo>
                    <a:pt x="258380" y="66584"/>
                    <a:pt x="245584" y="93341"/>
                    <a:pt x="230460" y="100321"/>
                  </a:cubicBezTo>
                  <a:cubicBezTo>
                    <a:pt x="215336" y="107301"/>
                    <a:pt x="178108" y="100321"/>
                    <a:pt x="160658" y="93341"/>
                  </a:cubicBezTo>
                  <a:cubicBezTo>
                    <a:pt x="143208" y="86361"/>
                    <a:pt x="147862" y="66583"/>
                    <a:pt x="125758" y="58440"/>
                  </a:cubicBezTo>
                  <a:cubicBezTo>
                    <a:pt x="103654" y="50297"/>
                    <a:pt x="3605" y="53787"/>
                    <a:pt x="115" y="44480"/>
                  </a:cubicBezTo>
                  <a:close/>
                </a:path>
              </a:pathLst>
            </a:cu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9736561" y="1947084"/>
              <a:ext cx="172922" cy="70643"/>
            </a:xfrm>
            <a:custGeom>
              <a:avLst/>
              <a:gdLst>
                <a:gd name="connsiteX0" fmla="*/ 172916 w 172922"/>
                <a:gd name="connsiteY0" fmla="*/ 29580 h 70643"/>
                <a:gd name="connsiteX1" fmla="*/ 80993 w 172922"/>
                <a:gd name="connsiteY1" fmla="*/ 552 h 70643"/>
                <a:gd name="connsiteX2" fmla="*/ 13259 w 172922"/>
                <a:gd name="connsiteY2" fmla="*/ 15066 h 70643"/>
                <a:gd name="connsiteX3" fmla="*/ 3583 w 172922"/>
                <a:gd name="connsiteY3" fmla="*/ 68285 h 70643"/>
                <a:gd name="connsiteX4" fmla="*/ 56802 w 172922"/>
                <a:gd name="connsiteY4" fmla="*/ 58609 h 70643"/>
                <a:gd name="connsiteX5" fmla="*/ 85831 w 172922"/>
                <a:gd name="connsiteY5" fmla="*/ 34418 h 70643"/>
                <a:gd name="connsiteX6" fmla="*/ 172916 w 172922"/>
                <a:gd name="connsiteY6" fmla="*/ 29580 h 70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922" h="70643">
                  <a:moveTo>
                    <a:pt x="172916" y="29580"/>
                  </a:moveTo>
                  <a:cubicBezTo>
                    <a:pt x="172110" y="23936"/>
                    <a:pt x="107602" y="2971"/>
                    <a:pt x="80993" y="552"/>
                  </a:cubicBezTo>
                  <a:cubicBezTo>
                    <a:pt x="54383" y="-1867"/>
                    <a:pt x="26161" y="3777"/>
                    <a:pt x="13259" y="15066"/>
                  </a:cubicBezTo>
                  <a:cubicBezTo>
                    <a:pt x="357" y="26355"/>
                    <a:pt x="-3674" y="61028"/>
                    <a:pt x="3583" y="68285"/>
                  </a:cubicBezTo>
                  <a:cubicBezTo>
                    <a:pt x="10840" y="75542"/>
                    <a:pt x="43094" y="64254"/>
                    <a:pt x="56802" y="58609"/>
                  </a:cubicBezTo>
                  <a:cubicBezTo>
                    <a:pt x="70510" y="52964"/>
                    <a:pt x="68091" y="38450"/>
                    <a:pt x="85831" y="34418"/>
                  </a:cubicBezTo>
                  <a:cubicBezTo>
                    <a:pt x="103571" y="30386"/>
                    <a:pt x="173722" y="35224"/>
                    <a:pt x="172916" y="29580"/>
                  </a:cubicBezTo>
                  <a:close/>
                </a:path>
              </a:pathLst>
            </a:cu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9454419" y="2049090"/>
              <a:ext cx="401951" cy="217921"/>
            </a:xfrm>
            <a:custGeom>
              <a:avLst/>
              <a:gdLst>
                <a:gd name="connsiteX0" fmla="*/ 277 w 401951"/>
                <a:gd name="connsiteY0" fmla="*/ 92070 h 217921"/>
                <a:gd name="connsiteX1" fmla="*/ 111554 w 401951"/>
                <a:gd name="connsiteY1" fmla="*/ 48527 h 217921"/>
                <a:gd name="connsiteX2" fmla="*/ 203477 w 401951"/>
                <a:gd name="connsiteY2" fmla="*/ 9822 h 217921"/>
                <a:gd name="connsiteX3" fmla="*/ 309916 w 401951"/>
                <a:gd name="connsiteY3" fmla="*/ 146 h 217921"/>
                <a:gd name="connsiteX4" fmla="*/ 382487 w 401951"/>
                <a:gd name="connsiteY4" fmla="*/ 14660 h 217921"/>
                <a:gd name="connsiteX5" fmla="*/ 397001 w 401951"/>
                <a:gd name="connsiteY5" fmla="*/ 87231 h 217921"/>
                <a:gd name="connsiteX6" fmla="*/ 309916 w 401951"/>
                <a:gd name="connsiteY6" fmla="*/ 179155 h 217921"/>
                <a:gd name="connsiteX7" fmla="*/ 266373 w 401951"/>
                <a:gd name="connsiteY7" fmla="*/ 217860 h 217921"/>
                <a:gd name="connsiteX8" fmla="*/ 188963 w 401951"/>
                <a:gd name="connsiteY8" fmla="*/ 188831 h 217921"/>
                <a:gd name="connsiteX9" fmla="*/ 82525 w 401951"/>
                <a:gd name="connsiteY9" fmla="*/ 150127 h 217921"/>
                <a:gd name="connsiteX10" fmla="*/ 277 w 401951"/>
                <a:gd name="connsiteY10" fmla="*/ 92070 h 21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1951" h="217921">
                  <a:moveTo>
                    <a:pt x="277" y="92070"/>
                  </a:moveTo>
                  <a:cubicBezTo>
                    <a:pt x="5115" y="75137"/>
                    <a:pt x="77687" y="62235"/>
                    <a:pt x="111554" y="48527"/>
                  </a:cubicBezTo>
                  <a:cubicBezTo>
                    <a:pt x="145421" y="34819"/>
                    <a:pt x="170417" y="17885"/>
                    <a:pt x="203477" y="9822"/>
                  </a:cubicBezTo>
                  <a:cubicBezTo>
                    <a:pt x="236537" y="1759"/>
                    <a:pt x="280081" y="-660"/>
                    <a:pt x="309916" y="146"/>
                  </a:cubicBezTo>
                  <a:cubicBezTo>
                    <a:pt x="339751" y="952"/>
                    <a:pt x="367973" y="146"/>
                    <a:pt x="382487" y="14660"/>
                  </a:cubicBezTo>
                  <a:cubicBezTo>
                    <a:pt x="397001" y="29174"/>
                    <a:pt x="409096" y="59815"/>
                    <a:pt x="397001" y="87231"/>
                  </a:cubicBezTo>
                  <a:cubicBezTo>
                    <a:pt x="384906" y="114647"/>
                    <a:pt x="331687" y="157384"/>
                    <a:pt x="309916" y="179155"/>
                  </a:cubicBezTo>
                  <a:cubicBezTo>
                    <a:pt x="288145" y="200926"/>
                    <a:pt x="286532" y="216247"/>
                    <a:pt x="266373" y="217860"/>
                  </a:cubicBezTo>
                  <a:cubicBezTo>
                    <a:pt x="246214" y="219473"/>
                    <a:pt x="188963" y="188831"/>
                    <a:pt x="188963" y="188831"/>
                  </a:cubicBezTo>
                  <a:lnTo>
                    <a:pt x="82525" y="150127"/>
                  </a:lnTo>
                  <a:cubicBezTo>
                    <a:pt x="55109" y="140451"/>
                    <a:pt x="-4561" y="109003"/>
                    <a:pt x="277" y="92070"/>
                  </a:cubicBezTo>
                  <a:close/>
                </a:path>
              </a:pathLst>
            </a:custGeom>
            <a:solidFill>
              <a:srgbClr val="514C57"/>
            </a:solidFill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9730468" y="2281464"/>
              <a:ext cx="183847" cy="122010"/>
            </a:xfrm>
            <a:custGeom>
              <a:avLst/>
              <a:gdLst>
                <a:gd name="connsiteX0" fmla="*/ 0 w 183847"/>
                <a:gd name="connsiteY0" fmla="*/ 0 h 122010"/>
                <a:gd name="connsiteX1" fmla="*/ 33867 w 183847"/>
                <a:gd name="connsiteY1" fmla="*/ 82248 h 122010"/>
                <a:gd name="connsiteX2" fmla="*/ 96762 w 183847"/>
                <a:gd name="connsiteY2" fmla="*/ 120953 h 122010"/>
                <a:gd name="connsiteX3" fmla="*/ 169333 w 183847"/>
                <a:gd name="connsiteY3" fmla="*/ 106438 h 122010"/>
                <a:gd name="connsiteX4" fmla="*/ 183847 w 183847"/>
                <a:gd name="connsiteY4" fmla="*/ 58057 h 122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847" h="122010">
                  <a:moveTo>
                    <a:pt x="0" y="0"/>
                  </a:moveTo>
                  <a:cubicBezTo>
                    <a:pt x="8870" y="31044"/>
                    <a:pt x="17740" y="62089"/>
                    <a:pt x="33867" y="82248"/>
                  </a:cubicBezTo>
                  <a:cubicBezTo>
                    <a:pt x="49994" y="102407"/>
                    <a:pt x="74184" y="116921"/>
                    <a:pt x="96762" y="120953"/>
                  </a:cubicBezTo>
                  <a:cubicBezTo>
                    <a:pt x="119340" y="124985"/>
                    <a:pt x="154819" y="116921"/>
                    <a:pt x="169333" y="106438"/>
                  </a:cubicBezTo>
                  <a:cubicBezTo>
                    <a:pt x="183847" y="95955"/>
                    <a:pt x="183847" y="58057"/>
                    <a:pt x="183847" y="58057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 84"/>
            <p:cNvSpPr/>
            <p:nvPr/>
          </p:nvSpPr>
          <p:spPr>
            <a:xfrm>
              <a:off x="9309375" y="2271788"/>
              <a:ext cx="401740" cy="217258"/>
            </a:xfrm>
            <a:custGeom>
              <a:avLst/>
              <a:gdLst>
                <a:gd name="connsiteX0" fmla="*/ 401740 w 401740"/>
                <a:gd name="connsiteY0" fmla="*/ 0 h 217258"/>
                <a:gd name="connsiteX1" fmla="*/ 353360 w 401740"/>
                <a:gd name="connsiteY1" fmla="*/ 67733 h 217258"/>
                <a:gd name="connsiteX2" fmla="*/ 246921 w 401740"/>
                <a:gd name="connsiteY2" fmla="*/ 159657 h 217258"/>
                <a:gd name="connsiteX3" fmla="*/ 135645 w 401740"/>
                <a:gd name="connsiteY3" fmla="*/ 212876 h 217258"/>
                <a:gd name="connsiteX4" fmla="*/ 38883 w 401740"/>
                <a:gd name="connsiteY4" fmla="*/ 203200 h 217258"/>
                <a:gd name="connsiteX5" fmla="*/ 5017 w 401740"/>
                <a:gd name="connsiteY5" fmla="*/ 116114 h 217258"/>
                <a:gd name="connsiteX6" fmla="*/ 179 w 401740"/>
                <a:gd name="connsiteY6" fmla="*/ 43543 h 21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1740" h="217258">
                  <a:moveTo>
                    <a:pt x="401740" y="0"/>
                  </a:moveTo>
                  <a:cubicBezTo>
                    <a:pt x="390451" y="20562"/>
                    <a:pt x="379163" y="41124"/>
                    <a:pt x="353360" y="67733"/>
                  </a:cubicBezTo>
                  <a:cubicBezTo>
                    <a:pt x="327557" y="94342"/>
                    <a:pt x="283207" y="135467"/>
                    <a:pt x="246921" y="159657"/>
                  </a:cubicBezTo>
                  <a:cubicBezTo>
                    <a:pt x="210635" y="183847"/>
                    <a:pt x="170318" y="205619"/>
                    <a:pt x="135645" y="212876"/>
                  </a:cubicBezTo>
                  <a:cubicBezTo>
                    <a:pt x="100972" y="220133"/>
                    <a:pt x="60654" y="219327"/>
                    <a:pt x="38883" y="203200"/>
                  </a:cubicBezTo>
                  <a:cubicBezTo>
                    <a:pt x="17112" y="187073"/>
                    <a:pt x="11468" y="142723"/>
                    <a:pt x="5017" y="116114"/>
                  </a:cubicBezTo>
                  <a:cubicBezTo>
                    <a:pt x="-1434" y="89505"/>
                    <a:pt x="179" y="43543"/>
                    <a:pt x="179" y="43543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8443535" y="2245619"/>
              <a:ext cx="1059542" cy="166474"/>
            </a:xfrm>
            <a:custGeom>
              <a:avLst/>
              <a:gdLst>
                <a:gd name="connsiteX0" fmla="*/ 1059542 w 1059542"/>
                <a:gd name="connsiteY0" fmla="*/ 60036 h 166474"/>
                <a:gd name="connsiteX1" fmla="*/ 827314 w 1059542"/>
                <a:gd name="connsiteY1" fmla="*/ 16493 h 166474"/>
                <a:gd name="connsiteX2" fmla="*/ 483809 w 1059542"/>
                <a:gd name="connsiteY2" fmla="*/ 11655 h 166474"/>
                <a:gd name="connsiteX3" fmla="*/ 0 w 1059542"/>
                <a:gd name="connsiteY3" fmla="*/ 166474 h 166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9542" h="166474">
                  <a:moveTo>
                    <a:pt x="1059542" y="60036"/>
                  </a:moveTo>
                  <a:cubicBezTo>
                    <a:pt x="991405" y="42296"/>
                    <a:pt x="923269" y="24556"/>
                    <a:pt x="827314" y="16493"/>
                  </a:cubicBezTo>
                  <a:cubicBezTo>
                    <a:pt x="731359" y="8430"/>
                    <a:pt x="621695" y="-13342"/>
                    <a:pt x="483809" y="11655"/>
                  </a:cubicBezTo>
                  <a:cubicBezTo>
                    <a:pt x="345923" y="36652"/>
                    <a:pt x="0" y="166474"/>
                    <a:pt x="0" y="166474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7950049" y="2318588"/>
              <a:ext cx="1567543" cy="606343"/>
            </a:xfrm>
            <a:custGeom>
              <a:avLst/>
              <a:gdLst>
                <a:gd name="connsiteX0" fmla="*/ 1567543 w 1567543"/>
                <a:gd name="connsiteY0" fmla="*/ 6419 h 606343"/>
                <a:gd name="connsiteX1" fmla="*/ 1407886 w 1567543"/>
                <a:gd name="connsiteY1" fmla="*/ 1581 h 606343"/>
                <a:gd name="connsiteX2" fmla="*/ 1054705 w 1567543"/>
                <a:gd name="connsiteY2" fmla="*/ 30610 h 606343"/>
                <a:gd name="connsiteX3" fmla="*/ 619276 w 1567543"/>
                <a:gd name="connsiteY3" fmla="*/ 180591 h 606343"/>
                <a:gd name="connsiteX4" fmla="*/ 149981 w 1567543"/>
                <a:gd name="connsiteY4" fmla="*/ 485391 h 606343"/>
                <a:gd name="connsiteX5" fmla="*/ 0 w 1567543"/>
                <a:gd name="connsiteY5" fmla="*/ 606343 h 60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7543" h="606343">
                  <a:moveTo>
                    <a:pt x="1567543" y="6419"/>
                  </a:moveTo>
                  <a:cubicBezTo>
                    <a:pt x="1530451" y="1984"/>
                    <a:pt x="1493359" y="-2451"/>
                    <a:pt x="1407886" y="1581"/>
                  </a:cubicBezTo>
                  <a:cubicBezTo>
                    <a:pt x="1322413" y="5613"/>
                    <a:pt x="1186140" y="775"/>
                    <a:pt x="1054705" y="30610"/>
                  </a:cubicBezTo>
                  <a:cubicBezTo>
                    <a:pt x="923270" y="60445"/>
                    <a:pt x="770063" y="104794"/>
                    <a:pt x="619276" y="180591"/>
                  </a:cubicBezTo>
                  <a:cubicBezTo>
                    <a:pt x="468489" y="256388"/>
                    <a:pt x="253194" y="414432"/>
                    <a:pt x="149981" y="485391"/>
                  </a:cubicBezTo>
                  <a:cubicBezTo>
                    <a:pt x="46768" y="556350"/>
                    <a:pt x="0" y="606343"/>
                    <a:pt x="0" y="606343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 87"/>
            <p:cNvSpPr/>
            <p:nvPr/>
          </p:nvSpPr>
          <p:spPr>
            <a:xfrm>
              <a:off x="8322582" y="2354036"/>
              <a:ext cx="1146629" cy="991809"/>
            </a:xfrm>
            <a:custGeom>
              <a:avLst/>
              <a:gdLst>
                <a:gd name="connsiteX0" fmla="*/ 1146629 w 1146629"/>
                <a:gd name="connsiteY0" fmla="*/ 0 h 991809"/>
                <a:gd name="connsiteX1" fmla="*/ 1006324 w 1146629"/>
                <a:gd name="connsiteY1" fmla="*/ 19352 h 991809"/>
                <a:gd name="connsiteX2" fmla="*/ 812800 w 1146629"/>
                <a:gd name="connsiteY2" fmla="*/ 111276 h 991809"/>
                <a:gd name="connsiteX3" fmla="*/ 474133 w 1146629"/>
                <a:gd name="connsiteY3" fmla="*/ 358019 h 991809"/>
                <a:gd name="connsiteX4" fmla="*/ 130629 w 1146629"/>
                <a:gd name="connsiteY4" fmla="*/ 754743 h 991809"/>
                <a:gd name="connsiteX5" fmla="*/ 0 w 1146629"/>
                <a:gd name="connsiteY5" fmla="*/ 991809 h 99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6629" h="991809">
                  <a:moveTo>
                    <a:pt x="1146629" y="0"/>
                  </a:moveTo>
                  <a:cubicBezTo>
                    <a:pt x="1104295" y="403"/>
                    <a:pt x="1061962" y="806"/>
                    <a:pt x="1006324" y="19352"/>
                  </a:cubicBezTo>
                  <a:cubicBezTo>
                    <a:pt x="950686" y="37898"/>
                    <a:pt x="901498" y="54832"/>
                    <a:pt x="812800" y="111276"/>
                  </a:cubicBezTo>
                  <a:cubicBezTo>
                    <a:pt x="724102" y="167720"/>
                    <a:pt x="587828" y="250775"/>
                    <a:pt x="474133" y="358019"/>
                  </a:cubicBezTo>
                  <a:cubicBezTo>
                    <a:pt x="360438" y="465263"/>
                    <a:pt x="209651" y="649111"/>
                    <a:pt x="130629" y="754743"/>
                  </a:cubicBezTo>
                  <a:cubicBezTo>
                    <a:pt x="51607" y="860375"/>
                    <a:pt x="0" y="991809"/>
                    <a:pt x="0" y="991809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8869287" y="2392740"/>
              <a:ext cx="556381" cy="803124"/>
            </a:xfrm>
            <a:custGeom>
              <a:avLst/>
              <a:gdLst>
                <a:gd name="connsiteX0" fmla="*/ 556381 w 556381"/>
                <a:gd name="connsiteY0" fmla="*/ 0 h 803124"/>
                <a:gd name="connsiteX1" fmla="*/ 406400 w 556381"/>
                <a:gd name="connsiteY1" fmla="*/ 82248 h 803124"/>
                <a:gd name="connsiteX2" fmla="*/ 237067 w 556381"/>
                <a:gd name="connsiteY2" fmla="*/ 285448 h 803124"/>
                <a:gd name="connsiteX3" fmla="*/ 77409 w 556381"/>
                <a:gd name="connsiteY3" fmla="*/ 551543 h 803124"/>
                <a:gd name="connsiteX4" fmla="*/ 0 w 556381"/>
                <a:gd name="connsiteY4" fmla="*/ 803124 h 803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381" h="803124">
                  <a:moveTo>
                    <a:pt x="556381" y="0"/>
                  </a:moveTo>
                  <a:cubicBezTo>
                    <a:pt x="508000" y="17336"/>
                    <a:pt x="459619" y="34673"/>
                    <a:pt x="406400" y="82248"/>
                  </a:cubicBezTo>
                  <a:cubicBezTo>
                    <a:pt x="353181" y="129823"/>
                    <a:pt x="291899" y="207232"/>
                    <a:pt x="237067" y="285448"/>
                  </a:cubicBezTo>
                  <a:cubicBezTo>
                    <a:pt x="182235" y="363664"/>
                    <a:pt x="116920" y="465264"/>
                    <a:pt x="77409" y="551543"/>
                  </a:cubicBezTo>
                  <a:cubicBezTo>
                    <a:pt x="37898" y="637822"/>
                    <a:pt x="0" y="803124"/>
                    <a:pt x="0" y="803124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9856258" y="1971710"/>
              <a:ext cx="1001486" cy="271050"/>
            </a:xfrm>
            <a:custGeom>
              <a:avLst/>
              <a:gdLst>
                <a:gd name="connsiteX0" fmla="*/ 0 w 1001486"/>
                <a:gd name="connsiteY0" fmla="*/ 271050 h 271050"/>
                <a:gd name="connsiteX1" fmla="*/ 285448 w 1001486"/>
                <a:gd name="connsiteY1" fmla="*/ 164611 h 271050"/>
                <a:gd name="connsiteX2" fmla="*/ 672496 w 1001486"/>
                <a:gd name="connsiteY2" fmla="*/ 24307 h 271050"/>
                <a:gd name="connsiteX3" fmla="*/ 1001486 w 1001486"/>
                <a:gd name="connsiteY3" fmla="*/ 116 h 27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486" h="271050">
                  <a:moveTo>
                    <a:pt x="0" y="271050"/>
                  </a:moveTo>
                  <a:lnTo>
                    <a:pt x="285448" y="164611"/>
                  </a:lnTo>
                  <a:cubicBezTo>
                    <a:pt x="397531" y="123487"/>
                    <a:pt x="553156" y="51723"/>
                    <a:pt x="672496" y="24307"/>
                  </a:cubicBezTo>
                  <a:cubicBezTo>
                    <a:pt x="791836" y="-3109"/>
                    <a:pt x="1001486" y="116"/>
                    <a:pt x="1001486" y="116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 90"/>
            <p:cNvSpPr/>
            <p:nvPr/>
          </p:nvSpPr>
          <p:spPr>
            <a:xfrm>
              <a:off x="9861096" y="2213731"/>
              <a:ext cx="972458" cy="67733"/>
            </a:xfrm>
            <a:custGeom>
              <a:avLst/>
              <a:gdLst>
                <a:gd name="connsiteX0" fmla="*/ 0 w 972458"/>
                <a:gd name="connsiteY0" fmla="*/ 67733 h 67733"/>
                <a:gd name="connsiteX1" fmla="*/ 208039 w 972458"/>
                <a:gd name="connsiteY1" fmla="*/ 29029 h 67733"/>
                <a:gd name="connsiteX2" fmla="*/ 648305 w 972458"/>
                <a:gd name="connsiteY2" fmla="*/ 4838 h 67733"/>
                <a:gd name="connsiteX3" fmla="*/ 972458 w 972458"/>
                <a:gd name="connsiteY3" fmla="*/ 0 h 67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458" h="67733">
                  <a:moveTo>
                    <a:pt x="0" y="67733"/>
                  </a:moveTo>
                  <a:cubicBezTo>
                    <a:pt x="49994" y="53622"/>
                    <a:pt x="99988" y="39511"/>
                    <a:pt x="208039" y="29029"/>
                  </a:cubicBezTo>
                  <a:cubicBezTo>
                    <a:pt x="316090" y="18547"/>
                    <a:pt x="520902" y="9676"/>
                    <a:pt x="648305" y="4838"/>
                  </a:cubicBezTo>
                  <a:cubicBezTo>
                    <a:pt x="775708" y="0"/>
                    <a:pt x="972458" y="0"/>
                    <a:pt x="972458" y="0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 91"/>
            <p:cNvSpPr/>
            <p:nvPr/>
          </p:nvSpPr>
          <p:spPr>
            <a:xfrm>
              <a:off x="9836906" y="2320169"/>
              <a:ext cx="1069219" cy="174171"/>
            </a:xfrm>
            <a:custGeom>
              <a:avLst/>
              <a:gdLst>
                <a:gd name="connsiteX0" fmla="*/ 0 w 1069219"/>
                <a:gd name="connsiteY0" fmla="*/ 0 h 174171"/>
                <a:gd name="connsiteX1" fmla="*/ 251581 w 1069219"/>
                <a:gd name="connsiteY1" fmla="*/ 9676 h 174171"/>
                <a:gd name="connsiteX2" fmla="*/ 604762 w 1069219"/>
                <a:gd name="connsiteY2" fmla="*/ 43543 h 174171"/>
                <a:gd name="connsiteX3" fmla="*/ 1069219 w 1069219"/>
                <a:gd name="connsiteY3" fmla="*/ 174171 h 17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9219" h="174171">
                  <a:moveTo>
                    <a:pt x="0" y="0"/>
                  </a:moveTo>
                  <a:cubicBezTo>
                    <a:pt x="75393" y="1209"/>
                    <a:pt x="150787" y="2419"/>
                    <a:pt x="251581" y="9676"/>
                  </a:cubicBezTo>
                  <a:cubicBezTo>
                    <a:pt x="352375" y="16933"/>
                    <a:pt x="468489" y="16127"/>
                    <a:pt x="604762" y="43543"/>
                  </a:cubicBezTo>
                  <a:cubicBezTo>
                    <a:pt x="741035" y="70959"/>
                    <a:pt x="1069219" y="174171"/>
                    <a:pt x="1069219" y="174171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9856258" y="2363712"/>
              <a:ext cx="508000" cy="687009"/>
            </a:xfrm>
            <a:custGeom>
              <a:avLst/>
              <a:gdLst>
                <a:gd name="connsiteX0" fmla="*/ 0 w 508000"/>
                <a:gd name="connsiteY0" fmla="*/ 0 h 687009"/>
                <a:gd name="connsiteX1" fmla="*/ 188686 w 508000"/>
                <a:gd name="connsiteY1" fmla="*/ 179009 h 687009"/>
                <a:gd name="connsiteX2" fmla="*/ 396724 w 508000"/>
                <a:gd name="connsiteY2" fmla="*/ 425752 h 687009"/>
                <a:gd name="connsiteX3" fmla="*/ 508000 w 508000"/>
                <a:gd name="connsiteY3" fmla="*/ 687009 h 68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0" h="687009">
                  <a:moveTo>
                    <a:pt x="0" y="0"/>
                  </a:moveTo>
                  <a:cubicBezTo>
                    <a:pt x="61282" y="54025"/>
                    <a:pt x="122565" y="108050"/>
                    <a:pt x="188686" y="179009"/>
                  </a:cubicBezTo>
                  <a:cubicBezTo>
                    <a:pt x="254807" y="249968"/>
                    <a:pt x="343505" y="341085"/>
                    <a:pt x="396724" y="425752"/>
                  </a:cubicBezTo>
                  <a:cubicBezTo>
                    <a:pt x="449943" y="510419"/>
                    <a:pt x="508000" y="687009"/>
                    <a:pt x="508000" y="687009"/>
                  </a:cubicBezTo>
                </a:path>
              </a:pathLst>
            </a:custGeom>
            <a:noFill/>
            <a:ln>
              <a:solidFill>
                <a:srgbClr val="514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9449859" y="2242760"/>
              <a:ext cx="53219" cy="532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9534527" y="2269372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9459541" y="2339526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9522435" y="2329850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9757081" y="2293568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9841749" y="2286314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9790953" y="2235518"/>
              <a:ext cx="45719" cy="4571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31956" y="3794494"/>
            <a:ext cx="2564629" cy="2765497"/>
            <a:chOff x="7581874" y="1595684"/>
            <a:chExt cx="3666696" cy="3953881"/>
          </a:xfrm>
        </p:grpSpPr>
        <p:sp>
          <p:nvSpPr>
            <p:cNvPr id="102" name="Freeform 101"/>
            <p:cNvSpPr/>
            <p:nvPr/>
          </p:nvSpPr>
          <p:spPr>
            <a:xfrm>
              <a:off x="9598627" y="1922966"/>
              <a:ext cx="336734" cy="227675"/>
            </a:xfrm>
            <a:custGeom>
              <a:avLst/>
              <a:gdLst>
                <a:gd name="connsiteX0" fmla="*/ 839 w 336734"/>
                <a:gd name="connsiteY0" fmla="*/ 203200 h 227675"/>
                <a:gd name="connsiteX1" fmla="*/ 112599 w 336734"/>
                <a:gd name="connsiteY1" fmla="*/ 71120 h 227675"/>
                <a:gd name="connsiteX2" fmla="*/ 224359 w 336734"/>
                <a:gd name="connsiteY2" fmla="*/ 0 h 227675"/>
                <a:gd name="connsiteX3" fmla="*/ 336119 w 336734"/>
                <a:gd name="connsiteY3" fmla="*/ 71120 h 227675"/>
                <a:gd name="connsiteX4" fmla="*/ 264999 w 336734"/>
                <a:gd name="connsiteY4" fmla="*/ 193040 h 227675"/>
                <a:gd name="connsiteX5" fmla="*/ 173559 w 336734"/>
                <a:gd name="connsiteY5" fmla="*/ 223520 h 227675"/>
                <a:gd name="connsiteX6" fmla="*/ 839 w 336734"/>
                <a:gd name="connsiteY6" fmla="*/ 203200 h 22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734" h="227675">
                  <a:moveTo>
                    <a:pt x="839" y="203200"/>
                  </a:moveTo>
                  <a:cubicBezTo>
                    <a:pt x="-9321" y="177800"/>
                    <a:pt x="75346" y="104987"/>
                    <a:pt x="112599" y="71120"/>
                  </a:cubicBezTo>
                  <a:cubicBezTo>
                    <a:pt x="149852" y="37253"/>
                    <a:pt x="187106" y="0"/>
                    <a:pt x="224359" y="0"/>
                  </a:cubicBezTo>
                  <a:cubicBezTo>
                    <a:pt x="261612" y="0"/>
                    <a:pt x="329346" y="38947"/>
                    <a:pt x="336119" y="71120"/>
                  </a:cubicBezTo>
                  <a:cubicBezTo>
                    <a:pt x="342892" y="103293"/>
                    <a:pt x="292092" y="167640"/>
                    <a:pt x="264999" y="193040"/>
                  </a:cubicBezTo>
                  <a:cubicBezTo>
                    <a:pt x="237906" y="218440"/>
                    <a:pt x="214199" y="215053"/>
                    <a:pt x="173559" y="223520"/>
                  </a:cubicBezTo>
                  <a:cubicBezTo>
                    <a:pt x="132919" y="231987"/>
                    <a:pt x="10999" y="228600"/>
                    <a:pt x="839" y="203200"/>
                  </a:cubicBezTo>
                  <a:close/>
                </a:path>
              </a:pathLst>
            </a:custGeom>
            <a:solidFill>
              <a:srgbClr val="309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8993959" y="1595684"/>
              <a:ext cx="236433" cy="419387"/>
            </a:xfrm>
            <a:custGeom>
              <a:avLst/>
              <a:gdLst>
                <a:gd name="connsiteX0" fmla="*/ 148307 w 236433"/>
                <a:gd name="connsiteY0" fmla="*/ 317122 h 419387"/>
                <a:gd name="connsiteX1" fmla="*/ 26387 w 236433"/>
                <a:gd name="connsiteY1" fmla="*/ 205362 h 419387"/>
                <a:gd name="connsiteX2" fmla="*/ 6067 w 236433"/>
                <a:gd name="connsiteY2" fmla="*/ 52962 h 419387"/>
                <a:gd name="connsiteX3" fmla="*/ 107667 w 236433"/>
                <a:gd name="connsiteY3" fmla="*/ 2162 h 419387"/>
                <a:gd name="connsiteX4" fmla="*/ 209267 w 236433"/>
                <a:gd name="connsiteY4" fmla="*/ 113922 h 419387"/>
                <a:gd name="connsiteX5" fmla="*/ 229587 w 236433"/>
                <a:gd name="connsiteY5" fmla="*/ 256162 h 419387"/>
                <a:gd name="connsiteX6" fmla="*/ 229587 w 236433"/>
                <a:gd name="connsiteY6" fmla="*/ 418722 h 419387"/>
                <a:gd name="connsiteX7" fmla="*/ 148307 w 236433"/>
                <a:gd name="connsiteY7" fmla="*/ 317122 h 419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6433" h="419387">
                  <a:moveTo>
                    <a:pt x="148307" y="317122"/>
                  </a:moveTo>
                  <a:cubicBezTo>
                    <a:pt x="114440" y="281562"/>
                    <a:pt x="50094" y="249389"/>
                    <a:pt x="26387" y="205362"/>
                  </a:cubicBezTo>
                  <a:cubicBezTo>
                    <a:pt x="2680" y="161335"/>
                    <a:pt x="-7480" y="86829"/>
                    <a:pt x="6067" y="52962"/>
                  </a:cubicBezTo>
                  <a:cubicBezTo>
                    <a:pt x="19614" y="19095"/>
                    <a:pt x="73800" y="-7998"/>
                    <a:pt x="107667" y="2162"/>
                  </a:cubicBezTo>
                  <a:cubicBezTo>
                    <a:pt x="141534" y="12322"/>
                    <a:pt x="188947" y="71589"/>
                    <a:pt x="209267" y="113922"/>
                  </a:cubicBezTo>
                  <a:cubicBezTo>
                    <a:pt x="229587" y="156255"/>
                    <a:pt x="226200" y="205362"/>
                    <a:pt x="229587" y="256162"/>
                  </a:cubicBezTo>
                  <a:cubicBezTo>
                    <a:pt x="232974" y="306962"/>
                    <a:pt x="243134" y="410255"/>
                    <a:pt x="229587" y="418722"/>
                  </a:cubicBezTo>
                  <a:cubicBezTo>
                    <a:pt x="216040" y="427189"/>
                    <a:pt x="182174" y="352682"/>
                    <a:pt x="148307" y="317122"/>
                  </a:cubicBezTo>
                  <a:close/>
                </a:path>
              </a:pathLst>
            </a:custGeom>
            <a:solidFill>
              <a:srgbClr val="309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 103"/>
            <p:cNvSpPr/>
            <p:nvPr/>
          </p:nvSpPr>
          <p:spPr>
            <a:xfrm>
              <a:off x="8710710" y="2503062"/>
              <a:ext cx="1833712" cy="1850522"/>
            </a:xfrm>
            <a:custGeom>
              <a:avLst/>
              <a:gdLst>
                <a:gd name="connsiteX0" fmla="*/ 136916 w 1833712"/>
                <a:gd name="connsiteY0" fmla="*/ 222544 h 1850522"/>
                <a:gd name="connsiteX1" fmla="*/ 35316 w 1833712"/>
                <a:gd name="connsiteY1" fmla="*/ 628944 h 1850522"/>
                <a:gd name="connsiteX2" fmla="*/ 4836 w 1833712"/>
                <a:gd name="connsiteY2" fmla="*/ 994704 h 1850522"/>
                <a:gd name="connsiteX3" fmla="*/ 126756 w 1833712"/>
                <a:gd name="connsiteY3" fmla="*/ 1411264 h 1850522"/>
                <a:gd name="connsiteX4" fmla="*/ 370596 w 1833712"/>
                <a:gd name="connsiteY4" fmla="*/ 1685584 h 1850522"/>
                <a:gd name="connsiteX5" fmla="*/ 726196 w 1833712"/>
                <a:gd name="connsiteY5" fmla="*/ 1827824 h 1850522"/>
                <a:gd name="connsiteX6" fmla="*/ 1132596 w 1833712"/>
                <a:gd name="connsiteY6" fmla="*/ 1837984 h 1850522"/>
                <a:gd name="connsiteX7" fmla="*/ 1417076 w 1833712"/>
                <a:gd name="connsiteY7" fmla="*/ 1705904 h 1850522"/>
                <a:gd name="connsiteX8" fmla="*/ 1660916 w 1833712"/>
                <a:gd name="connsiteY8" fmla="*/ 1451904 h 1850522"/>
                <a:gd name="connsiteX9" fmla="*/ 1833636 w 1833712"/>
                <a:gd name="connsiteY9" fmla="*/ 984544 h 1850522"/>
                <a:gd name="connsiteX10" fmla="*/ 1681236 w 1833712"/>
                <a:gd name="connsiteY10" fmla="*/ 781344 h 1850522"/>
                <a:gd name="connsiteX11" fmla="*/ 1559316 w 1833712"/>
                <a:gd name="connsiteY11" fmla="*/ 639104 h 1850522"/>
                <a:gd name="connsiteX12" fmla="*/ 1274836 w 1833712"/>
                <a:gd name="connsiteY12" fmla="*/ 283504 h 1850522"/>
                <a:gd name="connsiteX13" fmla="*/ 959876 w 1833712"/>
                <a:gd name="connsiteY13" fmla="*/ 70144 h 1850522"/>
                <a:gd name="connsiteX14" fmla="*/ 512836 w 1833712"/>
                <a:gd name="connsiteY14" fmla="*/ 9184 h 1850522"/>
                <a:gd name="connsiteX15" fmla="*/ 136916 w 1833712"/>
                <a:gd name="connsiteY15" fmla="*/ 222544 h 185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33712" h="1850522">
                  <a:moveTo>
                    <a:pt x="136916" y="222544"/>
                  </a:moveTo>
                  <a:cubicBezTo>
                    <a:pt x="57329" y="325837"/>
                    <a:pt x="57329" y="500251"/>
                    <a:pt x="35316" y="628944"/>
                  </a:cubicBezTo>
                  <a:cubicBezTo>
                    <a:pt x="13303" y="757637"/>
                    <a:pt x="-10404" y="864317"/>
                    <a:pt x="4836" y="994704"/>
                  </a:cubicBezTo>
                  <a:cubicBezTo>
                    <a:pt x="20076" y="1125091"/>
                    <a:pt x="65796" y="1296118"/>
                    <a:pt x="126756" y="1411264"/>
                  </a:cubicBezTo>
                  <a:cubicBezTo>
                    <a:pt x="187716" y="1526410"/>
                    <a:pt x="270690" y="1616157"/>
                    <a:pt x="370596" y="1685584"/>
                  </a:cubicBezTo>
                  <a:cubicBezTo>
                    <a:pt x="470502" y="1755011"/>
                    <a:pt x="599196" y="1802424"/>
                    <a:pt x="726196" y="1827824"/>
                  </a:cubicBezTo>
                  <a:cubicBezTo>
                    <a:pt x="853196" y="1853224"/>
                    <a:pt x="1017449" y="1858304"/>
                    <a:pt x="1132596" y="1837984"/>
                  </a:cubicBezTo>
                  <a:cubicBezTo>
                    <a:pt x="1247743" y="1817664"/>
                    <a:pt x="1329023" y="1770251"/>
                    <a:pt x="1417076" y="1705904"/>
                  </a:cubicBezTo>
                  <a:cubicBezTo>
                    <a:pt x="1505129" y="1641557"/>
                    <a:pt x="1591489" y="1572131"/>
                    <a:pt x="1660916" y="1451904"/>
                  </a:cubicBezTo>
                  <a:cubicBezTo>
                    <a:pt x="1730343" y="1331677"/>
                    <a:pt x="1830249" y="1096304"/>
                    <a:pt x="1833636" y="984544"/>
                  </a:cubicBezTo>
                  <a:cubicBezTo>
                    <a:pt x="1837023" y="872784"/>
                    <a:pt x="1726956" y="838917"/>
                    <a:pt x="1681236" y="781344"/>
                  </a:cubicBezTo>
                  <a:cubicBezTo>
                    <a:pt x="1635516" y="723771"/>
                    <a:pt x="1627049" y="722077"/>
                    <a:pt x="1559316" y="639104"/>
                  </a:cubicBezTo>
                  <a:cubicBezTo>
                    <a:pt x="1491583" y="556131"/>
                    <a:pt x="1374743" y="378331"/>
                    <a:pt x="1274836" y="283504"/>
                  </a:cubicBezTo>
                  <a:cubicBezTo>
                    <a:pt x="1174929" y="188677"/>
                    <a:pt x="1086876" y="115864"/>
                    <a:pt x="959876" y="70144"/>
                  </a:cubicBezTo>
                  <a:cubicBezTo>
                    <a:pt x="832876" y="24424"/>
                    <a:pt x="653383" y="-19603"/>
                    <a:pt x="512836" y="9184"/>
                  </a:cubicBezTo>
                  <a:cubicBezTo>
                    <a:pt x="372289" y="37971"/>
                    <a:pt x="216503" y="119251"/>
                    <a:pt x="136916" y="222544"/>
                  </a:cubicBezTo>
                  <a:close/>
                </a:path>
              </a:pathLst>
            </a:custGeom>
            <a:solidFill>
              <a:srgbClr val="3FA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9907641" y="2762435"/>
              <a:ext cx="1340929" cy="1245985"/>
            </a:xfrm>
            <a:custGeom>
              <a:avLst/>
              <a:gdLst>
                <a:gd name="connsiteX0" fmla="*/ 331905 w 1340929"/>
                <a:gd name="connsiteY0" fmla="*/ 461011 h 1245985"/>
                <a:gd name="connsiteX1" fmla="*/ 199825 w 1340929"/>
                <a:gd name="connsiteY1" fmla="*/ 471171 h 1245985"/>
                <a:gd name="connsiteX2" fmla="*/ 77905 w 1340929"/>
                <a:gd name="connsiteY2" fmla="*/ 552451 h 1245985"/>
                <a:gd name="connsiteX3" fmla="*/ 16945 w 1340929"/>
                <a:gd name="connsiteY3" fmla="*/ 704851 h 1245985"/>
                <a:gd name="connsiteX4" fmla="*/ 6785 w 1340929"/>
                <a:gd name="connsiteY4" fmla="*/ 908051 h 1245985"/>
                <a:gd name="connsiteX5" fmla="*/ 108385 w 1340929"/>
                <a:gd name="connsiteY5" fmla="*/ 1090931 h 1245985"/>
                <a:gd name="connsiteX6" fmla="*/ 372545 w 1340929"/>
                <a:gd name="connsiteY6" fmla="*/ 1223011 h 1245985"/>
                <a:gd name="connsiteX7" fmla="*/ 728145 w 1340929"/>
                <a:gd name="connsiteY7" fmla="*/ 1243331 h 1245985"/>
                <a:gd name="connsiteX8" fmla="*/ 1002465 w 1340929"/>
                <a:gd name="connsiteY8" fmla="*/ 1192531 h 1245985"/>
                <a:gd name="connsiteX9" fmla="*/ 1236145 w 1340929"/>
                <a:gd name="connsiteY9" fmla="*/ 989331 h 1245985"/>
                <a:gd name="connsiteX10" fmla="*/ 1337745 w 1340929"/>
                <a:gd name="connsiteY10" fmla="*/ 745491 h 1245985"/>
                <a:gd name="connsiteX11" fmla="*/ 1307265 w 1340929"/>
                <a:gd name="connsiteY11" fmla="*/ 308611 h 1245985"/>
                <a:gd name="connsiteX12" fmla="*/ 1225985 w 1340929"/>
                <a:gd name="connsiteY12" fmla="*/ 44451 h 1245985"/>
                <a:gd name="connsiteX13" fmla="*/ 1185345 w 1340929"/>
                <a:gd name="connsiteY13" fmla="*/ 3811 h 1245985"/>
                <a:gd name="connsiteX14" fmla="*/ 1002465 w 1340929"/>
                <a:gd name="connsiteY14" fmla="*/ 85091 h 1245985"/>
                <a:gd name="connsiteX15" fmla="*/ 839905 w 1340929"/>
                <a:gd name="connsiteY15" fmla="*/ 308611 h 1245985"/>
                <a:gd name="connsiteX16" fmla="*/ 768785 w 1340929"/>
                <a:gd name="connsiteY16" fmla="*/ 481331 h 1245985"/>
                <a:gd name="connsiteX17" fmla="*/ 646865 w 1340929"/>
                <a:gd name="connsiteY17" fmla="*/ 491491 h 1245985"/>
                <a:gd name="connsiteX18" fmla="*/ 443665 w 1340929"/>
                <a:gd name="connsiteY18" fmla="*/ 461011 h 1245985"/>
                <a:gd name="connsiteX19" fmla="*/ 331905 w 1340929"/>
                <a:gd name="connsiteY19" fmla="*/ 461011 h 1245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40929" h="1245985">
                  <a:moveTo>
                    <a:pt x="331905" y="461011"/>
                  </a:moveTo>
                  <a:cubicBezTo>
                    <a:pt x="291265" y="462704"/>
                    <a:pt x="242158" y="455931"/>
                    <a:pt x="199825" y="471171"/>
                  </a:cubicBezTo>
                  <a:cubicBezTo>
                    <a:pt x="157492" y="486411"/>
                    <a:pt x="108385" y="513504"/>
                    <a:pt x="77905" y="552451"/>
                  </a:cubicBezTo>
                  <a:cubicBezTo>
                    <a:pt x="47425" y="591398"/>
                    <a:pt x="28798" y="645584"/>
                    <a:pt x="16945" y="704851"/>
                  </a:cubicBezTo>
                  <a:cubicBezTo>
                    <a:pt x="5092" y="764118"/>
                    <a:pt x="-8455" y="843704"/>
                    <a:pt x="6785" y="908051"/>
                  </a:cubicBezTo>
                  <a:cubicBezTo>
                    <a:pt x="22025" y="972398"/>
                    <a:pt x="47425" y="1038438"/>
                    <a:pt x="108385" y="1090931"/>
                  </a:cubicBezTo>
                  <a:cubicBezTo>
                    <a:pt x="169345" y="1143424"/>
                    <a:pt x="269252" y="1197611"/>
                    <a:pt x="372545" y="1223011"/>
                  </a:cubicBezTo>
                  <a:cubicBezTo>
                    <a:pt x="475838" y="1248411"/>
                    <a:pt x="623158" y="1248411"/>
                    <a:pt x="728145" y="1243331"/>
                  </a:cubicBezTo>
                  <a:cubicBezTo>
                    <a:pt x="833132" y="1238251"/>
                    <a:pt x="917798" y="1234864"/>
                    <a:pt x="1002465" y="1192531"/>
                  </a:cubicBezTo>
                  <a:cubicBezTo>
                    <a:pt x="1087132" y="1150198"/>
                    <a:pt x="1180265" y="1063838"/>
                    <a:pt x="1236145" y="989331"/>
                  </a:cubicBezTo>
                  <a:cubicBezTo>
                    <a:pt x="1292025" y="914824"/>
                    <a:pt x="1325892" y="858944"/>
                    <a:pt x="1337745" y="745491"/>
                  </a:cubicBezTo>
                  <a:cubicBezTo>
                    <a:pt x="1349598" y="632038"/>
                    <a:pt x="1325892" y="425451"/>
                    <a:pt x="1307265" y="308611"/>
                  </a:cubicBezTo>
                  <a:cubicBezTo>
                    <a:pt x="1288638" y="191771"/>
                    <a:pt x="1246305" y="95251"/>
                    <a:pt x="1225985" y="44451"/>
                  </a:cubicBezTo>
                  <a:cubicBezTo>
                    <a:pt x="1205665" y="-6349"/>
                    <a:pt x="1222598" y="-2962"/>
                    <a:pt x="1185345" y="3811"/>
                  </a:cubicBezTo>
                  <a:cubicBezTo>
                    <a:pt x="1148092" y="10584"/>
                    <a:pt x="1060038" y="34291"/>
                    <a:pt x="1002465" y="85091"/>
                  </a:cubicBezTo>
                  <a:cubicBezTo>
                    <a:pt x="944892" y="135891"/>
                    <a:pt x="878852" y="242571"/>
                    <a:pt x="839905" y="308611"/>
                  </a:cubicBezTo>
                  <a:cubicBezTo>
                    <a:pt x="800958" y="374651"/>
                    <a:pt x="800958" y="450851"/>
                    <a:pt x="768785" y="481331"/>
                  </a:cubicBezTo>
                  <a:cubicBezTo>
                    <a:pt x="736612" y="511811"/>
                    <a:pt x="701052" y="494878"/>
                    <a:pt x="646865" y="491491"/>
                  </a:cubicBezTo>
                  <a:cubicBezTo>
                    <a:pt x="592678" y="488104"/>
                    <a:pt x="497852" y="466091"/>
                    <a:pt x="443665" y="461011"/>
                  </a:cubicBezTo>
                  <a:cubicBezTo>
                    <a:pt x="389478" y="455931"/>
                    <a:pt x="372545" y="459318"/>
                    <a:pt x="331905" y="461011"/>
                  </a:cubicBezTo>
                  <a:close/>
                </a:path>
              </a:pathLst>
            </a:custGeom>
            <a:solidFill>
              <a:srgbClr val="3FA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7585400" y="2915636"/>
              <a:ext cx="1600794" cy="741114"/>
            </a:xfrm>
            <a:custGeom>
              <a:avLst/>
              <a:gdLst>
                <a:gd name="connsiteX0" fmla="*/ 1363826 w 1600794"/>
                <a:gd name="connsiteY0" fmla="*/ 3010 h 741114"/>
                <a:gd name="connsiteX1" fmla="*/ 723746 w 1600794"/>
                <a:gd name="connsiteY1" fmla="*/ 74130 h 741114"/>
                <a:gd name="connsiteX2" fmla="*/ 246226 w 1600794"/>
                <a:gd name="connsiteY2" fmla="*/ 155410 h 741114"/>
                <a:gd name="connsiteX3" fmla="*/ 12546 w 1600794"/>
                <a:gd name="connsiteY3" fmla="*/ 175730 h 741114"/>
                <a:gd name="connsiteX4" fmla="*/ 32866 w 1600794"/>
                <a:gd name="connsiteY4" fmla="*/ 317970 h 741114"/>
                <a:gd name="connsiteX5" fmla="*/ 43026 w 1600794"/>
                <a:gd name="connsiteY5" fmla="*/ 561810 h 741114"/>
                <a:gd name="connsiteX6" fmla="*/ 53186 w 1600794"/>
                <a:gd name="connsiteY6" fmla="*/ 734530 h 741114"/>
                <a:gd name="connsiteX7" fmla="*/ 225906 w 1600794"/>
                <a:gd name="connsiteY7" fmla="*/ 704050 h 741114"/>
                <a:gd name="connsiteX8" fmla="*/ 622146 w 1600794"/>
                <a:gd name="connsiteY8" fmla="*/ 693890 h 741114"/>
                <a:gd name="connsiteX9" fmla="*/ 1130146 w 1600794"/>
                <a:gd name="connsiteY9" fmla="*/ 663410 h 741114"/>
                <a:gd name="connsiteX10" fmla="*/ 1495906 w 1600794"/>
                <a:gd name="connsiteY10" fmla="*/ 632930 h 741114"/>
                <a:gd name="connsiteX11" fmla="*/ 1567026 w 1600794"/>
                <a:gd name="connsiteY11" fmla="*/ 511010 h 741114"/>
                <a:gd name="connsiteX12" fmla="*/ 1587346 w 1600794"/>
                <a:gd name="connsiteY12" fmla="*/ 63970 h 741114"/>
                <a:gd name="connsiteX13" fmla="*/ 1363826 w 1600794"/>
                <a:gd name="connsiteY13" fmla="*/ 3010 h 741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0794" h="741114">
                  <a:moveTo>
                    <a:pt x="1363826" y="3010"/>
                  </a:moveTo>
                  <a:cubicBezTo>
                    <a:pt x="1219893" y="4703"/>
                    <a:pt x="910013" y="48730"/>
                    <a:pt x="723746" y="74130"/>
                  </a:cubicBezTo>
                  <a:cubicBezTo>
                    <a:pt x="537479" y="99530"/>
                    <a:pt x="364759" y="138477"/>
                    <a:pt x="246226" y="155410"/>
                  </a:cubicBezTo>
                  <a:cubicBezTo>
                    <a:pt x="127693" y="172343"/>
                    <a:pt x="48106" y="148637"/>
                    <a:pt x="12546" y="175730"/>
                  </a:cubicBezTo>
                  <a:cubicBezTo>
                    <a:pt x="-23014" y="202823"/>
                    <a:pt x="27786" y="253623"/>
                    <a:pt x="32866" y="317970"/>
                  </a:cubicBezTo>
                  <a:cubicBezTo>
                    <a:pt x="37946" y="382317"/>
                    <a:pt x="39639" y="492383"/>
                    <a:pt x="43026" y="561810"/>
                  </a:cubicBezTo>
                  <a:cubicBezTo>
                    <a:pt x="46413" y="631237"/>
                    <a:pt x="22706" y="710823"/>
                    <a:pt x="53186" y="734530"/>
                  </a:cubicBezTo>
                  <a:cubicBezTo>
                    <a:pt x="83666" y="758237"/>
                    <a:pt x="131079" y="710823"/>
                    <a:pt x="225906" y="704050"/>
                  </a:cubicBezTo>
                  <a:cubicBezTo>
                    <a:pt x="320733" y="697277"/>
                    <a:pt x="471439" y="700663"/>
                    <a:pt x="622146" y="693890"/>
                  </a:cubicBezTo>
                  <a:cubicBezTo>
                    <a:pt x="772853" y="687117"/>
                    <a:pt x="984519" y="673570"/>
                    <a:pt x="1130146" y="663410"/>
                  </a:cubicBezTo>
                  <a:cubicBezTo>
                    <a:pt x="1275773" y="653250"/>
                    <a:pt x="1423093" y="658330"/>
                    <a:pt x="1495906" y="632930"/>
                  </a:cubicBezTo>
                  <a:cubicBezTo>
                    <a:pt x="1568719" y="607530"/>
                    <a:pt x="1551786" y="605837"/>
                    <a:pt x="1567026" y="511010"/>
                  </a:cubicBezTo>
                  <a:cubicBezTo>
                    <a:pt x="1582266" y="416183"/>
                    <a:pt x="1621213" y="145250"/>
                    <a:pt x="1587346" y="63970"/>
                  </a:cubicBezTo>
                  <a:cubicBezTo>
                    <a:pt x="1553479" y="-17310"/>
                    <a:pt x="1507759" y="1317"/>
                    <a:pt x="1363826" y="3010"/>
                  </a:cubicBezTo>
                  <a:close/>
                </a:path>
              </a:pathLst>
            </a:custGeom>
            <a:solidFill>
              <a:srgbClr val="3FA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 106"/>
            <p:cNvSpPr/>
            <p:nvPr/>
          </p:nvSpPr>
          <p:spPr>
            <a:xfrm>
              <a:off x="9525057" y="3907661"/>
              <a:ext cx="764221" cy="1635463"/>
            </a:xfrm>
            <a:custGeom>
              <a:avLst/>
              <a:gdLst>
                <a:gd name="connsiteX0" fmla="*/ 3289 w 764221"/>
                <a:gd name="connsiteY0" fmla="*/ 209865 h 1635463"/>
                <a:gd name="connsiteX1" fmla="*/ 23609 w 764221"/>
                <a:gd name="connsiteY1" fmla="*/ 778825 h 1635463"/>
                <a:gd name="connsiteX2" fmla="*/ 94729 w 764221"/>
                <a:gd name="connsiteY2" fmla="*/ 1225865 h 1635463"/>
                <a:gd name="connsiteX3" fmla="*/ 165849 w 764221"/>
                <a:gd name="connsiteY3" fmla="*/ 1561145 h 1635463"/>
                <a:gd name="connsiteX4" fmla="*/ 165849 w 764221"/>
                <a:gd name="connsiteY4" fmla="*/ 1632265 h 1635463"/>
                <a:gd name="connsiteX5" fmla="*/ 358889 w 764221"/>
                <a:gd name="connsiteY5" fmla="*/ 1611945 h 1635463"/>
                <a:gd name="connsiteX6" fmla="*/ 734809 w 764221"/>
                <a:gd name="connsiteY6" fmla="*/ 1632265 h 1635463"/>
                <a:gd name="connsiteX7" fmla="*/ 734809 w 764221"/>
                <a:gd name="connsiteY7" fmla="*/ 1530665 h 1635463"/>
                <a:gd name="connsiteX8" fmla="*/ 694169 w 764221"/>
                <a:gd name="connsiteY8" fmla="*/ 1205545 h 1635463"/>
                <a:gd name="connsiteX9" fmla="*/ 663689 w 764221"/>
                <a:gd name="connsiteY9" fmla="*/ 951545 h 1635463"/>
                <a:gd name="connsiteX10" fmla="*/ 653529 w 764221"/>
                <a:gd name="connsiteY10" fmla="*/ 555305 h 1635463"/>
                <a:gd name="connsiteX11" fmla="*/ 643369 w 764221"/>
                <a:gd name="connsiteY11" fmla="*/ 108265 h 1635463"/>
                <a:gd name="connsiteX12" fmla="*/ 84569 w 764221"/>
                <a:gd name="connsiteY12" fmla="*/ 6665 h 1635463"/>
                <a:gd name="connsiteX13" fmla="*/ 3289 w 764221"/>
                <a:gd name="connsiteY13" fmla="*/ 209865 h 1635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4221" h="1635463">
                  <a:moveTo>
                    <a:pt x="3289" y="209865"/>
                  </a:moveTo>
                  <a:cubicBezTo>
                    <a:pt x="-6871" y="338558"/>
                    <a:pt x="8369" y="609492"/>
                    <a:pt x="23609" y="778825"/>
                  </a:cubicBezTo>
                  <a:cubicBezTo>
                    <a:pt x="38849" y="948158"/>
                    <a:pt x="71022" y="1095479"/>
                    <a:pt x="94729" y="1225865"/>
                  </a:cubicBezTo>
                  <a:cubicBezTo>
                    <a:pt x="118436" y="1356251"/>
                    <a:pt x="153996" y="1493412"/>
                    <a:pt x="165849" y="1561145"/>
                  </a:cubicBezTo>
                  <a:cubicBezTo>
                    <a:pt x="177702" y="1628878"/>
                    <a:pt x="133676" y="1623798"/>
                    <a:pt x="165849" y="1632265"/>
                  </a:cubicBezTo>
                  <a:cubicBezTo>
                    <a:pt x="198022" y="1640732"/>
                    <a:pt x="264062" y="1611945"/>
                    <a:pt x="358889" y="1611945"/>
                  </a:cubicBezTo>
                  <a:cubicBezTo>
                    <a:pt x="453716" y="1611945"/>
                    <a:pt x="672156" y="1645812"/>
                    <a:pt x="734809" y="1632265"/>
                  </a:cubicBezTo>
                  <a:cubicBezTo>
                    <a:pt x="797462" y="1618718"/>
                    <a:pt x="741582" y="1601785"/>
                    <a:pt x="734809" y="1530665"/>
                  </a:cubicBezTo>
                  <a:cubicBezTo>
                    <a:pt x="728036" y="1459545"/>
                    <a:pt x="706022" y="1302065"/>
                    <a:pt x="694169" y="1205545"/>
                  </a:cubicBezTo>
                  <a:cubicBezTo>
                    <a:pt x="682316" y="1109025"/>
                    <a:pt x="670462" y="1059918"/>
                    <a:pt x="663689" y="951545"/>
                  </a:cubicBezTo>
                  <a:cubicBezTo>
                    <a:pt x="656916" y="843172"/>
                    <a:pt x="656916" y="695852"/>
                    <a:pt x="653529" y="555305"/>
                  </a:cubicBezTo>
                  <a:cubicBezTo>
                    <a:pt x="650142" y="414758"/>
                    <a:pt x="738196" y="199705"/>
                    <a:pt x="643369" y="108265"/>
                  </a:cubicBezTo>
                  <a:cubicBezTo>
                    <a:pt x="548542" y="16825"/>
                    <a:pt x="189556" y="-15348"/>
                    <a:pt x="84569" y="6665"/>
                  </a:cubicBezTo>
                  <a:cubicBezTo>
                    <a:pt x="-20418" y="28678"/>
                    <a:pt x="13449" y="81172"/>
                    <a:pt x="3289" y="209865"/>
                  </a:cubicBezTo>
                  <a:close/>
                </a:path>
              </a:pathLst>
            </a:custGeom>
            <a:solidFill>
              <a:srgbClr val="3FA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9445517" y="2534719"/>
              <a:ext cx="1677640" cy="668444"/>
            </a:xfrm>
            <a:custGeom>
              <a:avLst/>
              <a:gdLst>
                <a:gd name="connsiteX0" fmla="*/ 42189 w 1677640"/>
                <a:gd name="connsiteY0" fmla="*/ 272167 h 668444"/>
                <a:gd name="connsiteX1" fmla="*/ 11709 w 1677640"/>
                <a:gd name="connsiteY1" fmla="*/ 333127 h 668444"/>
                <a:gd name="connsiteX2" fmla="*/ 1549 w 1677640"/>
                <a:gd name="connsiteY2" fmla="*/ 455047 h 668444"/>
                <a:gd name="connsiteX3" fmla="*/ 42189 w 1677640"/>
                <a:gd name="connsiteY3" fmla="*/ 597287 h 668444"/>
                <a:gd name="connsiteX4" fmla="*/ 265709 w 1677640"/>
                <a:gd name="connsiteY4" fmla="*/ 668407 h 668444"/>
                <a:gd name="connsiteX5" fmla="*/ 794029 w 1677640"/>
                <a:gd name="connsiteY5" fmla="*/ 607447 h 668444"/>
                <a:gd name="connsiteX6" fmla="*/ 1271549 w 1677640"/>
                <a:gd name="connsiteY6" fmla="*/ 627767 h 668444"/>
                <a:gd name="connsiteX7" fmla="*/ 1454429 w 1677640"/>
                <a:gd name="connsiteY7" fmla="*/ 546487 h 668444"/>
                <a:gd name="connsiteX8" fmla="*/ 1627149 w 1677640"/>
                <a:gd name="connsiteY8" fmla="*/ 292487 h 668444"/>
                <a:gd name="connsiteX9" fmla="*/ 1657629 w 1677640"/>
                <a:gd name="connsiteY9" fmla="*/ 140087 h 668444"/>
                <a:gd name="connsiteX10" fmla="*/ 1352829 w 1677640"/>
                <a:gd name="connsiteY10" fmla="*/ 109607 h 668444"/>
                <a:gd name="connsiteX11" fmla="*/ 946429 w 1677640"/>
                <a:gd name="connsiteY11" fmla="*/ 58807 h 668444"/>
                <a:gd name="connsiteX12" fmla="*/ 529869 w 1677640"/>
                <a:gd name="connsiteY12" fmla="*/ 18167 h 668444"/>
                <a:gd name="connsiteX13" fmla="*/ 265709 w 1677640"/>
                <a:gd name="connsiteY13" fmla="*/ 18167 h 668444"/>
                <a:gd name="connsiteX14" fmla="*/ 42189 w 1677640"/>
                <a:gd name="connsiteY14" fmla="*/ 272167 h 66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77640" h="668444">
                  <a:moveTo>
                    <a:pt x="42189" y="272167"/>
                  </a:moveTo>
                  <a:cubicBezTo>
                    <a:pt x="-144" y="324660"/>
                    <a:pt x="18482" y="302647"/>
                    <a:pt x="11709" y="333127"/>
                  </a:cubicBezTo>
                  <a:cubicBezTo>
                    <a:pt x="4936" y="363607"/>
                    <a:pt x="-3531" y="411020"/>
                    <a:pt x="1549" y="455047"/>
                  </a:cubicBezTo>
                  <a:cubicBezTo>
                    <a:pt x="6629" y="499074"/>
                    <a:pt x="-1838" y="561727"/>
                    <a:pt x="42189" y="597287"/>
                  </a:cubicBezTo>
                  <a:cubicBezTo>
                    <a:pt x="86216" y="632847"/>
                    <a:pt x="140402" y="666714"/>
                    <a:pt x="265709" y="668407"/>
                  </a:cubicBezTo>
                  <a:cubicBezTo>
                    <a:pt x="391016" y="670100"/>
                    <a:pt x="626389" y="614220"/>
                    <a:pt x="794029" y="607447"/>
                  </a:cubicBezTo>
                  <a:cubicBezTo>
                    <a:pt x="961669" y="600674"/>
                    <a:pt x="1161482" y="637927"/>
                    <a:pt x="1271549" y="627767"/>
                  </a:cubicBezTo>
                  <a:cubicBezTo>
                    <a:pt x="1381616" y="617607"/>
                    <a:pt x="1395162" y="602367"/>
                    <a:pt x="1454429" y="546487"/>
                  </a:cubicBezTo>
                  <a:cubicBezTo>
                    <a:pt x="1513696" y="490607"/>
                    <a:pt x="1593282" y="360220"/>
                    <a:pt x="1627149" y="292487"/>
                  </a:cubicBezTo>
                  <a:cubicBezTo>
                    <a:pt x="1661016" y="224754"/>
                    <a:pt x="1703349" y="170567"/>
                    <a:pt x="1657629" y="140087"/>
                  </a:cubicBezTo>
                  <a:cubicBezTo>
                    <a:pt x="1611909" y="109607"/>
                    <a:pt x="1471362" y="123154"/>
                    <a:pt x="1352829" y="109607"/>
                  </a:cubicBezTo>
                  <a:cubicBezTo>
                    <a:pt x="1234296" y="96060"/>
                    <a:pt x="1083589" y="74047"/>
                    <a:pt x="946429" y="58807"/>
                  </a:cubicBezTo>
                  <a:cubicBezTo>
                    <a:pt x="809269" y="43567"/>
                    <a:pt x="643322" y="24940"/>
                    <a:pt x="529869" y="18167"/>
                  </a:cubicBezTo>
                  <a:cubicBezTo>
                    <a:pt x="416416" y="11394"/>
                    <a:pt x="346989" y="-19086"/>
                    <a:pt x="265709" y="18167"/>
                  </a:cubicBezTo>
                  <a:cubicBezTo>
                    <a:pt x="184429" y="55420"/>
                    <a:pt x="84522" y="219674"/>
                    <a:pt x="42189" y="272167"/>
                  </a:cubicBezTo>
                  <a:close/>
                </a:path>
              </a:pathLst>
            </a:custGeom>
            <a:solidFill>
              <a:srgbClr val="3FA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 108"/>
            <p:cNvSpPr/>
            <p:nvPr/>
          </p:nvSpPr>
          <p:spPr>
            <a:xfrm>
              <a:off x="7581874" y="3044098"/>
              <a:ext cx="445673" cy="609053"/>
            </a:xfrm>
            <a:custGeom>
              <a:avLst/>
              <a:gdLst>
                <a:gd name="connsiteX0" fmla="*/ 384258 w 445673"/>
                <a:gd name="connsiteY0" fmla="*/ 1017 h 609053"/>
                <a:gd name="connsiteX1" fmla="*/ 254605 w 445673"/>
                <a:gd name="connsiteY1" fmla="*/ 28313 h 609053"/>
                <a:gd name="connsiteX2" fmla="*/ 118127 w 445673"/>
                <a:gd name="connsiteY2" fmla="*/ 28313 h 609053"/>
                <a:gd name="connsiteX3" fmla="*/ 2121 w 445673"/>
                <a:gd name="connsiteY3" fmla="*/ 55608 h 609053"/>
                <a:gd name="connsiteX4" fmla="*/ 43064 w 445673"/>
                <a:gd name="connsiteY4" fmla="*/ 171614 h 609053"/>
                <a:gd name="connsiteX5" fmla="*/ 43064 w 445673"/>
                <a:gd name="connsiteY5" fmla="*/ 321740 h 609053"/>
                <a:gd name="connsiteX6" fmla="*/ 49888 w 445673"/>
                <a:gd name="connsiteY6" fmla="*/ 485513 h 609053"/>
                <a:gd name="connsiteX7" fmla="*/ 36240 w 445673"/>
                <a:gd name="connsiteY7" fmla="*/ 587871 h 609053"/>
                <a:gd name="connsiteX8" fmla="*/ 104479 w 445673"/>
                <a:gd name="connsiteY8" fmla="*/ 608343 h 609053"/>
                <a:gd name="connsiteX9" fmla="*/ 200013 w 445673"/>
                <a:gd name="connsiteY9" fmla="*/ 574223 h 609053"/>
                <a:gd name="connsiteX10" fmla="*/ 384258 w 445673"/>
                <a:gd name="connsiteY10" fmla="*/ 567399 h 609053"/>
                <a:gd name="connsiteX11" fmla="*/ 445673 w 445673"/>
                <a:gd name="connsiteY11" fmla="*/ 567399 h 609053"/>
                <a:gd name="connsiteX12" fmla="*/ 384258 w 445673"/>
                <a:gd name="connsiteY12" fmla="*/ 492337 h 609053"/>
                <a:gd name="connsiteX13" fmla="*/ 432025 w 445673"/>
                <a:gd name="connsiteY13" fmla="*/ 417274 h 609053"/>
                <a:gd name="connsiteX14" fmla="*/ 336491 w 445673"/>
                <a:gd name="connsiteY14" fmla="*/ 335387 h 609053"/>
                <a:gd name="connsiteX15" fmla="*/ 425202 w 445673"/>
                <a:gd name="connsiteY15" fmla="*/ 246677 h 609053"/>
                <a:gd name="connsiteX16" fmla="*/ 356963 w 445673"/>
                <a:gd name="connsiteY16" fmla="*/ 192086 h 609053"/>
                <a:gd name="connsiteX17" fmla="*/ 370611 w 445673"/>
                <a:gd name="connsiteY17" fmla="*/ 110199 h 609053"/>
                <a:gd name="connsiteX18" fmla="*/ 404730 w 445673"/>
                <a:gd name="connsiteY18" fmla="*/ 69256 h 609053"/>
                <a:gd name="connsiteX19" fmla="*/ 384258 w 445673"/>
                <a:gd name="connsiteY19" fmla="*/ 1017 h 60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45673" h="609053">
                  <a:moveTo>
                    <a:pt x="384258" y="1017"/>
                  </a:moveTo>
                  <a:cubicBezTo>
                    <a:pt x="359237" y="-5807"/>
                    <a:pt x="298960" y="23764"/>
                    <a:pt x="254605" y="28313"/>
                  </a:cubicBezTo>
                  <a:cubicBezTo>
                    <a:pt x="210250" y="32862"/>
                    <a:pt x="160208" y="23764"/>
                    <a:pt x="118127" y="28313"/>
                  </a:cubicBezTo>
                  <a:cubicBezTo>
                    <a:pt x="76046" y="32862"/>
                    <a:pt x="14631" y="31725"/>
                    <a:pt x="2121" y="55608"/>
                  </a:cubicBezTo>
                  <a:cubicBezTo>
                    <a:pt x="-10390" y="79492"/>
                    <a:pt x="36240" y="127259"/>
                    <a:pt x="43064" y="171614"/>
                  </a:cubicBezTo>
                  <a:cubicBezTo>
                    <a:pt x="49888" y="215969"/>
                    <a:pt x="41927" y="269424"/>
                    <a:pt x="43064" y="321740"/>
                  </a:cubicBezTo>
                  <a:cubicBezTo>
                    <a:pt x="44201" y="374056"/>
                    <a:pt x="51025" y="441158"/>
                    <a:pt x="49888" y="485513"/>
                  </a:cubicBezTo>
                  <a:cubicBezTo>
                    <a:pt x="48751" y="529868"/>
                    <a:pt x="27142" y="567399"/>
                    <a:pt x="36240" y="587871"/>
                  </a:cubicBezTo>
                  <a:cubicBezTo>
                    <a:pt x="45338" y="608343"/>
                    <a:pt x="77183" y="610618"/>
                    <a:pt x="104479" y="608343"/>
                  </a:cubicBezTo>
                  <a:cubicBezTo>
                    <a:pt x="131774" y="606068"/>
                    <a:pt x="153383" y="581047"/>
                    <a:pt x="200013" y="574223"/>
                  </a:cubicBezTo>
                  <a:cubicBezTo>
                    <a:pt x="246643" y="567399"/>
                    <a:pt x="343315" y="568536"/>
                    <a:pt x="384258" y="567399"/>
                  </a:cubicBezTo>
                  <a:cubicBezTo>
                    <a:pt x="425201" y="566262"/>
                    <a:pt x="445673" y="579909"/>
                    <a:pt x="445673" y="567399"/>
                  </a:cubicBezTo>
                  <a:cubicBezTo>
                    <a:pt x="445673" y="554889"/>
                    <a:pt x="386533" y="517358"/>
                    <a:pt x="384258" y="492337"/>
                  </a:cubicBezTo>
                  <a:cubicBezTo>
                    <a:pt x="381983" y="467316"/>
                    <a:pt x="439986" y="443432"/>
                    <a:pt x="432025" y="417274"/>
                  </a:cubicBezTo>
                  <a:cubicBezTo>
                    <a:pt x="424064" y="391116"/>
                    <a:pt x="337628" y="363820"/>
                    <a:pt x="336491" y="335387"/>
                  </a:cubicBezTo>
                  <a:cubicBezTo>
                    <a:pt x="335354" y="306954"/>
                    <a:pt x="421790" y="270560"/>
                    <a:pt x="425202" y="246677"/>
                  </a:cubicBezTo>
                  <a:cubicBezTo>
                    <a:pt x="428614" y="222794"/>
                    <a:pt x="366061" y="214832"/>
                    <a:pt x="356963" y="192086"/>
                  </a:cubicBezTo>
                  <a:cubicBezTo>
                    <a:pt x="347865" y="169340"/>
                    <a:pt x="362650" y="130671"/>
                    <a:pt x="370611" y="110199"/>
                  </a:cubicBezTo>
                  <a:cubicBezTo>
                    <a:pt x="378572" y="89727"/>
                    <a:pt x="407005" y="82904"/>
                    <a:pt x="404730" y="69256"/>
                  </a:cubicBezTo>
                  <a:cubicBezTo>
                    <a:pt x="402455" y="55608"/>
                    <a:pt x="409279" y="7841"/>
                    <a:pt x="384258" y="1017"/>
                  </a:cubicBezTo>
                  <a:close/>
                </a:path>
              </a:pathLst>
            </a:custGeom>
            <a:solidFill>
              <a:srgbClr val="309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10428914" y="2603322"/>
              <a:ext cx="690038" cy="553015"/>
            </a:xfrm>
            <a:custGeom>
              <a:avLst/>
              <a:gdLst>
                <a:gd name="connsiteX0" fmla="*/ 662556 w 690038"/>
                <a:gd name="connsiteY0" fmla="*/ 52832 h 553015"/>
                <a:gd name="connsiteX1" fmla="*/ 539726 w 690038"/>
                <a:gd name="connsiteY1" fmla="*/ 46008 h 553015"/>
                <a:gd name="connsiteX2" fmla="*/ 403248 w 690038"/>
                <a:gd name="connsiteY2" fmla="*/ 46008 h 553015"/>
                <a:gd name="connsiteX3" fmla="*/ 225827 w 690038"/>
                <a:gd name="connsiteY3" fmla="*/ 18713 h 553015"/>
                <a:gd name="connsiteX4" fmla="*/ 75702 w 690038"/>
                <a:gd name="connsiteY4" fmla="*/ 5065 h 553015"/>
                <a:gd name="connsiteX5" fmla="*/ 41582 w 690038"/>
                <a:gd name="connsiteY5" fmla="*/ 107423 h 553015"/>
                <a:gd name="connsiteX6" fmla="*/ 89350 w 690038"/>
                <a:gd name="connsiteY6" fmla="*/ 162014 h 553015"/>
                <a:gd name="connsiteX7" fmla="*/ 21111 w 690038"/>
                <a:gd name="connsiteY7" fmla="*/ 250725 h 553015"/>
                <a:gd name="connsiteX8" fmla="*/ 109821 w 690038"/>
                <a:gd name="connsiteY8" fmla="*/ 312140 h 553015"/>
                <a:gd name="connsiteX9" fmla="*/ 639 w 690038"/>
                <a:gd name="connsiteY9" fmla="*/ 414498 h 553015"/>
                <a:gd name="connsiteX10" fmla="*/ 171236 w 690038"/>
                <a:gd name="connsiteY10" fmla="*/ 462265 h 553015"/>
                <a:gd name="connsiteX11" fmla="*/ 27935 w 690038"/>
                <a:gd name="connsiteY11" fmla="*/ 489560 h 553015"/>
                <a:gd name="connsiteX12" fmla="*/ 116645 w 690038"/>
                <a:gd name="connsiteY12" fmla="*/ 544151 h 553015"/>
                <a:gd name="connsiteX13" fmla="*/ 321362 w 690038"/>
                <a:gd name="connsiteY13" fmla="*/ 550975 h 553015"/>
                <a:gd name="connsiteX14" fmla="*/ 430544 w 690038"/>
                <a:gd name="connsiteY14" fmla="*/ 523680 h 553015"/>
                <a:gd name="connsiteX15" fmla="*/ 546550 w 690038"/>
                <a:gd name="connsiteY15" fmla="*/ 387202 h 553015"/>
                <a:gd name="connsiteX16" fmla="*/ 655732 w 690038"/>
                <a:gd name="connsiteY16" fmla="*/ 209781 h 553015"/>
                <a:gd name="connsiteX17" fmla="*/ 689851 w 690038"/>
                <a:gd name="connsiteY17" fmla="*/ 114247 h 553015"/>
                <a:gd name="connsiteX18" fmla="*/ 662556 w 690038"/>
                <a:gd name="connsiteY18" fmla="*/ 52832 h 55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90038" h="553015">
                  <a:moveTo>
                    <a:pt x="662556" y="52832"/>
                  </a:moveTo>
                  <a:cubicBezTo>
                    <a:pt x="637535" y="41459"/>
                    <a:pt x="582944" y="47145"/>
                    <a:pt x="539726" y="46008"/>
                  </a:cubicBezTo>
                  <a:cubicBezTo>
                    <a:pt x="496508" y="44871"/>
                    <a:pt x="455564" y="50557"/>
                    <a:pt x="403248" y="46008"/>
                  </a:cubicBezTo>
                  <a:cubicBezTo>
                    <a:pt x="350931" y="41459"/>
                    <a:pt x="280418" y="25537"/>
                    <a:pt x="225827" y="18713"/>
                  </a:cubicBezTo>
                  <a:cubicBezTo>
                    <a:pt x="171236" y="11889"/>
                    <a:pt x="106410" y="-9720"/>
                    <a:pt x="75702" y="5065"/>
                  </a:cubicBezTo>
                  <a:cubicBezTo>
                    <a:pt x="44994" y="19850"/>
                    <a:pt x="39307" y="81265"/>
                    <a:pt x="41582" y="107423"/>
                  </a:cubicBezTo>
                  <a:cubicBezTo>
                    <a:pt x="43857" y="133581"/>
                    <a:pt x="92762" y="138130"/>
                    <a:pt x="89350" y="162014"/>
                  </a:cubicBezTo>
                  <a:cubicBezTo>
                    <a:pt x="85938" y="185898"/>
                    <a:pt x="17699" y="225704"/>
                    <a:pt x="21111" y="250725"/>
                  </a:cubicBezTo>
                  <a:cubicBezTo>
                    <a:pt x="24523" y="275746"/>
                    <a:pt x="113233" y="284845"/>
                    <a:pt x="109821" y="312140"/>
                  </a:cubicBezTo>
                  <a:cubicBezTo>
                    <a:pt x="106409" y="339435"/>
                    <a:pt x="-9597" y="389477"/>
                    <a:pt x="639" y="414498"/>
                  </a:cubicBezTo>
                  <a:cubicBezTo>
                    <a:pt x="10875" y="439519"/>
                    <a:pt x="166687" y="449755"/>
                    <a:pt x="171236" y="462265"/>
                  </a:cubicBezTo>
                  <a:cubicBezTo>
                    <a:pt x="175785" y="474775"/>
                    <a:pt x="37033" y="475912"/>
                    <a:pt x="27935" y="489560"/>
                  </a:cubicBezTo>
                  <a:cubicBezTo>
                    <a:pt x="18837" y="503208"/>
                    <a:pt x="67741" y="533915"/>
                    <a:pt x="116645" y="544151"/>
                  </a:cubicBezTo>
                  <a:cubicBezTo>
                    <a:pt x="165549" y="554387"/>
                    <a:pt x="269046" y="554387"/>
                    <a:pt x="321362" y="550975"/>
                  </a:cubicBezTo>
                  <a:cubicBezTo>
                    <a:pt x="373678" y="547563"/>
                    <a:pt x="393013" y="550976"/>
                    <a:pt x="430544" y="523680"/>
                  </a:cubicBezTo>
                  <a:cubicBezTo>
                    <a:pt x="468075" y="496384"/>
                    <a:pt x="509019" y="439519"/>
                    <a:pt x="546550" y="387202"/>
                  </a:cubicBezTo>
                  <a:cubicBezTo>
                    <a:pt x="584081" y="334885"/>
                    <a:pt x="631848" y="255274"/>
                    <a:pt x="655732" y="209781"/>
                  </a:cubicBezTo>
                  <a:cubicBezTo>
                    <a:pt x="679616" y="164288"/>
                    <a:pt x="688714" y="140405"/>
                    <a:pt x="689851" y="114247"/>
                  </a:cubicBezTo>
                  <a:cubicBezTo>
                    <a:pt x="690988" y="88089"/>
                    <a:pt x="687577" y="64205"/>
                    <a:pt x="662556" y="52832"/>
                  </a:cubicBezTo>
                  <a:close/>
                </a:path>
              </a:pathLst>
            </a:custGeom>
            <a:solidFill>
              <a:srgbClr val="309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reeform 110"/>
            <p:cNvSpPr/>
            <p:nvPr/>
          </p:nvSpPr>
          <p:spPr>
            <a:xfrm>
              <a:off x="10783453" y="2756374"/>
              <a:ext cx="444660" cy="479860"/>
            </a:xfrm>
            <a:custGeom>
              <a:avLst/>
              <a:gdLst>
                <a:gd name="connsiteX0" fmla="*/ 328488 w 444660"/>
                <a:gd name="connsiteY0" fmla="*/ 8962 h 479860"/>
                <a:gd name="connsiteX1" fmla="*/ 232954 w 444660"/>
                <a:gd name="connsiteY1" fmla="*/ 29434 h 479860"/>
                <a:gd name="connsiteX2" fmla="*/ 151067 w 444660"/>
                <a:gd name="connsiteY2" fmla="*/ 77201 h 479860"/>
                <a:gd name="connsiteX3" fmla="*/ 62357 w 444660"/>
                <a:gd name="connsiteY3" fmla="*/ 159088 h 479860"/>
                <a:gd name="connsiteX4" fmla="*/ 942 w 444660"/>
                <a:gd name="connsiteY4" fmla="*/ 268270 h 479860"/>
                <a:gd name="connsiteX5" fmla="*/ 110124 w 444660"/>
                <a:gd name="connsiteY5" fmla="*/ 234150 h 479860"/>
                <a:gd name="connsiteX6" fmla="*/ 103300 w 444660"/>
                <a:gd name="connsiteY6" fmla="*/ 336508 h 479860"/>
                <a:gd name="connsiteX7" fmla="*/ 226130 w 444660"/>
                <a:gd name="connsiteY7" fmla="*/ 281917 h 479860"/>
                <a:gd name="connsiteX8" fmla="*/ 280721 w 444660"/>
                <a:gd name="connsiteY8" fmla="*/ 479810 h 479860"/>
                <a:gd name="connsiteX9" fmla="*/ 314840 w 444660"/>
                <a:gd name="connsiteY9" fmla="*/ 302389 h 479860"/>
                <a:gd name="connsiteX10" fmla="*/ 403551 w 444660"/>
                <a:gd name="connsiteY10" fmla="*/ 418395 h 479860"/>
                <a:gd name="connsiteX11" fmla="*/ 444494 w 444660"/>
                <a:gd name="connsiteY11" fmla="*/ 384276 h 479860"/>
                <a:gd name="connsiteX12" fmla="*/ 417199 w 444660"/>
                <a:gd name="connsiteY12" fmla="*/ 268270 h 479860"/>
                <a:gd name="connsiteX13" fmla="*/ 396727 w 444660"/>
                <a:gd name="connsiteY13" fmla="*/ 179559 h 479860"/>
                <a:gd name="connsiteX14" fmla="*/ 328488 w 444660"/>
                <a:gd name="connsiteY14" fmla="*/ 8962 h 47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4660" h="479860">
                  <a:moveTo>
                    <a:pt x="328488" y="8962"/>
                  </a:moveTo>
                  <a:cubicBezTo>
                    <a:pt x="301193" y="-16059"/>
                    <a:pt x="262524" y="18061"/>
                    <a:pt x="232954" y="29434"/>
                  </a:cubicBezTo>
                  <a:cubicBezTo>
                    <a:pt x="203384" y="40807"/>
                    <a:pt x="179500" y="55592"/>
                    <a:pt x="151067" y="77201"/>
                  </a:cubicBezTo>
                  <a:cubicBezTo>
                    <a:pt x="122634" y="98810"/>
                    <a:pt x="87378" y="127243"/>
                    <a:pt x="62357" y="159088"/>
                  </a:cubicBezTo>
                  <a:cubicBezTo>
                    <a:pt x="37336" y="190933"/>
                    <a:pt x="-7019" y="255760"/>
                    <a:pt x="942" y="268270"/>
                  </a:cubicBezTo>
                  <a:cubicBezTo>
                    <a:pt x="8903" y="280780"/>
                    <a:pt x="93064" y="222777"/>
                    <a:pt x="110124" y="234150"/>
                  </a:cubicBezTo>
                  <a:cubicBezTo>
                    <a:pt x="127184" y="245523"/>
                    <a:pt x="83966" y="328547"/>
                    <a:pt x="103300" y="336508"/>
                  </a:cubicBezTo>
                  <a:cubicBezTo>
                    <a:pt x="122634" y="344469"/>
                    <a:pt x="196560" y="258033"/>
                    <a:pt x="226130" y="281917"/>
                  </a:cubicBezTo>
                  <a:cubicBezTo>
                    <a:pt x="255700" y="305801"/>
                    <a:pt x="265936" y="476398"/>
                    <a:pt x="280721" y="479810"/>
                  </a:cubicBezTo>
                  <a:cubicBezTo>
                    <a:pt x="295506" y="483222"/>
                    <a:pt x="294368" y="312625"/>
                    <a:pt x="314840" y="302389"/>
                  </a:cubicBezTo>
                  <a:cubicBezTo>
                    <a:pt x="335312" y="292153"/>
                    <a:pt x="381942" y="404747"/>
                    <a:pt x="403551" y="418395"/>
                  </a:cubicBezTo>
                  <a:cubicBezTo>
                    <a:pt x="425160" y="432043"/>
                    <a:pt x="442219" y="409297"/>
                    <a:pt x="444494" y="384276"/>
                  </a:cubicBezTo>
                  <a:cubicBezTo>
                    <a:pt x="446769" y="359255"/>
                    <a:pt x="425160" y="302389"/>
                    <a:pt x="417199" y="268270"/>
                  </a:cubicBezTo>
                  <a:cubicBezTo>
                    <a:pt x="409238" y="234151"/>
                    <a:pt x="409237" y="220502"/>
                    <a:pt x="396727" y="179559"/>
                  </a:cubicBezTo>
                  <a:cubicBezTo>
                    <a:pt x="384217" y="138616"/>
                    <a:pt x="355783" y="33983"/>
                    <a:pt x="328488" y="8962"/>
                  </a:cubicBezTo>
                  <a:close/>
                </a:path>
              </a:pathLst>
            </a:custGeom>
            <a:solidFill>
              <a:srgbClr val="309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 111"/>
            <p:cNvSpPr/>
            <p:nvPr/>
          </p:nvSpPr>
          <p:spPr>
            <a:xfrm>
              <a:off x="9622144" y="5057868"/>
              <a:ext cx="670932" cy="491697"/>
            </a:xfrm>
            <a:custGeom>
              <a:avLst/>
              <a:gdLst>
                <a:gd name="connsiteX0" fmla="*/ 2191 w 670932"/>
                <a:gd name="connsiteY0" fmla="*/ 102650 h 491697"/>
                <a:gd name="connsiteX1" fmla="*/ 29487 w 670932"/>
                <a:gd name="connsiteY1" fmla="*/ 239128 h 491697"/>
                <a:gd name="connsiteX2" fmla="*/ 56782 w 670932"/>
                <a:gd name="connsiteY2" fmla="*/ 341486 h 491697"/>
                <a:gd name="connsiteX3" fmla="*/ 70430 w 670932"/>
                <a:gd name="connsiteY3" fmla="*/ 423373 h 491697"/>
                <a:gd name="connsiteX4" fmla="*/ 49958 w 670932"/>
                <a:gd name="connsiteY4" fmla="*/ 471140 h 491697"/>
                <a:gd name="connsiteX5" fmla="*/ 84078 w 670932"/>
                <a:gd name="connsiteY5" fmla="*/ 491611 h 491697"/>
                <a:gd name="connsiteX6" fmla="*/ 159141 w 670932"/>
                <a:gd name="connsiteY6" fmla="*/ 464316 h 491697"/>
                <a:gd name="connsiteX7" fmla="*/ 288794 w 670932"/>
                <a:gd name="connsiteY7" fmla="*/ 457492 h 491697"/>
                <a:gd name="connsiteX8" fmla="*/ 432096 w 670932"/>
                <a:gd name="connsiteY8" fmla="*/ 477964 h 491697"/>
                <a:gd name="connsiteX9" fmla="*/ 575397 w 670932"/>
                <a:gd name="connsiteY9" fmla="*/ 477964 h 491697"/>
                <a:gd name="connsiteX10" fmla="*/ 636812 w 670932"/>
                <a:gd name="connsiteY10" fmla="*/ 477964 h 491697"/>
                <a:gd name="connsiteX11" fmla="*/ 670932 w 670932"/>
                <a:gd name="connsiteY11" fmla="*/ 464316 h 491697"/>
                <a:gd name="connsiteX12" fmla="*/ 636812 w 670932"/>
                <a:gd name="connsiteY12" fmla="*/ 416549 h 491697"/>
                <a:gd name="connsiteX13" fmla="*/ 636812 w 670932"/>
                <a:gd name="connsiteY13" fmla="*/ 314191 h 491697"/>
                <a:gd name="connsiteX14" fmla="*/ 602693 w 670932"/>
                <a:gd name="connsiteY14" fmla="*/ 177713 h 491697"/>
                <a:gd name="connsiteX15" fmla="*/ 602693 w 670932"/>
                <a:gd name="connsiteY15" fmla="*/ 95826 h 491697"/>
                <a:gd name="connsiteX16" fmla="*/ 527630 w 670932"/>
                <a:gd name="connsiteY16" fmla="*/ 102650 h 491697"/>
                <a:gd name="connsiteX17" fmla="*/ 493511 w 670932"/>
                <a:gd name="connsiteY17" fmla="*/ 225480 h 491697"/>
                <a:gd name="connsiteX18" fmla="*/ 459391 w 670932"/>
                <a:gd name="connsiteY18" fmla="*/ 48059 h 491697"/>
                <a:gd name="connsiteX19" fmla="*/ 425272 w 670932"/>
                <a:gd name="connsiteY19" fmla="*/ 157241 h 491697"/>
                <a:gd name="connsiteX20" fmla="*/ 336561 w 670932"/>
                <a:gd name="connsiteY20" fmla="*/ 292 h 491697"/>
                <a:gd name="connsiteX21" fmla="*/ 295618 w 670932"/>
                <a:gd name="connsiteY21" fmla="*/ 205008 h 491697"/>
                <a:gd name="connsiteX22" fmla="*/ 241027 w 670932"/>
                <a:gd name="connsiteY22" fmla="*/ 75355 h 491697"/>
                <a:gd name="connsiteX23" fmla="*/ 186436 w 670932"/>
                <a:gd name="connsiteY23" fmla="*/ 218656 h 491697"/>
                <a:gd name="connsiteX24" fmla="*/ 131845 w 670932"/>
                <a:gd name="connsiteY24" fmla="*/ 109474 h 491697"/>
                <a:gd name="connsiteX25" fmla="*/ 90902 w 670932"/>
                <a:gd name="connsiteY25" fmla="*/ 205008 h 491697"/>
                <a:gd name="connsiteX26" fmla="*/ 2191 w 670932"/>
                <a:gd name="connsiteY26" fmla="*/ 102650 h 49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70932" h="491697">
                  <a:moveTo>
                    <a:pt x="2191" y="102650"/>
                  </a:moveTo>
                  <a:cubicBezTo>
                    <a:pt x="-8045" y="108337"/>
                    <a:pt x="20389" y="199322"/>
                    <a:pt x="29487" y="239128"/>
                  </a:cubicBezTo>
                  <a:cubicBezTo>
                    <a:pt x="38585" y="278934"/>
                    <a:pt x="49958" y="310779"/>
                    <a:pt x="56782" y="341486"/>
                  </a:cubicBezTo>
                  <a:cubicBezTo>
                    <a:pt x="63606" y="372193"/>
                    <a:pt x="71567" y="401764"/>
                    <a:pt x="70430" y="423373"/>
                  </a:cubicBezTo>
                  <a:cubicBezTo>
                    <a:pt x="69293" y="444982"/>
                    <a:pt x="47683" y="459767"/>
                    <a:pt x="49958" y="471140"/>
                  </a:cubicBezTo>
                  <a:cubicBezTo>
                    <a:pt x="52233" y="482513"/>
                    <a:pt x="65881" y="492748"/>
                    <a:pt x="84078" y="491611"/>
                  </a:cubicBezTo>
                  <a:cubicBezTo>
                    <a:pt x="102275" y="490474"/>
                    <a:pt x="125022" y="470002"/>
                    <a:pt x="159141" y="464316"/>
                  </a:cubicBezTo>
                  <a:cubicBezTo>
                    <a:pt x="193260" y="458630"/>
                    <a:pt x="243302" y="455217"/>
                    <a:pt x="288794" y="457492"/>
                  </a:cubicBezTo>
                  <a:cubicBezTo>
                    <a:pt x="334286" y="459767"/>
                    <a:pt x="384329" y="474552"/>
                    <a:pt x="432096" y="477964"/>
                  </a:cubicBezTo>
                  <a:cubicBezTo>
                    <a:pt x="479863" y="481376"/>
                    <a:pt x="575397" y="477964"/>
                    <a:pt x="575397" y="477964"/>
                  </a:cubicBezTo>
                  <a:cubicBezTo>
                    <a:pt x="609516" y="477964"/>
                    <a:pt x="620890" y="480239"/>
                    <a:pt x="636812" y="477964"/>
                  </a:cubicBezTo>
                  <a:cubicBezTo>
                    <a:pt x="652734" y="475689"/>
                    <a:pt x="670932" y="474552"/>
                    <a:pt x="670932" y="464316"/>
                  </a:cubicBezTo>
                  <a:cubicBezTo>
                    <a:pt x="670932" y="454080"/>
                    <a:pt x="642499" y="441570"/>
                    <a:pt x="636812" y="416549"/>
                  </a:cubicBezTo>
                  <a:cubicBezTo>
                    <a:pt x="631125" y="391528"/>
                    <a:pt x="642498" y="353997"/>
                    <a:pt x="636812" y="314191"/>
                  </a:cubicBezTo>
                  <a:cubicBezTo>
                    <a:pt x="631126" y="274385"/>
                    <a:pt x="608379" y="214107"/>
                    <a:pt x="602693" y="177713"/>
                  </a:cubicBezTo>
                  <a:cubicBezTo>
                    <a:pt x="597007" y="141319"/>
                    <a:pt x="615203" y="108336"/>
                    <a:pt x="602693" y="95826"/>
                  </a:cubicBezTo>
                  <a:cubicBezTo>
                    <a:pt x="590183" y="83316"/>
                    <a:pt x="545827" y="81041"/>
                    <a:pt x="527630" y="102650"/>
                  </a:cubicBezTo>
                  <a:cubicBezTo>
                    <a:pt x="509433" y="124259"/>
                    <a:pt x="504884" y="234579"/>
                    <a:pt x="493511" y="225480"/>
                  </a:cubicBezTo>
                  <a:cubicBezTo>
                    <a:pt x="482138" y="216382"/>
                    <a:pt x="470764" y="59432"/>
                    <a:pt x="459391" y="48059"/>
                  </a:cubicBezTo>
                  <a:cubicBezTo>
                    <a:pt x="448018" y="36686"/>
                    <a:pt x="445744" y="165202"/>
                    <a:pt x="425272" y="157241"/>
                  </a:cubicBezTo>
                  <a:cubicBezTo>
                    <a:pt x="404800" y="149280"/>
                    <a:pt x="358170" y="-7669"/>
                    <a:pt x="336561" y="292"/>
                  </a:cubicBezTo>
                  <a:cubicBezTo>
                    <a:pt x="314952" y="8253"/>
                    <a:pt x="311540" y="192498"/>
                    <a:pt x="295618" y="205008"/>
                  </a:cubicBezTo>
                  <a:cubicBezTo>
                    <a:pt x="279696" y="217518"/>
                    <a:pt x="259224" y="73080"/>
                    <a:pt x="241027" y="75355"/>
                  </a:cubicBezTo>
                  <a:cubicBezTo>
                    <a:pt x="222830" y="77630"/>
                    <a:pt x="204633" y="212970"/>
                    <a:pt x="186436" y="218656"/>
                  </a:cubicBezTo>
                  <a:cubicBezTo>
                    <a:pt x="168239" y="224342"/>
                    <a:pt x="147767" y="111749"/>
                    <a:pt x="131845" y="109474"/>
                  </a:cubicBezTo>
                  <a:cubicBezTo>
                    <a:pt x="115923" y="107199"/>
                    <a:pt x="111374" y="207283"/>
                    <a:pt x="90902" y="205008"/>
                  </a:cubicBezTo>
                  <a:cubicBezTo>
                    <a:pt x="70430" y="202733"/>
                    <a:pt x="12427" y="96963"/>
                    <a:pt x="2191" y="102650"/>
                  </a:cubicBezTo>
                  <a:close/>
                </a:path>
              </a:pathLst>
            </a:custGeom>
            <a:solidFill>
              <a:srgbClr val="309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8695226" y="1854468"/>
              <a:ext cx="1026160" cy="1026160"/>
            </a:xfrm>
            <a:prstGeom prst="ellipse">
              <a:avLst/>
            </a:prstGeom>
            <a:solidFill>
              <a:srgbClr val="3FA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9345466" y="2309046"/>
              <a:ext cx="50800" cy="152400"/>
            </a:xfrm>
            <a:custGeom>
              <a:avLst/>
              <a:gdLst>
                <a:gd name="connsiteX0" fmla="*/ 0 w 50800"/>
                <a:gd name="connsiteY0" fmla="*/ 0 h 152400"/>
                <a:gd name="connsiteX1" fmla="*/ 40640 w 50800"/>
                <a:gd name="connsiteY1" fmla="*/ 50800 h 152400"/>
                <a:gd name="connsiteX2" fmla="*/ 50800 w 50800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" h="152400">
                  <a:moveTo>
                    <a:pt x="0" y="0"/>
                  </a:moveTo>
                  <a:cubicBezTo>
                    <a:pt x="16086" y="12700"/>
                    <a:pt x="32173" y="25400"/>
                    <a:pt x="40640" y="50800"/>
                  </a:cubicBezTo>
                  <a:cubicBezTo>
                    <a:pt x="49107" y="76200"/>
                    <a:pt x="50800" y="152400"/>
                    <a:pt x="50800" y="152400"/>
                  </a:cubicBezTo>
                </a:path>
              </a:pathLst>
            </a:cu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8878106" y="2095594"/>
              <a:ext cx="162560" cy="30572"/>
            </a:xfrm>
            <a:custGeom>
              <a:avLst/>
              <a:gdLst>
                <a:gd name="connsiteX0" fmla="*/ 162560 w 162560"/>
                <a:gd name="connsiteY0" fmla="*/ 30572 h 30572"/>
                <a:gd name="connsiteX1" fmla="*/ 91440 w 162560"/>
                <a:gd name="connsiteY1" fmla="*/ 92 h 30572"/>
                <a:gd name="connsiteX2" fmla="*/ 0 w 162560"/>
                <a:gd name="connsiteY2" fmla="*/ 20412 h 30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560" h="30572">
                  <a:moveTo>
                    <a:pt x="162560" y="30572"/>
                  </a:moveTo>
                  <a:cubicBezTo>
                    <a:pt x="140546" y="16178"/>
                    <a:pt x="118533" y="1785"/>
                    <a:pt x="91440" y="92"/>
                  </a:cubicBezTo>
                  <a:cubicBezTo>
                    <a:pt x="64347" y="-1601"/>
                    <a:pt x="0" y="20412"/>
                    <a:pt x="0" y="20412"/>
                  </a:cubicBezTo>
                </a:path>
              </a:pathLst>
            </a:cu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8393271" y="2291348"/>
              <a:ext cx="892143" cy="771105"/>
            </a:xfrm>
            <a:custGeom>
              <a:avLst/>
              <a:gdLst>
                <a:gd name="connsiteX0" fmla="*/ 7315 w 892143"/>
                <a:gd name="connsiteY0" fmla="*/ 434258 h 771105"/>
                <a:gd name="connsiteX1" fmla="*/ 7315 w 892143"/>
                <a:gd name="connsiteY1" fmla="*/ 231058 h 771105"/>
                <a:gd name="connsiteX2" fmla="*/ 88595 w 892143"/>
                <a:gd name="connsiteY2" fmla="*/ 98978 h 771105"/>
                <a:gd name="connsiteX3" fmla="*/ 240995 w 892143"/>
                <a:gd name="connsiteY3" fmla="*/ 17698 h 771105"/>
                <a:gd name="connsiteX4" fmla="*/ 444195 w 892143"/>
                <a:gd name="connsiteY4" fmla="*/ 7538 h 771105"/>
                <a:gd name="connsiteX5" fmla="*/ 677875 w 892143"/>
                <a:gd name="connsiteY5" fmla="*/ 109138 h 771105"/>
                <a:gd name="connsiteX6" fmla="*/ 830275 w 892143"/>
                <a:gd name="connsiteY6" fmla="*/ 251378 h 771105"/>
                <a:gd name="connsiteX7" fmla="*/ 891235 w 892143"/>
                <a:gd name="connsiteY7" fmla="*/ 505378 h 771105"/>
                <a:gd name="connsiteX8" fmla="*/ 789635 w 892143"/>
                <a:gd name="connsiteY8" fmla="*/ 667938 h 771105"/>
                <a:gd name="connsiteX9" fmla="*/ 606755 w 892143"/>
                <a:gd name="connsiteY9" fmla="*/ 769538 h 771105"/>
                <a:gd name="connsiteX10" fmla="*/ 423875 w 892143"/>
                <a:gd name="connsiteY10" fmla="*/ 718738 h 771105"/>
                <a:gd name="connsiteX11" fmla="*/ 362915 w 892143"/>
                <a:gd name="connsiteY11" fmla="*/ 576498 h 771105"/>
                <a:gd name="connsiteX12" fmla="*/ 312115 w 892143"/>
                <a:gd name="connsiteY12" fmla="*/ 546018 h 771105"/>
                <a:gd name="connsiteX13" fmla="*/ 169875 w 892143"/>
                <a:gd name="connsiteY13" fmla="*/ 556178 h 771105"/>
                <a:gd name="connsiteX14" fmla="*/ 37795 w 892143"/>
                <a:gd name="connsiteY14" fmla="*/ 515538 h 771105"/>
                <a:gd name="connsiteX15" fmla="*/ 7315 w 892143"/>
                <a:gd name="connsiteY15" fmla="*/ 434258 h 771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92143" h="771105">
                  <a:moveTo>
                    <a:pt x="7315" y="434258"/>
                  </a:moveTo>
                  <a:cubicBezTo>
                    <a:pt x="2235" y="386845"/>
                    <a:pt x="-6232" y="286938"/>
                    <a:pt x="7315" y="231058"/>
                  </a:cubicBezTo>
                  <a:cubicBezTo>
                    <a:pt x="20862" y="175178"/>
                    <a:pt x="49648" y="134538"/>
                    <a:pt x="88595" y="98978"/>
                  </a:cubicBezTo>
                  <a:cubicBezTo>
                    <a:pt x="127542" y="63418"/>
                    <a:pt x="181728" y="32938"/>
                    <a:pt x="240995" y="17698"/>
                  </a:cubicBezTo>
                  <a:cubicBezTo>
                    <a:pt x="300262" y="2458"/>
                    <a:pt x="371382" y="-7702"/>
                    <a:pt x="444195" y="7538"/>
                  </a:cubicBezTo>
                  <a:cubicBezTo>
                    <a:pt x="517008" y="22778"/>
                    <a:pt x="613528" y="68498"/>
                    <a:pt x="677875" y="109138"/>
                  </a:cubicBezTo>
                  <a:cubicBezTo>
                    <a:pt x="742222" y="149778"/>
                    <a:pt x="794715" y="185338"/>
                    <a:pt x="830275" y="251378"/>
                  </a:cubicBezTo>
                  <a:cubicBezTo>
                    <a:pt x="865835" y="317418"/>
                    <a:pt x="898008" y="435951"/>
                    <a:pt x="891235" y="505378"/>
                  </a:cubicBezTo>
                  <a:cubicBezTo>
                    <a:pt x="884462" y="574805"/>
                    <a:pt x="837048" y="623911"/>
                    <a:pt x="789635" y="667938"/>
                  </a:cubicBezTo>
                  <a:cubicBezTo>
                    <a:pt x="742222" y="711965"/>
                    <a:pt x="667715" y="761071"/>
                    <a:pt x="606755" y="769538"/>
                  </a:cubicBezTo>
                  <a:cubicBezTo>
                    <a:pt x="545795" y="778005"/>
                    <a:pt x="464515" y="750911"/>
                    <a:pt x="423875" y="718738"/>
                  </a:cubicBezTo>
                  <a:cubicBezTo>
                    <a:pt x="383235" y="686565"/>
                    <a:pt x="381542" y="605285"/>
                    <a:pt x="362915" y="576498"/>
                  </a:cubicBezTo>
                  <a:cubicBezTo>
                    <a:pt x="344288" y="547711"/>
                    <a:pt x="344288" y="549405"/>
                    <a:pt x="312115" y="546018"/>
                  </a:cubicBezTo>
                  <a:cubicBezTo>
                    <a:pt x="279942" y="542631"/>
                    <a:pt x="215595" y="561258"/>
                    <a:pt x="169875" y="556178"/>
                  </a:cubicBezTo>
                  <a:cubicBezTo>
                    <a:pt x="124155" y="551098"/>
                    <a:pt x="63195" y="532471"/>
                    <a:pt x="37795" y="515538"/>
                  </a:cubicBezTo>
                  <a:cubicBezTo>
                    <a:pt x="12395" y="498605"/>
                    <a:pt x="12395" y="481671"/>
                    <a:pt x="7315" y="434258"/>
                  </a:cubicBezTo>
                  <a:close/>
                </a:path>
              </a:pathLst>
            </a:custGeom>
            <a:solidFill>
              <a:srgbClr val="309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 rot="21189085">
              <a:off x="8582076" y="2423214"/>
              <a:ext cx="144940" cy="71461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 rot="3663283">
              <a:off x="8963199" y="2632722"/>
              <a:ext cx="144940" cy="71461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241517" y="246450"/>
            <a:ext cx="2791552" cy="2761121"/>
            <a:chOff x="7008385" y="2464016"/>
            <a:chExt cx="3289625" cy="3253764"/>
          </a:xfrm>
        </p:grpSpPr>
        <p:sp>
          <p:nvSpPr>
            <p:cNvPr id="120" name="Freeform 119"/>
            <p:cNvSpPr/>
            <p:nvPr/>
          </p:nvSpPr>
          <p:spPr>
            <a:xfrm>
              <a:off x="8733741" y="4893396"/>
              <a:ext cx="346524" cy="585040"/>
            </a:xfrm>
            <a:custGeom>
              <a:avLst/>
              <a:gdLst>
                <a:gd name="connsiteX0" fmla="*/ 22721 w 346524"/>
                <a:gd name="connsiteY0" fmla="*/ 98392 h 585040"/>
                <a:gd name="connsiteX1" fmla="*/ 33872 w 346524"/>
                <a:gd name="connsiteY1" fmla="*/ 477534 h 585040"/>
                <a:gd name="connsiteX2" fmla="*/ 33872 w 346524"/>
                <a:gd name="connsiteY2" fmla="*/ 566743 h 585040"/>
                <a:gd name="connsiteX3" fmla="*/ 189989 w 346524"/>
                <a:gd name="connsiteY3" fmla="*/ 566743 h 585040"/>
                <a:gd name="connsiteX4" fmla="*/ 323804 w 346524"/>
                <a:gd name="connsiteY4" fmla="*/ 577895 h 585040"/>
                <a:gd name="connsiteX5" fmla="*/ 312653 w 346524"/>
                <a:gd name="connsiteY5" fmla="*/ 444080 h 585040"/>
                <a:gd name="connsiteX6" fmla="*/ 323804 w 346524"/>
                <a:gd name="connsiteY6" fmla="*/ 154148 h 585040"/>
                <a:gd name="connsiteX7" fmla="*/ 323804 w 346524"/>
                <a:gd name="connsiteY7" fmla="*/ 9182 h 585040"/>
                <a:gd name="connsiteX8" fmla="*/ 22721 w 346524"/>
                <a:gd name="connsiteY8" fmla="*/ 20334 h 585040"/>
                <a:gd name="connsiteX9" fmla="*/ 22721 w 346524"/>
                <a:gd name="connsiteY9" fmla="*/ 98392 h 58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6524" h="585040">
                  <a:moveTo>
                    <a:pt x="22721" y="98392"/>
                  </a:moveTo>
                  <a:cubicBezTo>
                    <a:pt x="24580" y="174592"/>
                    <a:pt x="32014" y="399476"/>
                    <a:pt x="33872" y="477534"/>
                  </a:cubicBezTo>
                  <a:cubicBezTo>
                    <a:pt x="35730" y="555592"/>
                    <a:pt x="7852" y="551875"/>
                    <a:pt x="33872" y="566743"/>
                  </a:cubicBezTo>
                  <a:cubicBezTo>
                    <a:pt x="59892" y="581611"/>
                    <a:pt x="141667" y="564884"/>
                    <a:pt x="189989" y="566743"/>
                  </a:cubicBezTo>
                  <a:cubicBezTo>
                    <a:pt x="238311" y="568602"/>
                    <a:pt x="303360" y="598339"/>
                    <a:pt x="323804" y="577895"/>
                  </a:cubicBezTo>
                  <a:cubicBezTo>
                    <a:pt x="344248" y="557451"/>
                    <a:pt x="312653" y="514704"/>
                    <a:pt x="312653" y="444080"/>
                  </a:cubicBezTo>
                  <a:cubicBezTo>
                    <a:pt x="312653" y="373456"/>
                    <a:pt x="321946" y="226631"/>
                    <a:pt x="323804" y="154148"/>
                  </a:cubicBezTo>
                  <a:cubicBezTo>
                    <a:pt x="325662" y="81665"/>
                    <a:pt x="373984" y="31484"/>
                    <a:pt x="323804" y="9182"/>
                  </a:cubicBezTo>
                  <a:cubicBezTo>
                    <a:pt x="273624" y="-13120"/>
                    <a:pt x="72901" y="11041"/>
                    <a:pt x="22721" y="20334"/>
                  </a:cubicBezTo>
                  <a:cubicBezTo>
                    <a:pt x="-27459" y="29627"/>
                    <a:pt x="20862" y="22192"/>
                    <a:pt x="22721" y="98392"/>
                  </a:cubicBezTo>
                  <a:close/>
                </a:path>
              </a:pathLst>
            </a:custGeom>
            <a:solidFill>
              <a:srgbClr val="EDD1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7897818" y="3751103"/>
              <a:ext cx="2300649" cy="1966677"/>
            </a:xfrm>
            <a:custGeom>
              <a:avLst/>
              <a:gdLst>
                <a:gd name="connsiteX0" fmla="*/ 301083 w 2300649"/>
                <a:gd name="connsiteY0" fmla="*/ 225924 h 1966677"/>
                <a:gd name="connsiteX1" fmla="*/ 133815 w 2300649"/>
                <a:gd name="connsiteY1" fmla="*/ 415495 h 1966677"/>
                <a:gd name="connsiteX2" fmla="*/ 33454 w 2300649"/>
                <a:gd name="connsiteY2" fmla="*/ 616217 h 1966677"/>
                <a:gd name="connsiteX3" fmla="*/ 0 w 2300649"/>
                <a:gd name="connsiteY3" fmla="*/ 973056 h 1966677"/>
                <a:gd name="connsiteX4" fmla="*/ 33454 w 2300649"/>
                <a:gd name="connsiteY4" fmla="*/ 1463710 h 1966677"/>
                <a:gd name="connsiteX5" fmla="*/ 111512 w 2300649"/>
                <a:gd name="connsiteY5" fmla="*/ 1920910 h 1966677"/>
                <a:gd name="connsiteX6" fmla="*/ 178419 w 2300649"/>
                <a:gd name="connsiteY6" fmla="*/ 1954363 h 1966677"/>
                <a:gd name="connsiteX7" fmla="*/ 267629 w 2300649"/>
                <a:gd name="connsiteY7" fmla="*/ 1954363 h 1966677"/>
                <a:gd name="connsiteX8" fmla="*/ 289932 w 2300649"/>
                <a:gd name="connsiteY8" fmla="*/ 1876305 h 1966677"/>
                <a:gd name="connsiteX9" fmla="*/ 301083 w 2300649"/>
                <a:gd name="connsiteY9" fmla="*/ 1697885 h 1966677"/>
                <a:gd name="connsiteX10" fmla="*/ 356839 w 2300649"/>
                <a:gd name="connsiteY10" fmla="*/ 1463710 h 1966677"/>
                <a:gd name="connsiteX11" fmla="*/ 613317 w 2300649"/>
                <a:gd name="connsiteY11" fmla="*/ 1318744 h 1966677"/>
                <a:gd name="connsiteX12" fmla="*/ 791737 w 2300649"/>
                <a:gd name="connsiteY12" fmla="*/ 1329895 h 1966677"/>
                <a:gd name="connsiteX13" fmla="*/ 981307 w 2300649"/>
                <a:gd name="connsiteY13" fmla="*/ 1329895 h 1966677"/>
                <a:gd name="connsiteX14" fmla="*/ 1159727 w 2300649"/>
                <a:gd name="connsiteY14" fmla="*/ 1318744 h 1966677"/>
                <a:gd name="connsiteX15" fmla="*/ 1237785 w 2300649"/>
                <a:gd name="connsiteY15" fmla="*/ 1452558 h 1966677"/>
                <a:gd name="connsiteX16" fmla="*/ 1338146 w 2300649"/>
                <a:gd name="connsiteY16" fmla="*/ 1831700 h 1966677"/>
                <a:gd name="connsiteX17" fmla="*/ 1338146 w 2300649"/>
                <a:gd name="connsiteY17" fmla="*/ 1932061 h 1966677"/>
                <a:gd name="connsiteX18" fmla="*/ 1438507 w 2300649"/>
                <a:gd name="connsiteY18" fmla="*/ 1932061 h 1966677"/>
                <a:gd name="connsiteX19" fmla="*/ 1494263 w 2300649"/>
                <a:gd name="connsiteY19" fmla="*/ 1920910 h 1966677"/>
                <a:gd name="connsiteX20" fmla="*/ 1494263 w 2300649"/>
                <a:gd name="connsiteY20" fmla="*/ 1842851 h 1966677"/>
                <a:gd name="connsiteX21" fmla="*/ 1550019 w 2300649"/>
                <a:gd name="connsiteY21" fmla="*/ 1686734 h 1966677"/>
                <a:gd name="connsiteX22" fmla="*/ 1583473 w 2300649"/>
                <a:gd name="connsiteY22" fmla="*/ 1452558 h 1966677"/>
                <a:gd name="connsiteX23" fmla="*/ 1605776 w 2300649"/>
                <a:gd name="connsiteY23" fmla="*/ 1285290 h 1966677"/>
                <a:gd name="connsiteX24" fmla="*/ 1717288 w 2300649"/>
                <a:gd name="connsiteY24" fmla="*/ 1274139 h 1966677"/>
                <a:gd name="connsiteX25" fmla="*/ 1839951 w 2300649"/>
                <a:gd name="connsiteY25" fmla="*/ 1262988 h 1966677"/>
                <a:gd name="connsiteX26" fmla="*/ 1873405 w 2300649"/>
                <a:gd name="connsiteY26" fmla="*/ 1385651 h 1966677"/>
                <a:gd name="connsiteX27" fmla="*/ 1929161 w 2300649"/>
                <a:gd name="connsiteY27" fmla="*/ 1619827 h 1966677"/>
                <a:gd name="connsiteX28" fmla="*/ 1929161 w 2300649"/>
                <a:gd name="connsiteY28" fmla="*/ 1753641 h 1966677"/>
                <a:gd name="connsiteX29" fmla="*/ 2040673 w 2300649"/>
                <a:gd name="connsiteY29" fmla="*/ 1753641 h 1966677"/>
                <a:gd name="connsiteX30" fmla="*/ 2196790 w 2300649"/>
                <a:gd name="connsiteY30" fmla="*/ 1742490 h 1966677"/>
                <a:gd name="connsiteX31" fmla="*/ 2207941 w 2300649"/>
                <a:gd name="connsiteY31" fmla="*/ 1653280 h 1966677"/>
                <a:gd name="connsiteX32" fmla="*/ 2219093 w 2300649"/>
                <a:gd name="connsiteY32" fmla="*/ 1352197 h 1966677"/>
                <a:gd name="connsiteX33" fmla="*/ 2230244 w 2300649"/>
                <a:gd name="connsiteY33" fmla="*/ 1028812 h 1966677"/>
                <a:gd name="connsiteX34" fmla="*/ 2274849 w 2300649"/>
                <a:gd name="connsiteY34" fmla="*/ 894997 h 1966677"/>
                <a:gd name="connsiteX35" fmla="*/ 2297151 w 2300649"/>
                <a:gd name="connsiteY35" fmla="*/ 660822 h 1966677"/>
                <a:gd name="connsiteX36" fmla="*/ 2286000 w 2300649"/>
                <a:gd name="connsiteY36" fmla="*/ 471251 h 1966677"/>
                <a:gd name="connsiteX37" fmla="*/ 2163337 w 2300649"/>
                <a:gd name="connsiteY37" fmla="*/ 248227 h 1966677"/>
                <a:gd name="connsiteX38" fmla="*/ 2007219 w 2300649"/>
                <a:gd name="connsiteY38" fmla="*/ 114412 h 1966677"/>
                <a:gd name="connsiteX39" fmla="*/ 1639229 w 2300649"/>
                <a:gd name="connsiteY39" fmla="*/ 25202 h 1966677"/>
                <a:gd name="connsiteX40" fmla="*/ 1170878 w 2300649"/>
                <a:gd name="connsiteY40" fmla="*/ 14051 h 1966677"/>
                <a:gd name="connsiteX41" fmla="*/ 624468 w 2300649"/>
                <a:gd name="connsiteY41" fmla="*/ 203622 h 1966677"/>
                <a:gd name="connsiteX42" fmla="*/ 301083 w 2300649"/>
                <a:gd name="connsiteY42" fmla="*/ 225924 h 196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300649" h="1966677">
                  <a:moveTo>
                    <a:pt x="301083" y="225924"/>
                  </a:moveTo>
                  <a:cubicBezTo>
                    <a:pt x="219308" y="261236"/>
                    <a:pt x="178420" y="350446"/>
                    <a:pt x="133815" y="415495"/>
                  </a:cubicBezTo>
                  <a:cubicBezTo>
                    <a:pt x="89210" y="480544"/>
                    <a:pt x="55756" y="523290"/>
                    <a:pt x="33454" y="616217"/>
                  </a:cubicBezTo>
                  <a:cubicBezTo>
                    <a:pt x="11152" y="709144"/>
                    <a:pt x="0" y="831807"/>
                    <a:pt x="0" y="973056"/>
                  </a:cubicBezTo>
                  <a:cubicBezTo>
                    <a:pt x="0" y="1114305"/>
                    <a:pt x="14869" y="1305734"/>
                    <a:pt x="33454" y="1463710"/>
                  </a:cubicBezTo>
                  <a:cubicBezTo>
                    <a:pt x="52039" y="1621686"/>
                    <a:pt x="87351" y="1839135"/>
                    <a:pt x="111512" y="1920910"/>
                  </a:cubicBezTo>
                  <a:cubicBezTo>
                    <a:pt x="135673" y="2002685"/>
                    <a:pt x="152399" y="1948787"/>
                    <a:pt x="178419" y="1954363"/>
                  </a:cubicBezTo>
                  <a:cubicBezTo>
                    <a:pt x="204439" y="1959939"/>
                    <a:pt x="249043" y="1967373"/>
                    <a:pt x="267629" y="1954363"/>
                  </a:cubicBezTo>
                  <a:cubicBezTo>
                    <a:pt x="286215" y="1941353"/>
                    <a:pt x="284356" y="1919051"/>
                    <a:pt x="289932" y="1876305"/>
                  </a:cubicBezTo>
                  <a:cubicBezTo>
                    <a:pt x="295508" y="1833559"/>
                    <a:pt x="289932" y="1766651"/>
                    <a:pt x="301083" y="1697885"/>
                  </a:cubicBezTo>
                  <a:cubicBezTo>
                    <a:pt x="312234" y="1629119"/>
                    <a:pt x="304800" y="1526900"/>
                    <a:pt x="356839" y="1463710"/>
                  </a:cubicBezTo>
                  <a:cubicBezTo>
                    <a:pt x="408878" y="1400520"/>
                    <a:pt x="540834" y="1341046"/>
                    <a:pt x="613317" y="1318744"/>
                  </a:cubicBezTo>
                  <a:cubicBezTo>
                    <a:pt x="685800" y="1296442"/>
                    <a:pt x="730405" y="1328037"/>
                    <a:pt x="791737" y="1329895"/>
                  </a:cubicBezTo>
                  <a:cubicBezTo>
                    <a:pt x="853069" y="1331753"/>
                    <a:pt x="919975" y="1331753"/>
                    <a:pt x="981307" y="1329895"/>
                  </a:cubicBezTo>
                  <a:cubicBezTo>
                    <a:pt x="1042639" y="1328037"/>
                    <a:pt x="1116981" y="1298300"/>
                    <a:pt x="1159727" y="1318744"/>
                  </a:cubicBezTo>
                  <a:cubicBezTo>
                    <a:pt x="1202473" y="1339188"/>
                    <a:pt x="1208049" y="1367066"/>
                    <a:pt x="1237785" y="1452558"/>
                  </a:cubicBezTo>
                  <a:cubicBezTo>
                    <a:pt x="1267521" y="1538050"/>
                    <a:pt x="1321419" y="1751783"/>
                    <a:pt x="1338146" y="1831700"/>
                  </a:cubicBezTo>
                  <a:cubicBezTo>
                    <a:pt x="1354873" y="1911617"/>
                    <a:pt x="1321419" y="1915334"/>
                    <a:pt x="1338146" y="1932061"/>
                  </a:cubicBezTo>
                  <a:cubicBezTo>
                    <a:pt x="1354873" y="1948788"/>
                    <a:pt x="1412488" y="1933919"/>
                    <a:pt x="1438507" y="1932061"/>
                  </a:cubicBezTo>
                  <a:cubicBezTo>
                    <a:pt x="1464526" y="1930203"/>
                    <a:pt x="1484970" y="1935778"/>
                    <a:pt x="1494263" y="1920910"/>
                  </a:cubicBezTo>
                  <a:cubicBezTo>
                    <a:pt x="1503556" y="1906042"/>
                    <a:pt x="1484970" y="1881880"/>
                    <a:pt x="1494263" y="1842851"/>
                  </a:cubicBezTo>
                  <a:cubicBezTo>
                    <a:pt x="1503556" y="1803822"/>
                    <a:pt x="1535151" y="1751783"/>
                    <a:pt x="1550019" y="1686734"/>
                  </a:cubicBezTo>
                  <a:cubicBezTo>
                    <a:pt x="1564887" y="1621685"/>
                    <a:pt x="1574180" y="1519465"/>
                    <a:pt x="1583473" y="1452558"/>
                  </a:cubicBezTo>
                  <a:cubicBezTo>
                    <a:pt x="1592766" y="1385651"/>
                    <a:pt x="1583474" y="1315026"/>
                    <a:pt x="1605776" y="1285290"/>
                  </a:cubicBezTo>
                  <a:cubicBezTo>
                    <a:pt x="1628078" y="1255554"/>
                    <a:pt x="1717288" y="1274139"/>
                    <a:pt x="1717288" y="1274139"/>
                  </a:cubicBezTo>
                  <a:cubicBezTo>
                    <a:pt x="1756317" y="1270422"/>
                    <a:pt x="1813932" y="1244403"/>
                    <a:pt x="1839951" y="1262988"/>
                  </a:cubicBezTo>
                  <a:cubicBezTo>
                    <a:pt x="1865970" y="1281573"/>
                    <a:pt x="1858537" y="1326178"/>
                    <a:pt x="1873405" y="1385651"/>
                  </a:cubicBezTo>
                  <a:cubicBezTo>
                    <a:pt x="1888273" y="1445124"/>
                    <a:pt x="1919868" y="1558495"/>
                    <a:pt x="1929161" y="1619827"/>
                  </a:cubicBezTo>
                  <a:cubicBezTo>
                    <a:pt x="1938454" y="1681159"/>
                    <a:pt x="1910576" y="1731339"/>
                    <a:pt x="1929161" y="1753641"/>
                  </a:cubicBezTo>
                  <a:cubicBezTo>
                    <a:pt x="1947746" y="1775943"/>
                    <a:pt x="1996068" y="1755499"/>
                    <a:pt x="2040673" y="1753641"/>
                  </a:cubicBezTo>
                  <a:cubicBezTo>
                    <a:pt x="2085278" y="1751783"/>
                    <a:pt x="2168912" y="1759217"/>
                    <a:pt x="2196790" y="1742490"/>
                  </a:cubicBezTo>
                  <a:cubicBezTo>
                    <a:pt x="2224668" y="1725763"/>
                    <a:pt x="2204224" y="1718329"/>
                    <a:pt x="2207941" y="1653280"/>
                  </a:cubicBezTo>
                  <a:cubicBezTo>
                    <a:pt x="2211658" y="1588231"/>
                    <a:pt x="2215376" y="1456275"/>
                    <a:pt x="2219093" y="1352197"/>
                  </a:cubicBezTo>
                  <a:cubicBezTo>
                    <a:pt x="2222810" y="1248119"/>
                    <a:pt x="2220951" y="1105012"/>
                    <a:pt x="2230244" y="1028812"/>
                  </a:cubicBezTo>
                  <a:cubicBezTo>
                    <a:pt x="2239537" y="952612"/>
                    <a:pt x="2263698" y="956329"/>
                    <a:pt x="2274849" y="894997"/>
                  </a:cubicBezTo>
                  <a:cubicBezTo>
                    <a:pt x="2286000" y="833665"/>
                    <a:pt x="2295293" y="731446"/>
                    <a:pt x="2297151" y="660822"/>
                  </a:cubicBezTo>
                  <a:cubicBezTo>
                    <a:pt x="2299010" y="590198"/>
                    <a:pt x="2308302" y="540017"/>
                    <a:pt x="2286000" y="471251"/>
                  </a:cubicBezTo>
                  <a:cubicBezTo>
                    <a:pt x="2263698" y="402485"/>
                    <a:pt x="2209800" y="307700"/>
                    <a:pt x="2163337" y="248227"/>
                  </a:cubicBezTo>
                  <a:cubicBezTo>
                    <a:pt x="2116874" y="188754"/>
                    <a:pt x="2094570" y="151583"/>
                    <a:pt x="2007219" y="114412"/>
                  </a:cubicBezTo>
                  <a:cubicBezTo>
                    <a:pt x="1919868" y="77241"/>
                    <a:pt x="1778619" y="41929"/>
                    <a:pt x="1639229" y="25202"/>
                  </a:cubicBezTo>
                  <a:cubicBezTo>
                    <a:pt x="1499839" y="8475"/>
                    <a:pt x="1340005" y="-15686"/>
                    <a:pt x="1170878" y="14051"/>
                  </a:cubicBezTo>
                  <a:cubicBezTo>
                    <a:pt x="1001751" y="43788"/>
                    <a:pt x="773151" y="164593"/>
                    <a:pt x="624468" y="203622"/>
                  </a:cubicBezTo>
                  <a:cubicBezTo>
                    <a:pt x="475785" y="242651"/>
                    <a:pt x="382858" y="190612"/>
                    <a:pt x="301083" y="225924"/>
                  </a:cubicBezTo>
                  <a:close/>
                </a:path>
              </a:pathLst>
            </a:custGeom>
            <a:solidFill>
              <a:srgbClr val="F6D9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7008385" y="2467432"/>
              <a:ext cx="1457773" cy="1680769"/>
            </a:xfrm>
            <a:custGeom>
              <a:avLst/>
              <a:gdLst>
                <a:gd name="connsiteX0" fmla="*/ 1435843 w 1457773"/>
                <a:gd name="connsiteY0" fmla="*/ 349868 h 1680769"/>
                <a:gd name="connsiteX1" fmla="*/ 1101306 w 1457773"/>
                <a:gd name="connsiteY1" fmla="*/ 104542 h 1680769"/>
                <a:gd name="connsiteX2" fmla="*/ 844828 w 1457773"/>
                <a:gd name="connsiteY2" fmla="*/ 4181 h 1680769"/>
                <a:gd name="connsiteX3" fmla="*/ 487989 w 1457773"/>
                <a:gd name="connsiteY3" fmla="*/ 37634 h 1680769"/>
                <a:gd name="connsiteX4" fmla="*/ 209209 w 1457773"/>
                <a:gd name="connsiteY4" fmla="*/ 204902 h 1680769"/>
                <a:gd name="connsiteX5" fmla="*/ 30789 w 1457773"/>
                <a:gd name="connsiteY5" fmla="*/ 494834 h 1680769"/>
                <a:gd name="connsiteX6" fmla="*/ 19638 w 1457773"/>
                <a:gd name="connsiteY6" fmla="*/ 1063546 h 1680769"/>
                <a:gd name="connsiteX7" fmla="*/ 231511 w 1457773"/>
                <a:gd name="connsiteY7" fmla="*/ 1498444 h 1680769"/>
                <a:gd name="connsiteX8" fmla="*/ 510291 w 1457773"/>
                <a:gd name="connsiteY8" fmla="*/ 1676863 h 1680769"/>
                <a:gd name="connsiteX9" fmla="*/ 878282 w 1457773"/>
                <a:gd name="connsiteY9" fmla="*/ 1598805 h 1680769"/>
                <a:gd name="connsiteX10" fmla="*/ 1134760 w 1457773"/>
                <a:gd name="connsiteY10" fmla="*/ 1342327 h 1680769"/>
                <a:gd name="connsiteX11" fmla="*/ 1391238 w 1457773"/>
                <a:gd name="connsiteY11" fmla="*/ 572893 h 1680769"/>
                <a:gd name="connsiteX12" fmla="*/ 1435843 w 1457773"/>
                <a:gd name="connsiteY12" fmla="*/ 349868 h 168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7773" h="1680769">
                  <a:moveTo>
                    <a:pt x="1435843" y="349868"/>
                  </a:moveTo>
                  <a:cubicBezTo>
                    <a:pt x="1387521" y="271810"/>
                    <a:pt x="1199808" y="162156"/>
                    <a:pt x="1101306" y="104542"/>
                  </a:cubicBezTo>
                  <a:cubicBezTo>
                    <a:pt x="1002804" y="46928"/>
                    <a:pt x="947047" y="15332"/>
                    <a:pt x="844828" y="4181"/>
                  </a:cubicBezTo>
                  <a:cubicBezTo>
                    <a:pt x="742609" y="-6970"/>
                    <a:pt x="593925" y="4181"/>
                    <a:pt x="487989" y="37634"/>
                  </a:cubicBezTo>
                  <a:cubicBezTo>
                    <a:pt x="382053" y="71087"/>
                    <a:pt x="285409" y="128702"/>
                    <a:pt x="209209" y="204902"/>
                  </a:cubicBezTo>
                  <a:cubicBezTo>
                    <a:pt x="133009" y="281102"/>
                    <a:pt x="62384" y="351727"/>
                    <a:pt x="30789" y="494834"/>
                  </a:cubicBezTo>
                  <a:cubicBezTo>
                    <a:pt x="-806" y="637941"/>
                    <a:pt x="-13816" y="896278"/>
                    <a:pt x="19638" y="1063546"/>
                  </a:cubicBezTo>
                  <a:cubicBezTo>
                    <a:pt x="53092" y="1230814"/>
                    <a:pt x="149736" y="1396225"/>
                    <a:pt x="231511" y="1498444"/>
                  </a:cubicBezTo>
                  <a:cubicBezTo>
                    <a:pt x="313286" y="1600663"/>
                    <a:pt x="402496" y="1660136"/>
                    <a:pt x="510291" y="1676863"/>
                  </a:cubicBezTo>
                  <a:cubicBezTo>
                    <a:pt x="618086" y="1693590"/>
                    <a:pt x="774204" y="1654561"/>
                    <a:pt x="878282" y="1598805"/>
                  </a:cubicBezTo>
                  <a:cubicBezTo>
                    <a:pt x="982360" y="1543049"/>
                    <a:pt x="1049267" y="1513312"/>
                    <a:pt x="1134760" y="1342327"/>
                  </a:cubicBezTo>
                  <a:cubicBezTo>
                    <a:pt x="1220253" y="1171342"/>
                    <a:pt x="1337341" y="736444"/>
                    <a:pt x="1391238" y="572893"/>
                  </a:cubicBezTo>
                  <a:cubicBezTo>
                    <a:pt x="1445135" y="409342"/>
                    <a:pt x="1484165" y="427926"/>
                    <a:pt x="1435843" y="349868"/>
                  </a:cubicBezTo>
                  <a:close/>
                </a:path>
              </a:pathLst>
            </a:custGeom>
            <a:solidFill>
              <a:srgbClr val="EDD1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8897383" y="2464016"/>
              <a:ext cx="1400627" cy="1701605"/>
            </a:xfrm>
            <a:custGeom>
              <a:avLst/>
              <a:gdLst>
                <a:gd name="connsiteX0" fmla="*/ 4045 w 1400627"/>
                <a:gd name="connsiteY0" fmla="*/ 464797 h 1701605"/>
                <a:gd name="connsiteX1" fmla="*/ 293976 w 1400627"/>
                <a:gd name="connsiteY1" fmla="*/ 107958 h 1701605"/>
                <a:gd name="connsiteX2" fmla="*/ 561606 w 1400627"/>
                <a:gd name="connsiteY2" fmla="*/ 18748 h 1701605"/>
                <a:gd name="connsiteX3" fmla="*/ 851537 w 1400627"/>
                <a:gd name="connsiteY3" fmla="*/ 18748 h 1701605"/>
                <a:gd name="connsiteX4" fmla="*/ 1197225 w 1400627"/>
                <a:gd name="connsiteY4" fmla="*/ 219470 h 1701605"/>
                <a:gd name="connsiteX5" fmla="*/ 1397947 w 1400627"/>
                <a:gd name="connsiteY5" fmla="*/ 643216 h 1701605"/>
                <a:gd name="connsiteX6" fmla="*/ 1286435 w 1400627"/>
                <a:gd name="connsiteY6" fmla="*/ 1301138 h 1701605"/>
                <a:gd name="connsiteX7" fmla="*/ 929596 w 1400627"/>
                <a:gd name="connsiteY7" fmla="*/ 1669128 h 1701605"/>
                <a:gd name="connsiteX8" fmla="*/ 572757 w 1400627"/>
                <a:gd name="connsiteY8" fmla="*/ 1657977 h 1701605"/>
                <a:gd name="connsiteX9" fmla="*/ 316279 w 1400627"/>
                <a:gd name="connsiteY9" fmla="*/ 1446104 h 1701605"/>
                <a:gd name="connsiteX10" fmla="*/ 137859 w 1400627"/>
                <a:gd name="connsiteY10" fmla="*/ 888543 h 1701605"/>
                <a:gd name="connsiteX11" fmla="*/ 4045 w 1400627"/>
                <a:gd name="connsiteY11" fmla="*/ 464797 h 1701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00627" h="1701605">
                  <a:moveTo>
                    <a:pt x="4045" y="464797"/>
                  </a:moveTo>
                  <a:cubicBezTo>
                    <a:pt x="30064" y="334700"/>
                    <a:pt x="201049" y="182299"/>
                    <a:pt x="293976" y="107958"/>
                  </a:cubicBezTo>
                  <a:cubicBezTo>
                    <a:pt x="386903" y="33617"/>
                    <a:pt x="468679" y="33616"/>
                    <a:pt x="561606" y="18748"/>
                  </a:cubicBezTo>
                  <a:cubicBezTo>
                    <a:pt x="654533" y="3880"/>
                    <a:pt x="745601" y="-14706"/>
                    <a:pt x="851537" y="18748"/>
                  </a:cubicBezTo>
                  <a:cubicBezTo>
                    <a:pt x="957474" y="52202"/>
                    <a:pt x="1106157" y="115392"/>
                    <a:pt x="1197225" y="219470"/>
                  </a:cubicBezTo>
                  <a:cubicBezTo>
                    <a:pt x="1288293" y="323548"/>
                    <a:pt x="1383079" y="462938"/>
                    <a:pt x="1397947" y="643216"/>
                  </a:cubicBezTo>
                  <a:cubicBezTo>
                    <a:pt x="1412815" y="823494"/>
                    <a:pt x="1364493" y="1130153"/>
                    <a:pt x="1286435" y="1301138"/>
                  </a:cubicBezTo>
                  <a:cubicBezTo>
                    <a:pt x="1208377" y="1472123"/>
                    <a:pt x="1048542" y="1609655"/>
                    <a:pt x="929596" y="1669128"/>
                  </a:cubicBezTo>
                  <a:cubicBezTo>
                    <a:pt x="810650" y="1728601"/>
                    <a:pt x="674977" y="1695148"/>
                    <a:pt x="572757" y="1657977"/>
                  </a:cubicBezTo>
                  <a:cubicBezTo>
                    <a:pt x="470538" y="1620806"/>
                    <a:pt x="388762" y="1574343"/>
                    <a:pt x="316279" y="1446104"/>
                  </a:cubicBezTo>
                  <a:cubicBezTo>
                    <a:pt x="243796" y="1317865"/>
                    <a:pt x="191757" y="1046519"/>
                    <a:pt x="137859" y="888543"/>
                  </a:cubicBezTo>
                  <a:cubicBezTo>
                    <a:pt x="83961" y="730567"/>
                    <a:pt x="-21974" y="594894"/>
                    <a:pt x="4045" y="464797"/>
                  </a:cubicBezTo>
                  <a:close/>
                </a:path>
              </a:pathLst>
            </a:custGeom>
            <a:solidFill>
              <a:srgbClr val="EDD1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9388803" y="2793110"/>
              <a:ext cx="535943" cy="762993"/>
            </a:xfrm>
            <a:custGeom>
              <a:avLst/>
              <a:gdLst>
                <a:gd name="connsiteX0" fmla="*/ 25246 w 535943"/>
                <a:gd name="connsiteY0" fmla="*/ 153793 h 762993"/>
                <a:gd name="connsiteX1" fmla="*/ 99811 w 535943"/>
                <a:gd name="connsiteY1" fmla="*/ 75304 h 762993"/>
                <a:gd name="connsiteX2" fmla="*/ 190073 w 535943"/>
                <a:gd name="connsiteY2" fmla="*/ 12513 h 762993"/>
                <a:gd name="connsiteX3" fmla="*/ 307807 w 535943"/>
                <a:gd name="connsiteY3" fmla="*/ 739 h 762993"/>
                <a:gd name="connsiteX4" fmla="*/ 401994 w 535943"/>
                <a:gd name="connsiteY4" fmla="*/ 24286 h 762993"/>
                <a:gd name="connsiteX5" fmla="*/ 496181 w 535943"/>
                <a:gd name="connsiteY5" fmla="*/ 145944 h 762993"/>
                <a:gd name="connsiteX6" fmla="*/ 531502 w 535943"/>
                <a:gd name="connsiteY6" fmla="*/ 291150 h 762993"/>
                <a:gd name="connsiteX7" fmla="*/ 535426 w 535943"/>
                <a:gd name="connsiteY7" fmla="*/ 593333 h 762993"/>
                <a:gd name="connsiteX8" fmla="*/ 531502 w 535943"/>
                <a:gd name="connsiteY8" fmla="*/ 636502 h 762993"/>
                <a:gd name="connsiteX9" fmla="*/ 507955 w 535943"/>
                <a:gd name="connsiteY9" fmla="*/ 491297 h 762993"/>
                <a:gd name="connsiteX10" fmla="*/ 484408 w 535943"/>
                <a:gd name="connsiteY10" fmla="*/ 338243 h 762993"/>
                <a:gd name="connsiteX11" fmla="*/ 445163 w 535943"/>
                <a:gd name="connsiteY11" fmla="*/ 196962 h 762993"/>
                <a:gd name="connsiteX12" fmla="*/ 386296 w 535943"/>
                <a:gd name="connsiteY12" fmla="*/ 126322 h 762993"/>
                <a:gd name="connsiteX13" fmla="*/ 350976 w 535943"/>
                <a:gd name="connsiteY13" fmla="*/ 110624 h 762993"/>
                <a:gd name="connsiteX14" fmla="*/ 394145 w 535943"/>
                <a:gd name="connsiteY14" fmla="*/ 173416 h 762993"/>
                <a:gd name="connsiteX15" fmla="*/ 421617 w 535943"/>
                <a:gd name="connsiteY15" fmla="*/ 298999 h 762993"/>
                <a:gd name="connsiteX16" fmla="*/ 386296 w 535943"/>
                <a:gd name="connsiteY16" fmla="*/ 558013 h 762993"/>
                <a:gd name="connsiteX17" fmla="*/ 315656 w 535943"/>
                <a:gd name="connsiteY17" fmla="*/ 762085 h 762993"/>
                <a:gd name="connsiteX18" fmla="*/ 343127 w 535943"/>
                <a:gd name="connsiteY18" fmla="*/ 624729 h 762993"/>
                <a:gd name="connsiteX19" fmla="*/ 370599 w 535943"/>
                <a:gd name="connsiteY19" fmla="*/ 432430 h 762993"/>
                <a:gd name="connsiteX20" fmla="*/ 366674 w 535943"/>
                <a:gd name="connsiteY20" fmla="*/ 244056 h 762993"/>
                <a:gd name="connsiteX21" fmla="*/ 335278 w 535943"/>
                <a:gd name="connsiteY21" fmla="*/ 161642 h 762993"/>
                <a:gd name="connsiteX22" fmla="*/ 292109 w 535943"/>
                <a:gd name="connsiteY22" fmla="*/ 118473 h 762993"/>
                <a:gd name="connsiteX23" fmla="*/ 233242 w 535943"/>
                <a:gd name="connsiteY23" fmla="*/ 106700 h 762993"/>
                <a:gd name="connsiteX24" fmla="*/ 142980 w 535943"/>
                <a:gd name="connsiteY24" fmla="*/ 142020 h 762993"/>
                <a:gd name="connsiteX25" fmla="*/ 9548 w 535943"/>
                <a:gd name="connsiteY25" fmla="*/ 212660 h 762993"/>
                <a:gd name="connsiteX26" fmla="*/ 25246 w 535943"/>
                <a:gd name="connsiteY26" fmla="*/ 153793 h 7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5943" h="762993">
                  <a:moveTo>
                    <a:pt x="25246" y="153793"/>
                  </a:moveTo>
                  <a:cubicBezTo>
                    <a:pt x="40290" y="130900"/>
                    <a:pt x="72340" y="98851"/>
                    <a:pt x="99811" y="75304"/>
                  </a:cubicBezTo>
                  <a:cubicBezTo>
                    <a:pt x="127282" y="51757"/>
                    <a:pt x="155407" y="24940"/>
                    <a:pt x="190073" y="12513"/>
                  </a:cubicBezTo>
                  <a:cubicBezTo>
                    <a:pt x="224739" y="86"/>
                    <a:pt x="272487" y="-1223"/>
                    <a:pt x="307807" y="739"/>
                  </a:cubicBezTo>
                  <a:cubicBezTo>
                    <a:pt x="343127" y="2701"/>
                    <a:pt x="370598" y="85"/>
                    <a:pt x="401994" y="24286"/>
                  </a:cubicBezTo>
                  <a:cubicBezTo>
                    <a:pt x="433390" y="48487"/>
                    <a:pt x="474596" y="101467"/>
                    <a:pt x="496181" y="145944"/>
                  </a:cubicBezTo>
                  <a:cubicBezTo>
                    <a:pt x="517766" y="190421"/>
                    <a:pt x="524961" y="216585"/>
                    <a:pt x="531502" y="291150"/>
                  </a:cubicBezTo>
                  <a:cubicBezTo>
                    <a:pt x="538043" y="365715"/>
                    <a:pt x="535426" y="535774"/>
                    <a:pt x="535426" y="593333"/>
                  </a:cubicBezTo>
                  <a:cubicBezTo>
                    <a:pt x="535426" y="650892"/>
                    <a:pt x="536080" y="653508"/>
                    <a:pt x="531502" y="636502"/>
                  </a:cubicBezTo>
                  <a:cubicBezTo>
                    <a:pt x="526924" y="619496"/>
                    <a:pt x="515804" y="541007"/>
                    <a:pt x="507955" y="491297"/>
                  </a:cubicBezTo>
                  <a:cubicBezTo>
                    <a:pt x="500106" y="441587"/>
                    <a:pt x="494873" y="387299"/>
                    <a:pt x="484408" y="338243"/>
                  </a:cubicBezTo>
                  <a:cubicBezTo>
                    <a:pt x="473943" y="289187"/>
                    <a:pt x="461515" y="232282"/>
                    <a:pt x="445163" y="196962"/>
                  </a:cubicBezTo>
                  <a:cubicBezTo>
                    <a:pt x="428811" y="161642"/>
                    <a:pt x="401994" y="140712"/>
                    <a:pt x="386296" y="126322"/>
                  </a:cubicBezTo>
                  <a:cubicBezTo>
                    <a:pt x="370598" y="111932"/>
                    <a:pt x="349668" y="102775"/>
                    <a:pt x="350976" y="110624"/>
                  </a:cubicBezTo>
                  <a:cubicBezTo>
                    <a:pt x="352284" y="118473"/>
                    <a:pt x="382372" y="142020"/>
                    <a:pt x="394145" y="173416"/>
                  </a:cubicBezTo>
                  <a:cubicBezTo>
                    <a:pt x="405918" y="204812"/>
                    <a:pt x="422925" y="234900"/>
                    <a:pt x="421617" y="298999"/>
                  </a:cubicBezTo>
                  <a:cubicBezTo>
                    <a:pt x="420309" y="363098"/>
                    <a:pt x="403956" y="480832"/>
                    <a:pt x="386296" y="558013"/>
                  </a:cubicBezTo>
                  <a:cubicBezTo>
                    <a:pt x="368636" y="635194"/>
                    <a:pt x="322851" y="750966"/>
                    <a:pt x="315656" y="762085"/>
                  </a:cubicBezTo>
                  <a:cubicBezTo>
                    <a:pt x="308461" y="773204"/>
                    <a:pt x="333970" y="679672"/>
                    <a:pt x="343127" y="624729"/>
                  </a:cubicBezTo>
                  <a:cubicBezTo>
                    <a:pt x="352284" y="569787"/>
                    <a:pt x="366675" y="495876"/>
                    <a:pt x="370599" y="432430"/>
                  </a:cubicBezTo>
                  <a:cubicBezTo>
                    <a:pt x="374524" y="368985"/>
                    <a:pt x="372561" y="289187"/>
                    <a:pt x="366674" y="244056"/>
                  </a:cubicBezTo>
                  <a:cubicBezTo>
                    <a:pt x="360787" y="198925"/>
                    <a:pt x="347705" y="182572"/>
                    <a:pt x="335278" y="161642"/>
                  </a:cubicBezTo>
                  <a:cubicBezTo>
                    <a:pt x="322851" y="140712"/>
                    <a:pt x="309115" y="127630"/>
                    <a:pt x="292109" y="118473"/>
                  </a:cubicBezTo>
                  <a:cubicBezTo>
                    <a:pt x="275103" y="109316"/>
                    <a:pt x="258097" y="102776"/>
                    <a:pt x="233242" y="106700"/>
                  </a:cubicBezTo>
                  <a:cubicBezTo>
                    <a:pt x="208387" y="110624"/>
                    <a:pt x="180262" y="124360"/>
                    <a:pt x="142980" y="142020"/>
                  </a:cubicBezTo>
                  <a:cubicBezTo>
                    <a:pt x="105698" y="159680"/>
                    <a:pt x="32441" y="206119"/>
                    <a:pt x="9548" y="212660"/>
                  </a:cubicBezTo>
                  <a:cubicBezTo>
                    <a:pt x="-13345" y="219201"/>
                    <a:pt x="10202" y="176686"/>
                    <a:pt x="25246" y="153793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 124"/>
            <p:cNvSpPr/>
            <p:nvPr/>
          </p:nvSpPr>
          <p:spPr>
            <a:xfrm flipH="1">
              <a:off x="7331700" y="2799805"/>
              <a:ext cx="535943" cy="762993"/>
            </a:xfrm>
            <a:custGeom>
              <a:avLst/>
              <a:gdLst>
                <a:gd name="connsiteX0" fmla="*/ 25246 w 535943"/>
                <a:gd name="connsiteY0" fmla="*/ 153793 h 762993"/>
                <a:gd name="connsiteX1" fmla="*/ 99811 w 535943"/>
                <a:gd name="connsiteY1" fmla="*/ 75304 h 762993"/>
                <a:gd name="connsiteX2" fmla="*/ 190073 w 535943"/>
                <a:gd name="connsiteY2" fmla="*/ 12513 h 762993"/>
                <a:gd name="connsiteX3" fmla="*/ 307807 w 535943"/>
                <a:gd name="connsiteY3" fmla="*/ 739 h 762993"/>
                <a:gd name="connsiteX4" fmla="*/ 401994 w 535943"/>
                <a:gd name="connsiteY4" fmla="*/ 24286 h 762993"/>
                <a:gd name="connsiteX5" fmla="*/ 496181 w 535943"/>
                <a:gd name="connsiteY5" fmla="*/ 145944 h 762993"/>
                <a:gd name="connsiteX6" fmla="*/ 531502 w 535943"/>
                <a:gd name="connsiteY6" fmla="*/ 291150 h 762993"/>
                <a:gd name="connsiteX7" fmla="*/ 535426 w 535943"/>
                <a:gd name="connsiteY7" fmla="*/ 593333 h 762993"/>
                <a:gd name="connsiteX8" fmla="*/ 531502 w 535943"/>
                <a:gd name="connsiteY8" fmla="*/ 636502 h 762993"/>
                <a:gd name="connsiteX9" fmla="*/ 507955 w 535943"/>
                <a:gd name="connsiteY9" fmla="*/ 491297 h 762993"/>
                <a:gd name="connsiteX10" fmla="*/ 484408 w 535943"/>
                <a:gd name="connsiteY10" fmla="*/ 338243 h 762993"/>
                <a:gd name="connsiteX11" fmla="*/ 445163 w 535943"/>
                <a:gd name="connsiteY11" fmla="*/ 196962 h 762993"/>
                <a:gd name="connsiteX12" fmla="*/ 386296 w 535943"/>
                <a:gd name="connsiteY12" fmla="*/ 126322 h 762993"/>
                <a:gd name="connsiteX13" fmla="*/ 350976 w 535943"/>
                <a:gd name="connsiteY13" fmla="*/ 110624 h 762993"/>
                <a:gd name="connsiteX14" fmla="*/ 394145 w 535943"/>
                <a:gd name="connsiteY14" fmla="*/ 173416 h 762993"/>
                <a:gd name="connsiteX15" fmla="*/ 421617 w 535943"/>
                <a:gd name="connsiteY15" fmla="*/ 298999 h 762993"/>
                <a:gd name="connsiteX16" fmla="*/ 386296 w 535943"/>
                <a:gd name="connsiteY16" fmla="*/ 558013 h 762993"/>
                <a:gd name="connsiteX17" fmla="*/ 315656 w 535943"/>
                <a:gd name="connsiteY17" fmla="*/ 762085 h 762993"/>
                <a:gd name="connsiteX18" fmla="*/ 343127 w 535943"/>
                <a:gd name="connsiteY18" fmla="*/ 624729 h 762993"/>
                <a:gd name="connsiteX19" fmla="*/ 370599 w 535943"/>
                <a:gd name="connsiteY19" fmla="*/ 432430 h 762993"/>
                <a:gd name="connsiteX20" fmla="*/ 366674 w 535943"/>
                <a:gd name="connsiteY20" fmla="*/ 244056 h 762993"/>
                <a:gd name="connsiteX21" fmla="*/ 335278 w 535943"/>
                <a:gd name="connsiteY21" fmla="*/ 161642 h 762993"/>
                <a:gd name="connsiteX22" fmla="*/ 292109 w 535943"/>
                <a:gd name="connsiteY22" fmla="*/ 118473 h 762993"/>
                <a:gd name="connsiteX23" fmla="*/ 233242 w 535943"/>
                <a:gd name="connsiteY23" fmla="*/ 106700 h 762993"/>
                <a:gd name="connsiteX24" fmla="*/ 142980 w 535943"/>
                <a:gd name="connsiteY24" fmla="*/ 142020 h 762993"/>
                <a:gd name="connsiteX25" fmla="*/ 9548 w 535943"/>
                <a:gd name="connsiteY25" fmla="*/ 212660 h 762993"/>
                <a:gd name="connsiteX26" fmla="*/ 25246 w 535943"/>
                <a:gd name="connsiteY26" fmla="*/ 153793 h 7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5943" h="762993">
                  <a:moveTo>
                    <a:pt x="25246" y="153793"/>
                  </a:moveTo>
                  <a:cubicBezTo>
                    <a:pt x="40290" y="130900"/>
                    <a:pt x="72340" y="98851"/>
                    <a:pt x="99811" y="75304"/>
                  </a:cubicBezTo>
                  <a:cubicBezTo>
                    <a:pt x="127282" y="51757"/>
                    <a:pt x="155407" y="24940"/>
                    <a:pt x="190073" y="12513"/>
                  </a:cubicBezTo>
                  <a:cubicBezTo>
                    <a:pt x="224739" y="86"/>
                    <a:pt x="272487" y="-1223"/>
                    <a:pt x="307807" y="739"/>
                  </a:cubicBezTo>
                  <a:cubicBezTo>
                    <a:pt x="343127" y="2701"/>
                    <a:pt x="370598" y="85"/>
                    <a:pt x="401994" y="24286"/>
                  </a:cubicBezTo>
                  <a:cubicBezTo>
                    <a:pt x="433390" y="48487"/>
                    <a:pt x="474596" y="101467"/>
                    <a:pt x="496181" y="145944"/>
                  </a:cubicBezTo>
                  <a:cubicBezTo>
                    <a:pt x="517766" y="190421"/>
                    <a:pt x="524961" y="216585"/>
                    <a:pt x="531502" y="291150"/>
                  </a:cubicBezTo>
                  <a:cubicBezTo>
                    <a:pt x="538043" y="365715"/>
                    <a:pt x="535426" y="535774"/>
                    <a:pt x="535426" y="593333"/>
                  </a:cubicBezTo>
                  <a:cubicBezTo>
                    <a:pt x="535426" y="650892"/>
                    <a:pt x="536080" y="653508"/>
                    <a:pt x="531502" y="636502"/>
                  </a:cubicBezTo>
                  <a:cubicBezTo>
                    <a:pt x="526924" y="619496"/>
                    <a:pt x="515804" y="541007"/>
                    <a:pt x="507955" y="491297"/>
                  </a:cubicBezTo>
                  <a:cubicBezTo>
                    <a:pt x="500106" y="441587"/>
                    <a:pt x="494873" y="387299"/>
                    <a:pt x="484408" y="338243"/>
                  </a:cubicBezTo>
                  <a:cubicBezTo>
                    <a:pt x="473943" y="289187"/>
                    <a:pt x="461515" y="232282"/>
                    <a:pt x="445163" y="196962"/>
                  </a:cubicBezTo>
                  <a:cubicBezTo>
                    <a:pt x="428811" y="161642"/>
                    <a:pt x="401994" y="140712"/>
                    <a:pt x="386296" y="126322"/>
                  </a:cubicBezTo>
                  <a:cubicBezTo>
                    <a:pt x="370598" y="111932"/>
                    <a:pt x="349668" y="102775"/>
                    <a:pt x="350976" y="110624"/>
                  </a:cubicBezTo>
                  <a:cubicBezTo>
                    <a:pt x="352284" y="118473"/>
                    <a:pt x="382372" y="142020"/>
                    <a:pt x="394145" y="173416"/>
                  </a:cubicBezTo>
                  <a:cubicBezTo>
                    <a:pt x="405918" y="204812"/>
                    <a:pt x="422925" y="234900"/>
                    <a:pt x="421617" y="298999"/>
                  </a:cubicBezTo>
                  <a:cubicBezTo>
                    <a:pt x="420309" y="363098"/>
                    <a:pt x="403956" y="480832"/>
                    <a:pt x="386296" y="558013"/>
                  </a:cubicBezTo>
                  <a:cubicBezTo>
                    <a:pt x="368636" y="635194"/>
                    <a:pt x="322851" y="750966"/>
                    <a:pt x="315656" y="762085"/>
                  </a:cubicBezTo>
                  <a:cubicBezTo>
                    <a:pt x="308461" y="773204"/>
                    <a:pt x="333970" y="679672"/>
                    <a:pt x="343127" y="624729"/>
                  </a:cubicBezTo>
                  <a:cubicBezTo>
                    <a:pt x="352284" y="569787"/>
                    <a:pt x="366675" y="495876"/>
                    <a:pt x="370599" y="432430"/>
                  </a:cubicBezTo>
                  <a:cubicBezTo>
                    <a:pt x="374524" y="368985"/>
                    <a:pt x="372561" y="289187"/>
                    <a:pt x="366674" y="244056"/>
                  </a:cubicBezTo>
                  <a:cubicBezTo>
                    <a:pt x="360787" y="198925"/>
                    <a:pt x="347705" y="182572"/>
                    <a:pt x="335278" y="161642"/>
                  </a:cubicBezTo>
                  <a:cubicBezTo>
                    <a:pt x="322851" y="140712"/>
                    <a:pt x="309115" y="127630"/>
                    <a:pt x="292109" y="118473"/>
                  </a:cubicBezTo>
                  <a:cubicBezTo>
                    <a:pt x="275103" y="109316"/>
                    <a:pt x="258097" y="102776"/>
                    <a:pt x="233242" y="106700"/>
                  </a:cubicBezTo>
                  <a:cubicBezTo>
                    <a:pt x="208387" y="110624"/>
                    <a:pt x="180262" y="124360"/>
                    <a:pt x="142980" y="142020"/>
                  </a:cubicBezTo>
                  <a:cubicBezTo>
                    <a:pt x="105698" y="159680"/>
                    <a:pt x="32441" y="206119"/>
                    <a:pt x="9548" y="212660"/>
                  </a:cubicBezTo>
                  <a:cubicBezTo>
                    <a:pt x="-13345" y="219201"/>
                    <a:pt x="10202" y="176686"/>
                    <a:pt x="25246" y="153793"/>
                  </a:cubicBezTo>
                  <a:close/>
                </a:path>
              </a:pathLst>
            </a:cu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8110112" y="4020810"/>
              <a:ext cx="269044" cy="727661"/>
            </a:xfrm>
            <a:custGeom>
              <a:avLst/>
              <a:gdLst>
                <a:gd name="connsiteX0" fmla="*/ 122243 w 269044"/>
                <a:gd name="connsiteY0" fmla="*/ 822 h 727661"/>
                <a:gd name="connsiteX1" fmla="*/ 10730 w 269044"/>
                <a:gd name="connsiteY1" fmla="*/ 112334 h 727661"/>
                <a:gd name="connsiteX2" fmla="*/ 10730 w 269044"/>
                <a:gd name="connsiteY2" fmla="*/ 335359 h 727661"/>
                <a:gd name="connsiteX3" fmla="*/ 66486 w 269044"/>
                <a:gd name="connsiteY3" fmla="*/ 524929 h 727661"/>
                <a:gd name="connsiteX4" fmla="*/ 211452 w 269044"/>
                <a:gd name="connsiteY4" fmla="*/ 725651 h 727661"/>
                <a:gd name="connsiteX5" fmla="*/ 189150 w 269044"/>
                <a:gd name="connsiteY5" fmla="*/ 614139 h 727661"/>
                <a:gd name="connsiteX6" fmla="*/ 189150 w 269044"/>
                <a:gd name="connsiteY6" fmla="*/ 391115 h 727661"/>
                <a:gd name="connsiteX7" fmla="*/ 222604 w 269044"/>
                <a:gd name="connsiteY7" fmla="*/ 168090 h 727661"/>
                <a:gd name="connsiteX8" fmla="*/ 267208 w 269044"/>
                <a:gd name="connsiteY8" fmla="*/ 67729 h 727661"/>
                <a:gd name="connsiteX9" fmla="*/ 122243 w 269044"/>
                <a:gd name="connsiteY9" fmla="*/ 822 h 727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9044" h="727661">
                  <a:moveTo>
                    <a:pt x="122243" y="822"/>
                  </a:moveTo>
                  <a:cubicBezTo>
                    <a:pt x="79497" y="8256"/>
                    <a:pt x="29315" y="56578"/>
                    <a:pt x="10730" y="112334"/>
                  </a:cubicBezTo>
                  <a:cubicBezTo>
                    <a:pt x="-7855" y="168090"/>
                    <a:pt x="1437" y="266593"/>
                    <a:pt x="10730" y="335359"/>
                  </a:cubicBezTo>
                  <a:cubicBezTo>
                    <a:pt x="20023" y="404125"/>
                    <a:pt x="33032" y="459880"/>
                    <a:pt x="66486" y="524929"/>
                  </a:cubicBezTo>
                  <a:cubicBezTo>
                    <a:pt x="99940" y="589978"/>
                    <a:pt x="191008" y="710783"/>
                    <a:pt x="211452" y="725651"/>
                  </a:cubicBezTo>
                  <a:cubicBezTo>
                    <a:pt x="231896" y="740519"/>
                    <a:pt x="192867" y="669895"/>
                    <a:pt x="189150" y="614139"/>
                  </a:cubicBezTo>
                  <a:cubicBezTo>
                    <a:pt x="185433" y="558383"/>
                    <a:pt x="183574" y="465457"/>
                    <a:pt x="189150" y="391115"/>
                  </a:cubicBezTo>
                  <a:cubicBezTo>
                    <a:pt x="194726" y="316773"/>
                    <a:pt x="209594" y="221988"/>
                    <a:pt x="222604" y="168090"/>
                  </a:cubicBezTo>
                  <a:cubicBezTo>
                    <a:pt x="235614" y="114192"/>
                    <a:pt x="278359" y="97465"/>
                    <a:pt x="267208" y="67729"/>
                  </a:cubicBezTo>
                  <a:cubicBezTo>
                    <a:pt x="256057" y="37993"/>
                    <a:pt x="164989" y="-6612"/>
                    <a:pt x="122243" y="82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8912579" y="4019397"/>
              <a:ext cx="212994" cy="750669"/>
            </a:xfrm>
            <a:custGeom>
              <a:avLst/>
              <a:gdLst>
                <a:gd name="connsiteX0" fmla="*/ 0 w 212994"/>
                <a:gd name="connsiteY0" fmla="*/ 80294 h 750669"/>
                <a:gd name="connsiteX1" fmla="*/ 33454 w 212994"/>
                <a:gd name="connsiteY1" fmla="*/ 336772 h 750669"/>
                <a:gd name="connsiteX2" fmla="*/ 44605 w 212994"/>
                <a:gd name="connsiteY2" fmla="*/ 537494 h 750669"/>
                <a:gd name="connsiteX3" fmla="*/ 33454 w 212994"/>
                <a:gd name="connsiteY3" fmla="*/ 749367 h 750669"/>
                <a:gd name="connsiteX4" fmla="*/ 133815 w 212994"/>
                <a:gd name="connsiteY4" fmla="*/ 615552 h 750669"/>
                <a:gd name="connsiteX5" fmla="*/ 211873 w 212994"/>
                <a:gd name="connsiteY5" fmla="*/ 392528 h 750669"/>
                <a:gd name="connsiteX6" fmla="*/ 178419 w 212994"/>
                <a:gd name="connsiteY6" fmla="*/ 46840 h 750669"/>
                <a:gd name="connsiteX7" fmla="*/ 156117 w 212994"/>
                <a:gd name="connsiteY7" fmla="*/ 2235 h 750669"/>
                <a:gd name="connsiteX8" fmla="*/ 33454 w 212994"/>
                <a:gd name="connsiteY8" fmla="*/ 35689 h 750669"/>
                <a:gd name="connsiteX9" fmla="*/ 0 w 212994"/>
                <a:gd name="connsiteY9" fmla="*/ 80294 h 750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994" h="750669">
                  <a:moveTo>
                    <a:pt x="0" y="80294"/>
                  </a:moveTo>
                  <a:cubicBezTo>
                    <a:pt x="0" y="130474"/>
                    <a:pt x="26020" y="260572"/>
                    <a:pt x="33454" y="336772"/>
                  </a:cubicBezTo>
                  <a:cubicBezTo>
                    <a:pt x="40888" y="412972"/>
                    <a:pt x="44605" y="468728"/>
                    <a:pt x="44605" y="537494"/>
                  </a:cubicBezTo>
                  <a:cubicBezTo>
                    <a:pt x="44605" y="606260"/>
                    <a:pt x="18586" y="736357"/>
                    <a:pt x="33454" y="749367"/>
                  </a:cubicBezTo>
                  <a:cubicBezTo>
                    <a:pt x="48322" y="762377"/>
                    <a:pt x="104079" y="675025"/>
                    <a:pt x="133815" y="615552"/>
                  </a:cubicBezTo>
                  <a:cubicBezTo>
                    <a:pt x="163552" y="556079"/>
                    <a:pt x="204439" y="487313"/>
                    <a:pt x="211873" y="392528"/>
                  </a:cubicBezTo>
                  <a:cubicBezTo>
                    <a:pt x="219307" y="297743"/>
                    <a:pt x="187712" y="111889"/>
                    <a:pt x="178419" y="46840"/>
                  </a:cubicBezTo>
                  <a:cubicBezTo>
                    <a:pt x="169126" y="-18209"/>
                    <a:pt x="180278" y="4093"/>
                    <a:pt x="156117" y="2235"/>
                  </a:cubicBezTo>
                  <a:cubicBezTo>
                    <a:pt x="131956" y="377"/>
                    <a:pt x="57615" y="26396"/>
                    <a:pt x="33454" y="35689"/>
                  </a:cubicBezTo>
                  <a:cubicBezTo>
                    <a:pt x="9293" y="44982"/>
                    <a:pt x="0" y="30114"/>
                    <a:pt x="0" y="8029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7708247" y="2482764"/>
              <a:ext cx="1839952" cy="1728439"/>
            </a:xfrm>
            <a:prstGeom prst="ellipse">
              <a:avLst/>
            </a:prstGeom>
            <a:solidFill>
              <a:srgbClr val="FF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7790587" y="3597187"/>
              <a:ext cx="1104638" cy="1623286"/>
            </a:xfrm>
            <a:custGeom>
              <a:avLst/>
              <a:gdLst>
                <a:gd name="connsiteX0" fmla="*/ 575582 w 1104638"/>
                <a:gd name="connsiteY0" fmla="*/ 268328 h 1623286"/>
                <a:gd name="connsiteX1" fmla="*/ 642489 w 1104638"/>
                <a:gd name="connsiteY1" fmla="*/ 825889 h 1623286"/>
                <a:gd name="connsiteX2" fmla="*/ 609036 w 1104638"/>
                <a:gd name="connsiteY2" fmla="*/ 1182728 h 1623286"/>
                <a:gd name="connsiteX3" fmla="*/ 374860 w 1104638"/>
                <a:gd name="connsiteY3" fmla="*/ 1349996 h 1623286"/>
                <a:gd name="connsiteX4" fmla="*/ 73777 w 1104638"/>
                <a:gd name="connsiteY4" fmla="*/ 1349996 h 1623286"/>
                <a:gd name="connsiteX5" fmla="*/ 6870 w 1104638"/>
                <a:gd name="connsiteY5" fmla="*/ 1506113 h 1623286"/>
                <a:gd name="connsiteX6" fmla="*/ 196441 w 1104638"/>
                <a:gd name="connsiteY6" fmla="*/ 1606474 h 1623286"/>
                <a:gd name="connsiteX7" fmla="*/ 631338 w 1104638"/>
                <a:gd name="connsiteY7" fmla="*/ 1595323 h 1623286"/>
                <a:gd name="connsiteX8" fmla="*/ 954724 w 1104638"/>
                <a:gd name="connsiteY8" fmla="*/ 1338845 h 1623286"/>
                <a:gd name="connsiteX9" fmla="*/ 1066236 w 1104638"/>
                <a:gd name="connsiteY9" fmla="*/ 970855 h 1623286"/>
                <a:gd name="connsiteX10" fmla="*/ 1099689 w 1104638"/>
                <a:gd name="connsiteY10" fmla="*/ 469050 h 1623286"/>
                <a:gd name="connsiteX11" fmla="*/ 1077387 w 1104638"/>
                <a:gd name="connsiteY11" fmla="*/ 179118 h 1623286"/>
                <a:gd name="connsiteX12" fmla="*/ 854363 w 1104638"/>
                <a:gd name="connsiteY12" fmla="*/ 699 h 1623286"/>
                <a:gd name="connsiteX13" fmla="*/ 642489 w 1104638"/>
                <a:gd name="connsiteY13" fmla="*/ 123362 h 1623286"/>
                <a:gd name="connsiteX14" fmla="*/ 575582 w 1104638"/>
                <a:gd name="connsiteY14" fmla="*/ 268328 h 162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04638" h="1623286">
                  <a:moveTo>
                    <a:pt x="575582" y="268328"/>
                  </a:moveTo>
                  <a:cubicBezTo>
                    <a:pt x="575582" y="385416"/>
                    <a:pt x="636913" y="673489"/>
                    <a:pt x="642489" y="825889"/>
                  </a:cubicBezTo>
                  <a:cubicBezTo>
                    <a:pt x="648065" y="978289"/>
                    <a:pt x="653641" y="1095377"/>
                    <a:pt x="609036" y="1182728"/>
                  </a:cubicBezTo>
                  <a:cubicBezTo>
                    <a:pt x="564431" y="1270079"/>
                    <a:pt x="464070" y="1322118"/>
                    <a:pt x="374860" y="1349996"/>
                  </a:cubicBezTo>
                  <a:cubicBezTo>
                    <a:pt x="285650" y="1377874"/>
                    <a:pt x="135109" y="1323977"/>
                    <a:pt x="73777" y="1349996"/>
                  </a:cubicBezTo>
                  <a:cubicBezTo>
                    <a:pt x="12445" y="1376015"/>
                    <a:pt x="-13574" y="1463367"/>
                    <a:pt x="6870" y="1506113"/>
                  </a:cubicBezTo>
                  <a:cubicBezTo>
                    <a:pt x="27314" y="1548859"/>
                    <a:pt x="92363" y="1591606"/>
                    <a:pt x="196441" y="1606474"/>
                  </a:cubicBezTo>
                  <a:cubicBezTo>
                    <a:pt x="300519" y="1621342"/>
                    <a:pt x="504958" y="1639928"/>
                    <a:pt x="631338" y="1595323"/>
                  </a:cubicBezTo>
                  <a:cubicBezTo>
                    <a:pt x="757718" y="1550718"/>
                    <a:pt x="882241" y="1442923"/>
                    <a:pt x="954724" y="1338845"/>
                  </a:cubicBezTo>
                  <a:cubicBezTo>
                    <a:pt x="1027207" y="1234767"/>
                    <a:pt x="1042075" y="1115821"/>
                    <a:pt x="1066236" y="970855"/>
                  </a:cubicBezTo>
                  <a:cubicBezTo>
                    <a:pt x="1090397" y="825889"/>
                    <a:pt x="1097831" y="601006"/>
                    <a:pt x="1099689" y="469050"/>
                  </a:cubicBezTo>
                  <a:cubicBezTo>
                    <a:pt x="1101547" y="337094"/>
                    <a:pt x="1118275" y="257177"/>
                    <a:pt x="1077387" y="179118"/>
                  </a:cubicBezTo>
                  <a:cubicBezTo>
                    <a:pt x="1036499" y="101059"/>
                    <a:pt x="926846" y="9992"/>
                    <a:pt x="854363" y="699"/>
                  </a:cubicBezTo>
                  <a:cubicBezTo>
                    <a:pt x="781880" y="-8594"/>
                    <a:pt x="687094" y="76899"/>
                    <a:pt x="642489" y="123362"/>
                  </a:cubicBezTo>
                  <a:cubicBezTo>
                    <a:pt x="597884" y="169825"/>
                    <a:pt x="575582" y="151240"/>
                    <a:pt x="575582" y="268328"/>
                  </a:cubicBezTo>
                  <a:close/>
                </a:path>
              </a:pathLst>
            </a:custGeom>
            <a:solidFill>
              <a:srgbClr val="FF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8253257" y="3520973"/>
              <a:ext cx="125899" cy="12589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8851704" y="3528410"/>
              <a:ext cx="125899" cy="125899"/>
            </a:xfrm>
            <a:prstGeom prst="ellipse">
              <a:avLst/>
            </a:prstGeom>
            <a:solidFill>
              <a:srgbClr val="514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8947245" y="3658057"/>
              <a:ext cx="215257" cy="215257"/>
            </a:xfrm>
            <a:prstGeom prst="ellipse">
              <a:avLst/>
            </a:pr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8086164" y="3654309"/>
              <a:ext cx="215257" cy="215257"/>
            </a:xfrm>
            <a:prstGeom prst="ellipse">
              <a:avLst/>
            </a:prstGeom>
            <a:solidFill>
              <a:srgbClr val="C2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Moon 133"/>
            <p:cNvSpPr/>
            <p:nvPr/>
          </p:nvSpPr>
          <p:spPr>
            <a:xfrm rot="5400000">
              <a:off x="8569475" y="3595629"/>
              <a:ext cx="106556" cy="357248"/>
            </a:xfrm>
            <a:prstGeom prst="moon">
              <a:avLst/>
            </a:pr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Moon 134"/>
            <p:cNvSpPr/>
            <p:nvPr/>
          </p:nvSpPr>
          <p:spPr>
            <a:xfrm rot="5400000">
              <a:off x="8569475" y="3777888"/>
              <a:ext cx="106556" cy="357248"/>
            </a:xfrm>
            <a:prstGeom prst="moon">
              <a:avLst/>
            </a:pr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Moon 135"/>
            <p:cNvSpPr/>
            <p:nvPr/>
          </p:nvSpPr>
          <p:spPr>
            <a:xfrm rot="5400000">
              <a:off x="8579301" y="3950570"/>
              <a:ext cx="76477" cy="255175"/>
            </a:xfrm>
            <a:prstGeom prst="moon">
              <a:avLst/>
            </a:prstGeom>
            <a:solidFill>
              <a:srgbClr val="F29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7163975" y="598989"/>
            <a:ext cx="4340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rgbClr val="71DCFF"/>
                </a:solidFill>
                <a:latin typeface="Helvetica" charset="0"/>
                <a:ea typeface="Helvetica" charset="0"/>
                <a:cs typeface="Helvetica" charset="0"/>
              </a:rPr>
              <a:t>Open</a:t>
            </a:r>
            <a:r>
              <a:rPr lang="en-US" sz="4800" b="1" dirty="0" err="1">
                <a:solidFill>
                  <a:srgbClr val="049BA9"/>
                </a:solidFill>
                <a:latin typeface="Helvetica" charset="0"/>
                <a:ea typeface="Helvetica" charset="0"/>
                <a:cs typeface="Helvetica" charset="0"/>
              </a:rPr>
              <a:t>Sesame</a:t>
            </a:r>
            <a:endParaRPr lang="en-US" sz="4800" b="1" dirty="0">
              <a:solidFill>
                <a:srgbClr val="049BA9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392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4780</TotalTime>
  <Words>9</Words>
  <Application>Microsoft Office PowerPoint</Application>
  <PresentationFormat>Widescreen</PresentationFormat>
  <Paragraphs>7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Lim Linawaty</cp:lastModifiedBy>
  <cp:revision>39</cp:revision>
  <cp:lastPrinted>2020-08-19T17:54:47Z</cp:lastPrinted>
  <dcterms:created xsi:type="dcterms:W3CDTF">2020-08-17T12:41:44Z</dcterms:created>
  <dcterms:modified xsi:type="dcterms:W3CDTF">2020-08-29T03:27:06Z</dcterms:modified>
</cp:coreProperties>
</file>