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ighteous"/>
      <p:regular r:id="rId21"/>
    </p:embeddedFont>
    <p:embeddedFont>
      <p:font typeface="Blinker"/>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7BD6F9-2182-48A9-B7DE-5159F7E5AC34}">
  <a:tblStyle styleId="{887BD6F9-2182-48A9-B7DE-5159F7E5AC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Blinker-regular.fntdata"/><Relationship Id="rId10" Type="http://schemas.openxmlformats.org/officeDocument/2006/relationships/slide" Target="slides/slide5.xml"/><Relationship Id="rId21" Type="http://schemas.openxmlformats.org/officeDocument/2006/relationships/font" Target="fonts/Righteous-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Blink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JESSE: </a:t>
            </a:r>
            <a:r>
              <a:rPr lang="en"/>
              <a:t>Random Forest Classifier</a:t>
            </a:r>
            <a:endParaRPr/>
          </a:p>
          <a:p>
            <a:pPr indent="0" lvl="0" marL="0" rtl="0" algn="l">
              <a:spcBef>
                <a:spcPts val="0"/>
              </a:spcBef>
              <a:spcAft>
                <a:spcPts val="0"/>
              </a:spcAft>
              <a:buNone/>
            </a:pPr>
            <a:r>
              <a:rPr lang="en"/>
              <a:t>	Handles more features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a8bfd3800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a8bfd3800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A2A2A"/>
                </a:solidFill>
                <a:latin typeface="Blinker"/>
                <a:ea typeface="Blinker"/>
                <a:cs typeface="Blinker"/>
                <a:sym typeface="Blinker"/>
              </a:rPr>
              <a:t>MARWEN: </a:t>
            </a:r>
            <a:endParaRPr b="1" sz="1300">
              <a:solidFill>
                <a:srgbClr val="2A2A2A"/>
              </a:solidFill>
              <a:latin typeface="Blinker"/>
              <a:ea typeface="Blinker"/>
              <a:cs typeface="Blinker"/>
              <a:sym typeface="Blinker"/>
            </a:endParaRPr>
          </a:p>
          <a:p>
            <a:pPr indent="0" lvl="0" marL="0" rtl="0" algn="l">
              <a:spcBef>
                <a:spcPts val="1000"/>
              </a:spcBef>
              <a:spcAft>
                <a:spcPts val="0"/>
              </a:spcAft>
              <a:buClr>
                <a:schemeClr val="dk1"/>
              </a:buClr>
              <a:buSzPts val="1100"/>
              <a:buFont typeface="Arial"/>
              <a:buNone/>
            </a:pPr>
            <a:r>
              <a:rPr lang="en" sz="1300">
                <a:solidFill>
                  <a:srgbClr val="2A2A2A"/>
                </a:solidFill>
                <a:latin typeface="Blinker"/>
                <a:ea typeface="Blinker"/>
                <a:cs typeface="Blinker"/>
                <a:sym typeface="Blinker"/>
              </a:rPr>
              <a:t>Even after balancing, our model had a much better performance in predicting non-defaults vs. defaults. We would want to find ways we can make it predict defaults as accurately as non defaults</a:t>
            </a:r>
            <a:endParaRPr b="1" sz="1300">
              <a:solidFill>
                <a:srgbClr val="2A2A2A"/>
              </a:solidFill>
              <a:latin typeface="Blinker"/>
              <a:ea typeface="Blinker"/>
              <a:cs typeface="Blinker"/>
              <a:sym typeface="Blinker"/>
            </a:endParaRPr>
          </a:p>
          <a:p>
            <a:pPr indent="0" lvl="0" marL="0" rtl="0" algn="l">
              <a:spcBef>
                <a:spcPts val="1000"/>
              </a:spcBef>
              <a:spcAft>
                <a:spcPts val="0"/>
              </a:spcAft>
              <a:buClr>
                <a:schemeClr val="dk1"/>
              </a:buClr>
              <a:buSzPts val="1100"/>
              <a:buFont typeface="Arial"/>
              <a:buNone/>
            </a:pPr>
            <a:r>
              <a:rPr lang="en" sz="1300">
                <a:solidFill>
                  <a:srgbClr val="2A2A2A"/>
                </a:solidFill>
                <a:latin typeface="Blinker"/>
                <a:ea typeface="Blinker"/>
                <a:cs typeface="Blinker"/>
                <a:sym typeface="Blinker"/>
              </a:rPr>
              <a:t>Predicting credit card default earlier on with a smaller sample size </a:t>
            </a:r>
            <a:endParaRPr sz="1300">
              <a:solidFill>
                <a:srgbClr val="2A2A2A"/>
              </a:solidFill>
              <a:latin typeface="Blinker"/>
              <a:ea typeface="Blinker"/>
              <a:cs typeface="Blinker"/>
              <a:sym typeface="Blinker"/>
            </a:endParaRPr>
          </a:p>
          <a:p>
            <a:pPr indent="0" lvl="0" marL="0" rtl="0" algn="l">
              <a:spcBef>
                <a:spcPts val="1000"/>
              </a:spcBef>
              <a:spcAft>
                <a:spcPts val="0"/>
              </a:spcAft>
              <a:buClr>
                <a:schemeClr val="dk1"/>
              </a:buClr>
              <a:buSzPts val="1100"/>
              <a:buFont typeface="Arial"/>
              <a:buNone/>
            </a:pPr>
            <a:r>
              <a:rPr lang="en" sz="1300">
                <a:solidFill>
                  <a:srgbClr val="2A2A2A"/>
                </a:solidFill>
                <a:latin typeface="Blinker"/>
                <a:ea typeface="Blinker"/>
                <a:cs typeface="Blinker"/>
                <a:sym typeface="Blinker"/>
              </a:rPr>
              <a:t> to  improve the ability to identify and mitigate credit risk, leading to better decision-making in a shorter time .</a:t>
            </a:r>
            <a:endParaRPr b="1" sz="1300">
              <a:solidFill>
                <a:srgbClr val="2A2A2A"/>
              </a:solidFill>
              <a:latin typeface="Blinker"/>
              <a:ea typeface="Blinker"/>
              <a:cs typeface="Blinker"/>
              <a:sym typeface="Blinker"/>
            </a:endParaRPr>
          </a:p>
          <a:p>
            <a:pPr indent="0" lvl="0" marL="0" rtl="0" algn="l">
              <a:spcBef>
                <a:spcPts val="1000"/>
              </a:spcBef>
              <a:spcAft>
                <a:spcPts val="0"/>
              </a:spcAft>
              <a:buClr>
                <a:schemeClr val="dk1"/>
              </a:buClr>
              <a:buSzPts val="1100"/>
              <a:buFont typeface="Arial"/>
              <a:buNone/>
            </a:pPr>
            <a:r>
              <a:t/>
            </a:r>
            <a:endParaRPr sz="1300">
              <a:solidFill>
                <a:srgbClr val="2A2A2A"/>
              </a:solidFill>
              <a:latin typeface="Blinker"/>
              <a:ea typeface="Blinker"/>
              <a:cs typeface="Blinker"/>
              <a:sym typeface="Blinker"/>
            </a:endParaRPr>
          </a:p>
          <a:p>
            <a:pPr indent="0" lvl="0" marL="0" rtl="0" algn="l">
              <a:spcBef>
                <a:spcPts val="1000"/>
              </a:spcBef>
              <a:spcAft>
                <a:spcPts val="0"/>
              </a:spcAft>
              <a:buNone/>
            </a:pPr>
            <a:r>
              <a:t/>
            </a:r>
            <a:endParaRPr sz="1300">
              <a:solidFill>
                <a:srgbClr val="2A2A2A"/>
              </a:solidFill>
              <a:latin typeface="Blinker"/>
              <a:ea typeface="Blinker"/>
              <a:cs typeface="Blinker"/>
              <a:sym typeface="Blinker"/>
            </a:endParaRPr>
          </a:p>
          <a:p>
            <a:pPr indent="0" lvl="0" marL="0" rtl="0" algn="l">
              <a:spcBef>
                <a:spcPts val="1000"/>
              </a:spcBef>
              <a:spcAft>
                <a:spcPts val="0"/>
              </a:spcAft>
              <a:buNone/>
            </a:pPr>
            <a:r>
              <a:t/>
            </a:r>
            <a:endParaRPr sz="1300">
              <a:solidFill>
                <a:srgbClr val="2A2A2A"/>
              </a:solidFill>
              <a:latin typeface="Blinker"/>
              <a:ea typeface="Blinker"/>
              <a:cs typeface="Blinker"/>
              <a:sym typeface="Blinker"/>
            </a:endParaRPr>
          </a:p>
          <a:p>
            <a:pPr indent="0" lvl="0" marL="0" rtl="0" algn="l">
              <a:spcBef>
                <a:spcPts val="1000"/>
              </a:spcBef>
              <a:spcAft>
                <a:spcPts val="1000"/>
              </a:spcAft>
              <a:buNone/>
            </a:pPr>
            <a:r>
              <a:t/>
            </a:r>
            <a:endParaRPr sz="1300">
              <a:solidFill>
                <a:srgbClr val="2A2A2A"/>
              </a:solidFill>
              <a:latin typeface="Blinker"/>
              <a:ea typeface="Blinker"/>
              <a:cs typeface="Blinker"/>
              <a:sym typeface="Blinke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9e9833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9e9833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ESHA: </a:t>
            </a:r>
            <a:r>
              <a:rPr lang="en" sz="1300"/>
              <a:t>Our project purpose is to predict the likelihood of a credit card holder defaulting on their payment next month using historical data. We first conducted thorough data preprocessing, built optimized machine learning models, and evaluated their performance using key metrics. Using this approach, we were able to get insight on proactive credit risk management.</a:t>
            </a:r>
            <a:endParaRPr sz="1700">
              <a:solidFill>
                <a:srgbClr val="2A2A2A"/>
              </a:solidFill>
              <a:latin typeface="Blinker"/>
              <a:ea typeface="Blinker"/>
              <a:cs typeface="Blinker"/>
              <a:sym typeface="Blinker"/>
            </a:endParaRPr>
          </a:p>
          <a:p>
            <a:pPr indent="0" lvl="0" marL="0" rtl="0" algn="l">
              <a:spcBef>
                <a:spcPts val="0"/>
              </a:spcBef>
              <a:spcAft>
                <a:spcPts val="0"/>
              </a:spcAft>
              <a:buNone/>
            </a:pPr>
            <a:r>
              <a:t/>
            </a:r>
            <a:endParaRPr sz="1700">
              <a:solidFill>
                <a:srgbClr val="2A2A2A"/>
              </a:solidFill>
              <a:latin typeface="Blinker"/>
              <a:ea typeface="Blinker"/>
              <a:cs typeface="Blinker"/>
              <a:sym typeface="Blinke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ESHA: Given the goal of creating a predictive analysis based on historical financial behavior, our project provides a tool to predict credit card defaults with accuracy.</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With our model - we can help</a:t>
            </a:r>
            <a:endParaRPr b="1"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rPr>
              <a:t>reduce financial risk for lenders by identifying high-risk customers early.</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And improve credit limit decisions which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ultimately leads to good </a:t>
            </a:r>
            <a:r>
              <a:rPr lang="en" sz="1400">
                <a:solidFill>
                  <a:schemeClr val="dk1"/>
                </a:solidFill>
              </a:rPr>
              <a:t>financial</a:t>
            </a:r>
            <a:r>
              <a:rPr lang="en" sz="1400">
                <a:solidFill>
                  <a:schemeClr val="dk1"/>
                </a:solidFill>
              </a:rPr>
              <a:t> behavior</a:t>
            </a:r>
            <a:endParaRPr b="1" sz="1400">
              <a:solidFill>
                <a:schemeClr val="dk1"/>
              </a:solidFill>
            </a:endParaRPr>
          </a:p>
          <a:p>
            <a:pPr indent="0" lvl="0" marL="0" rtl="0" algn="l">
              <a:spcBef>
                <a:spcPts val="1200"/>
              </a:spcBef>
              <a:spcAft>
                <a:spcPts val="0"/>
              </a:spcAft>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ESHA:</a:t>
            </a:r>
            <a:endParaRPr/>
          </a:p>
          <a:p>
            <a:pPr indent="0" lvl="0" marL="0" rtl="0" algn="l">
              <a:spcBef>
                <a:spcPts val="0"/>
              </a:spcBef>
              <a:spcAft>
                <a:spcPts val="0"/>
              </a:spcAft>
              <a:buClr>
                <a:schemeClr val="dk1"/>
              </a:buClr>
              <a:buSzPts val="1100"/>
              <a:buFont typeface="Arial"/>
              <a:buNone/>
            </a:pPr>
            <a:r>
              <a:rPr lang="en" sz="1400">
                <a:solidFill>
                  <a:schemeClr val="dk1"/>
                </a:solidFill>
              </a:rPr>
              <a:t>We chose data given with a focus in finance, and to create something that would center around a binary prediction.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solidFill>
                  <a:schemeClr val="dk1"/>
                </a:solidFill>
              </a:rPr>
              <a:t>As we explored, </a:t>
            </a:r>
            <a:r>
              <a:rPr lang="en" sz="1400"/>
              <a:t>w</a:t>
            </a:r>
            <a:r>
              <a:rPr lang="en" sz="1400"/>
              <a:t>e sourced the data from UC Irvine Machine Learning Repository </a:t>
            </a:r>
            <a:r>
              <a:rPr lang="en" sz="1400"/>
              <a:t>that</a:t>
            </a:r>
            <a:r>
              <a:rPr lang="en" sz="1400"/>
              <a:t> consisted 6 months of Taiwanese </a:t>
            </a:r>
            <a:r>
              <a:rPr lang="en" sz="1400"/>
              <a:t>credit</a:t>
            </a:r>
            <a:r>
              <a:rPr lang="en" sz="1400"/>
              <a:t> card loan data that included with </a:t>
            </a:r>
            <a:r>
              <a:rPr lang="en" sz="1400"/>
              <a:t>whether</a:t>
            </a:r>
            <a:r>
              <a:rPr lang="en" sz="1400"/>
              <a:t> a person defaulted or not</a:t>
            </a:r>
            <a:endParaRPr sz="1400"/>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data consisted of:</a:t>
            </a:r>
            <a:endParaRPr sz="1400">
              <a:solidFill>
                <a:schemeClr val="dk1"/>
              </a:solidFill>
            </a:endParaRPr>
          </a:p>
          <a:p>
            <a:pPr indent="0" lvl="0" marL="0" rtl="0" algn="l">
              <a:spcBef>
                <a:spcPts val="0"/>
              </a:spcBef>
              <a:spcAft>
                <a:spcPts val="0"/>
              </a:spcAft>
              <a:buNone/>
            </a:pPr>
            <a:r>
              <a:rPr lang="en" sz="1400">
                <a:solidFill>
                  <a:schemeClr val="dk1"/>
                </a:solidFill>
              </a:rPr>
              <a:t>The Balance Limit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Demographics of the person (age, sex, marriage)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Bill amounts by month</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Pay amounts by month</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Payment status by month</a:t>
            </a:r>
            <a:endParaRPr sz="1400">
              <a:solidFill>
                <a:schemeClr val="dk1"/>
              </a:solidFill>
            </a:endParaRPr>
          </a:p>
          <a:p>
            <a:pPr indent="0" lvl="0" marL="0" rtl="0" algn="l">
              <a:spcBef>
                <a:spcPts val="0"/>
              </a:spcBef>
              <a:spcAft>
                <a:spcPts val="0"/>
              </a:spcAft>
              <a:buNone/>
            </a:pPr>
            <a:r>
              <a:rPr lang="en" sz="1400">
                <a:solidFill>
                  <a:schemeClr val="dk1"/>
                </a:solidFill>
              </a:rPr>
              <a:t>And finally the default status after the 6 months</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a8bfd3800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1a8bfd3800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A2A2A"/>
                </a:solidFill>
                <a:latin typeface="Blinker"/>
                <a:ea typeface="Blinker"/>
                <a:cs typeface="Blinker"/>
                <a:sym typeface="Blinker"/>
              </a:rPr>
              <a:t>JESSE: </a:t>
            </a:r>
            <a:endParaRPr sz="1700">
              <a:solidFill>
                <a:srgbClr val="2A2A2A"/>
              </a:solidFill>
              <a:latin typeface="Blinker"/>
              <a:ea typeface="Blinker"/>
              <a:cs typeface="Blinker"/>
              <a:sym typeface="Blinke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a8bfd3800_5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a8bfd3800_5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VIF - Variance inflation factor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a8bfd3800_5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a8bfd3800_5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a:t>
            </a:r>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sz="1200">
                <a:solidFill>
                  <a:schemeClr val="dk1"/>
                </a:solidFill>
              </a:rPr>
              <a:t>(Synthetic Minority Over-sampling Technique)</a:t>
            </a:r>
            <a:r>
              <a:rPr lang="en">
                <a:solidFill>
                  <a:schemeClr val="dk1"/>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Performing a value count </a:t>
            </a:r>
            <a:r>
              <a:rPr lang="en"/>
              <a:t>analysis, we found that the data was unbalanced as the target variable being defaults was very low compared to the count of non defaulters.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we concluded the data was </a:t>
            </a:r>
            <a:r>
              <a:rPr b="1" lang="en">
                <a:solidFill>
                  <a:schemeClr val="dk1"/>
                </a:solidFill>
              </a:rPr>
              <a:t>oversampled, so we needed to </a:t>
            </a:r>
            <a:r>
              <a:rPr lang="en">
                <a:solidFill>
                  <a:schemeClr val="dk1"/>
                </a:solidFill>
              </a:rPr>
              <a:t>focus on increasing the proportion of the minority class to achieve balance which caused us to use the Synthetic Minority Oversampling Technique or SMOTE </a:t>
            </a:r>
            <a:r>
              <a:rPr b="1" lang="en" sz="1200">
                <a:solidFill>
                  <a:schemeClr val="dk1"/>
                </a:solidFill>
              </a:rPr>
              <a:t>(Synthetic Minority Over-sampling Technique)</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Therefore we can </a:t>
            </a:r>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Balance the dataset by generating synthetic samples for the minority class (defaults).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Preserves the characteristics of the minority class without duplicating 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a8bfd3800_5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a8bfd3800_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ERIK: </a:t>
            </a:r>
            <a:r>
              <a:rPr lang="en">
                <a:solidFill>
                  <a:schemeClr val="dk1"/>
                </a:solidFill>
              </a:rPr>
              <a:t>After</a:t>
            </a:r>
            <a:r>
              <a:rPr lang="en">
                <a:solidFill>
                  <a:schemeClr val="dk1"/>
                </a:solidFill>
              </a:rPr>
              <a:t> con</a:t>
            </a:r>
            <a:r>
              <a:rPr lang="en"/>
              <a:t>cluding data preprocessing that </a:t>
            </a:r>
            <a:r>
              <a:rPr lang="en"/>
              <a:t>consisted</a:t>
            </a:r>
            <a:r>
              <a:rPr lang="en"/>
              <a:t> of data cleaning, scaling, balancing, and much more, </a:t>
            </a:r>
            <a:r>
              <a:rPr lang="en"/>
              <a:t> we continued </a:t>
            </a:r>
            <a:r>
              <a:rPr lang="en">
                <a:solidFill>
                  <a:schemeClr val="dk1"/>
                </a:solidFill>
              </a:rPr>
              <a:t>with our approach by modeling: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Modeling: Random Forest Classifier, and hyperparameter optimization via </a:t>
            </a:r>
            <a:r>
              <a:rPr b="1" lang="en">
                <a:solidFill>
                  <a:schemeClr val="dk1"/>
                </a:solidFill>
              </a:rPr>
              <a:t>RandomizedSearchCV</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Performance Metrics: Evaluation using metrics like accuracy, precision, recall, and F1-score.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MARWEN: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Creating a model to predict credit card defaults from historical data presents several significant challenge </a:t>
            </a:r>
            <a:endParaRPr>
              <a:solidFill>
                <a:schemeClr val="dk1"/>
              </a:solidFill>
            </a:endParaRPr>
          </a:p>
          <a:p>
            <a:pPr indent="0" lvl="0" marL="0" rtl="0" algn="l">
              <a:spcBef>
                <a:spcPts val="0"/>
              </a:spcBef>
              <a:spcAft>
                <a:spcPts val="0"/>
              </a:spcAft>
              <a:buNone/>
            </a:pPr>
            <a:r>
              <a:rPr lang="en"/>
              <a:t>We were looking for</a:t>
            </a:r>
            <a:r>
              <a:rPr lang="en">
                <a:solidFill>
                  <a:schemeClr val="dk1"/>
                </a:solidFill>
              </a:rPr>
              <a:t> the quality and the quantity of the data which can play a big role in  the model accuracy.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 made sure the data is  large and diverse due to  essentiality for training models.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looked to Identify the most relevant features  that contribute to default risk to choose the best model and optimize its parameters.</a:t>
            </a:r>
            <a:endParaRPr/>
          </a:p>
          <a:p>
            <a:pPr indent="0" lvl="0" marL="0" rtl="0" algn="l">
              <a:spcBef>
                <a:spcPts val="0"/>
              </a:spcBef>
              <a:spcAft>
                <a:spcPts val="0"/>
              </a:spcAft>
              <a:buNone/>
            </a:pPr>
            <a:r>
              <a:rPr lang="en"/>
              <a:t>We faced unbalanced data where default rates are often low ,this lead the model towards the majority class (non-default) and</a:t>
            </a:r>
            <a:endParaRPr/>
          </a:p>
          <a:p>
            <a:pPr indent="0" lvl="0" marL="0" rtl="0" algn="l">
              <a:spcBef>
                <a:spcPts val="0"/>
              </a:spcBef>
              <a:spcAft>
                <a:spcPts val="0"/>
              </a:spcAft>
              <a:buNone/>
            </a:pPr>
            <a:r>
              <a:rPr lang="en"/>
              <a:t>to address this issue of (imbalanced datasets) we used the SMOTE( Synthetic Minority Over-sampling Technique) technique It specifically targets the minority class, generating synthetic samples to balance the class distribution.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s://bit.ly/3A1uf1Q" TargetMode="External"/><Relationship Id="rId7" Type="http://schemas.openxmlformats.org/officeDocument/2006/relationships/hyperlink" Target="http://bit.ly/2TyoMsr" TargetMode="External"/><Relationship Id="rId8"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593475" y="1550900"/>
            <a:ext cx="14250950" cy="4166950"/>
            <a:chOff x="-2593475" y="1550900"/>
            <a:chExt cx="14250950" cy="4166950"/>
          </a:xfrm>
        </p:grpSpPr>
        <p:pic>
          <p:nvPicPr>
            <p:cNvPr id="10" name="Google Shape;10;p2"/>
            <p:cNvPicPr preferRelativeResize="0"/>
            <p:nvPr/>
          </p:nvPicPr>
          <p:blipFill>
            <a:blip r:embed="rId2">
              <a:alphaModFix/>
            </a:blip>
            <a:stretch>
              <a:fillRect/>
            </a:stretch>
          </p:blipFill>
          <p:spPr>
            <a:xfrm flipH="1" rot="-5400000">
              <a:off x="-2593475" y="1550900"/>
              <a:ext cx="3306700" cy="3306700"/>
            </a:xfrm>
            <a:prstGeom prst="rect">
              <a:avLst/>
            </a:prstGeom>
            <a:noFill/>
            <a:ln>
              <a:noFill/>
            </a:ln>
          </p:spPr>
        </p:pic>
        <p:pic>
          <p:nvPicPr>
            <p:cNvPr id="11" name="Google Shape;11;p2"/>
            <p:cNvPicPr preferRelativeResize="0"/>
            <p:nvPr/>
          </p:nvPicPr>
          <p:blipFill>
            <a:blip r:embed="rId2">
              <a:alphaModFix/>
            </a:blip>
            <a:stretch>
              <a:fillRect/>
            </a:stretch>
          </p:blipFill>
          <p:spPr>
            <a:xfrm rot="5400000">
              <a:off x="8350775" y="2411150"/>
              <a:ext cx="3306700" cy="3306700"/>
            </a:xfrm>
            <a:prstGeom prst="rect">
              <a:avLst/>
            </a:prstGeom>
            <a:noFill/>
            <a:ln>
              <a:noFill/>
            </a:ln>
          </p:spPr>
        </p:pic>
      </p:grpSp>
      <p:grpSp>
        <p:nvGrpSpPr>
          <p:cNvPr id="12" name="Google Shape;12;p2"/>
          <p:cNvGrpSpPr/>
          <p:nvPr/>
        </p:nvGrpSpPr>
        <p:grpSpPr>
          <a:xfrm>
            <a:off x="499875" y="-1978375"/>
            <a:ext cx="5286725" cy="9011575"/>
            <a:chOff x="499875" y="-1978375"/>
            <a:chExt cx="5286725" cy="9011575"/>
          </a:xfrm>
        </p:grpSpPr>
        <p:pic>
          <p:nvPicPr>
            <p:cNvPr id="13" name="Google Shape;13;p2"/>
            <p:cNvPicPr preferRelativeResize="0"/>
            <p:nvPr/>
          </p:nvPicPr>
          <p:blipFill>
            <a:blip r:embed="rId3">
              <a:alphaModFix/>
            </a:blip>
            <a:stretch>
              <a:fillRect/>
            </a:stretch>
          </p:blipFill>
          <p:spPr>
            <a:xfrm>
              <a:off x="3357400" y="4604000"/>
              <a:ext cx="2429200" cy="2429200"/>
            </a:xfrm>
            <a:prstGeom prst="rect">
              <a:avLst/>
            </a:prstGeom>
            <a:noFill/>
            <a:ln>
              <a:noFill/>
            </a:ln>
          </p:spPr>
        </p:pic>
        <p:pic>
          <p:nvPicPr>
            <p:cNvPr id="14" name="Google Shape;14;p2"/>
            <p:cNvPicPr preferRelativeResize="0"/>
            <p:nvPr/>
          </p:nvPicPr>
          <p:blipFill>
            <a:blip r:embed="rId3">
              <a:alphaModFix/>
            </a:blip>
            <a:stretch>
              <a:fillRect/>
            </a:stretch>
          </p:blipFill>
          <p:spPr>
            <a:xfrm>
              <a:off x="499875" y="-1978375"/>
              <a:ext cx="2429200" cy="2429200"/>
            </a:xfrm>
            <a:prstGeom prst="rect">
              <a:avLst/>
            </a:prstGeom>
            <a:noFill/>
            <a:ln>
              <a:noFill/>
            </a:ln>
          </p:spPr>
        </p:pic>
      </p:grpSp>
      <p:grpSp>
        <p:nvGrpSpPr>
          <p:cNvPr id="15" name="Google Shape;15;p2"/>
          <p:cNvGrpSpPr/>
          <p:nvPr/>
        </p:nvGrpSpPr>
        <p:grpSpPr>
          <a:xfrm>
            <a:off x="-753450" y="1615925"/>
            <a:ext cx="12008875" cy="5832425"/>
            <a:chOff x="-753450" y="1615925"/>
            <a:chExt cx="12008875" cy="5832425"/>
          </a:xfrm>
        </p:grpSpPr>
        <p:pic>
          <p:nvPicPr>
            <p:cNvPr id="16" name="Google Shape;16;p2"/>
            <p:cNvPicPr preferRelativeResize="0"/>
            <p:nvPr/>
          </p:nvPicPr>
          <p:blipFill>
            <a:blip r:embed="rId4">
              <a:alphaModFix/>
            </a:blip>
            <a:stretch>
              <a:fillRect/>
            </a:stretch>
          </p:blipFill>
          <p:spPr>
            <a:xfrm>
              <a:off x="8568725" y="1615925"/>
              <a:ext cx="2686700" cy="2686700"/>
            </a:xfrm>
            <a:prstGeom prst="rect">
              <a:avLst/>
            </a:prstGeom>
            <a:noFill/>
            <a:ln>
              <a:noFill/>
            </a:ln>
          </p:spPr>
        </p:pic>
        <p:pic>
          <p:nvPicPr>
            <p:cNvPr id="17" name="Google Shape;17;p2"/>
            <p:cNvPicPr preferRelativeResize="0"/>
            <p:nvPr/>
          </p:nvPicPr>
          <p:blipFill>
            <a:blip r:embed="rId4">
              <a:alphaModFix/>
            </a:blip>
            <a:stretch>
              <a:fillRect/>
            </a:stretch>
          </p:blipFill>
          <p:spPr>
            <a:xfrm rot="5400000">
              <a:off x="-753450" y="4761650"/>
              <a:ext cx="2686700" cy="2686700"/>
            </a:xfrm>
            <a:prstGeom prst="rect">
              <a:avLst/>
            </a:prstGeom>
            <a:noFill/>
            <a:ln>
              <a:noFill/>
            </a:ln>
          </p:spPr>
        </p:pic>
      </p:grpSp>
      <p:grpSp>
        <p:nvGrpSpPr>
          <p:cNvPr id="18" name="Google Shape;18;p2"/>
          <p:cNvGrpSpPr/>
          <p:nvPr/>
        </p:nvGrpSpPr>
        <p:grpSpPr>
          <a:xfrm>
            <a:off x="-1867575" y="-2270900"/>
            <a:ext cx="8704050" cy="5163225"/>
            <a:chOff x="-1867575" y="-2270900"/>
            <a:chExt cx="8704050" cy="5163225"/>
          </a:xfrm>
        </p:grpSpPr>
        <p:pic>
          <p:nvPicPr>
            <p:cNvPr id="19" name="Google Shape;19;p2"/>
            <p:cNvPicPr preferRelativeResize="0"/>
            <p:nvPr/>
          </p:nvPicPr>
          <p:blipFill>
            <a:blip r:embed="rId5">
              <a:alphaModFix/>
            </a:blip>
            <a:stretch>
              <a:fillRect/>
            </a:stretch>
          </p:blipFill>
          <p:spPr>
            <a:xfrm>
              <a:off x="3944150" y="-2270900"/>
              <a:ext cx="2892325" cy="2892325"/>
            </a:xfrm>
            <a:prstGeom prst="rect">
              <a:avLst/>
            </a:prstGeom>
            <a:noFill/>
            <a:ln>
              <a:noFill/>
            </a:ln>
          </p:spPr>
        </p:pic>
        <p:pic>
          <p:nvPicPr>
            <p:cNvPr id="20" name="Google Shape;20;p2"/>
            <p:cNvPicPr preferRelativeResize="0"/>
            <p:nvPr/>
          </p:nvPicPr>
          <p:blipFill>
            <a:blip r:embed="rId5">
              <a:alphaModFix/>
            </a:blip>
            <a:stretch>
              <a:fillRect/>
            </a:stretch>
          </p:blipFill>
          <p:spPr>
            <a:xfrm>
              <a:off x="-1867575" y="0"/>
              <a:ext cx="2892325" cy="2892325"/>
            </a:xfrm>
            <a:prstGeom prst="rect">
              <a:avLst/>
            </a:prstGeom>
            <a:noFill/>
            <a:ln>
              <a:noFill/>
            </a:ln>
          </p:spPr>
        </p:pic>
      </p:grpSp>
      <p:sp>
        <p:nvSpPr>
          <p:cNvPr id="21" name="Google Shape;21;p2"/>
          <p:cNvSpPr txBox="1"/>
          <p:nvPr>
            <p:ph type="ctrTitle"/>
          </p:nvPr>
        </p:nvSpPr>
        <p:spPr>
          <a:xfrm>
            <a:off x="1396950" y="1264750"/>
            <a:ext cx="6350100" cy="1610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2" name="Google Shape;22;p2"/>
          <p:cNvSpPr txBox="1"/>
          <p:nvPr>
            <p:ph idx="1" type="subTitle"/>
          </p:nvPr>
        </p:nvSpPr>
        <p:spPr>
          <a:xfrm>
            <a:off x="2307675" y="3042375"/>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txBox="1"/>
          <p:nvPr>
            <p:ph hasCustomPrompt="1" type="title"/>
          </p:nvPr>
        </p:nvSpPr>
        <p:spPr>
          <a:xfrm>
            <a:off x="1284000" y="1842600"/>
            <a:ext cx="6576000" cy="10464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p:nvPr>
            <p:ph idx="1" type="subTitle"/>
          </p:nvPr>
        </p:nvSpPr>
        <p:spPr>
          <a:xfrm>
            <a:off x="1980600" y="2983650"/>
            <a:ext cx="5182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6" name="Shape 96"/>
        <p:cNvGrpSpPr/>
        <p:nvPr/>
      </p:nvGrpSpPr>
      <p:grpSpPr>
        <a:xfrm>
          <a:off x="0" y="0"/>
          <a:ext cx="0" cy="0"/>
          <a:chOff x="0" y="0"/>
          <a:chExt cx="0" cy="0"/>
        </a:xfrm>
      </p:grpSpPr>
      <p:grpSp>
        <p:nvGrpSpPr>
          <p:cNvPr id="97" name="Google Shape;97;p13"/>
          <p:cNvGrpSpPr/>
          <p:nvPr/>
        </p:nvGrpSpPr>
        <p:grpSpPr>
          <a:xfrm>
            <a:off x="0" y="-748875"/>
            <a:ext cx="12048600" cy="8609525"/>
            <a:chOff x="0" y="-748875"/>
            <a:chExt cx="12048600" cy="8609525"/>
          </a:xfrm>
        </p:grpSpPr>
        <p:pic>
          <p:nvPicPr>
            <p:cNvPr id="98" name="Google Shape;98;p13"/>
            <p:cNvPicPr preferRelativeResize="0"/>
            <p:nvPr/>
          </p:nvPicPr>
          <p:blipFill>
            <a:blip r:embed="rId2">
              <a:alphaModFix/>
            </a:blip>
            <a:stretch>
              <a:fillRect/>
            </a:stretch>
          </p:blipFill>
          <p:spPr>
            <a:xfrm rot="10800000">
              <a:off x="8741900" y="-748875"/>
              <a:ext cx="3306700" cy="3306700"/>
            </a:xfrm>
            <a:prstGeom prst="rect">
              <a:avLst/>
            </a:prstGeom>
            <a:noFill/>
            <a:ln>
              <a:noFill/>
            </a:ln>
          </p:spPr>
        </p:pic>
        <p:pic>
          <p:nvPicPr>
            <p:cNvPr id="99" name="Google Shape;99;p13"/>
            <p:cNvPicPr preferRelativeResize="0"/>
            <p:nvPr/>
          </p:nvPicPr>
          <p:blipFill>
            <a:blip r:embed="rId2">
              <a:alphaModFix/>
            </a:blip>
            <a:stretch>
              <a:fillRect/>
            </a:stretch>
          </p:blipFill>
          <p:spPr>
            <a:xfrm rot="10800000">
              <a:off x="0" y="4553950"/>
              <a:ext cx="3306700" cy="3306700"/>
            </a:xfrm>
            <a:prstGeom prst="rect">
              <a:avLst/>
            </a:prstGeom>
            <a:noFill/>
            <a:ln>
              <a:noFill/>
            </a:ln>
          </p:spPr>
        </p:pic>
      </p:grpSp>
      <p:pic>
        <p:nvPicPr>
          <p:cNvPr id="100" name="Google Shape;100;p13"/>
          <p:cNvPicPr preferRelativeResize="0"/>
          <p:nvPr/>
        </p:nvPicPr>
        <p:blipFill>
          <a:blip r:embed="rId3">
            <a:alphaModFix/>
          </a:blip>
          <a:stretch>
            <a:fillRect/>
          </a:stretch>
        </p:blipFill>
        <p:spPr>
          <a:xfrm rot="10800000">
            <a:off x="-2280525" y="290050"/>
            <a:ext cx="2894475" cy="2894475"/>
          </a:xfrm>
          <a:prstGeom prst="rect">
            <a:avLst/>
          </a:prstGeom>
          <a:noFill/>
          <a:ln>
            <a:noFill/>
          </a:ln>
        </p:spPr>
      </p:pic>
      <p:pic>
        <p:nvPicPr>
          <p:cNvPr id="101" name="Google Shape;101;p13"/>
          <p:cNvPicPr preferRelativeResize="0"/>
          <p:nvPr/>
        </p:nvPicPr>
        <p:blipFill>
          <a:blip r:embed="rId4">
            <a:alphaModFix/>
          </a:blip>
          <a:stretch>
            <a:fillRect/>
          </a:stretch>
        </p:blipFill>
        <p:spPr>
          <a:xfrm rot="10800000">
            <a:off x="7885550" y="3887050"/>
            <a:ext cx="3549850" cy="3549850"/>
          </a:xfrm>
          <a:prstGeom prst="rect">
            <a:avLst/>
          </a:prstGeom>
          <a:noFill/>
          <a:ln>
            <a:noFill/>
          </a:ln>
        </p:spPr>
      </p:pic>
      <p:grpSp>
        <p:nvGrpSpPr>
          <p:cNvPr id="102" name="Google Shape;102;p13"/>
          <p:cNvGrpSpPr/>
          <p:nvPr/>
        </p:nvGrpSpPr>
        <p:grpSpPr>
          <a:xfrm>
            <a:off x="-1703800" y="490575"/>
            <a:ext cx="13126175" cy="6241050"/>
            <a:chOff x="-1703800" y="490575"/>
            <a:chExt cx="13126175" cy="6241050"/>
          </a:xfrm>
        </p:grpSpPr>
        <p:pic>
          <p:nvPicPr>
            <p:cNvPr id="103" name="Google Shape;103;p13"/>
            <p:cNvPicPr preferRelativeResize="0"/>
            <p:nvPr/>
          </p:nvPicPr>
          <p:blipFill>
            <a:blip r:embed="rId5">
              <a:alphaModFix/>
            </a:blip>
            <a:stretch>
              <a:fillRect/>
            </a:stretch>
          </p:blipFill>
          <p:spPr>
            <a:xfrm>
              <a:off x="8530050" y="490575"/>
              <a:ext cx="2892325" cy="2892325"/>
            </a:xfrm>
            <a:prstGeom prst="rect">
              <a:avLst/>
            </a:prstGeom>
            <a:noFill/>
            <a:ln>
              <a:noFill/>
            </a:ln>
          </p:spPr>
        </p:pic>
        <p:pic>
          <p:nvPicPr>
            <p:cNvPr id="104" name="Google Shape;104;p13"/>
            <p:cNvPicPr preferRelativeResize="0"/>
            <p:nvPr/>
          </p:nvPicPr>
          <p:blipFill>
            <a:blip r:embed="rId6">
              <a:alphaModFix/>
            </a:blip>
            <a:stretch>
              <a:fillRect/>
            </a:stretch>
          </p:blipFill>
          <p:spPr>
            <a:xfrm>
              <a:off x="-1703800" y="4044925"/>
              <a:ext cx="2686700" cy="2686700"/>
            </a:xfrm>
            <a:prstGeom prst="rect">
              <a:avLst/>
            </a:prstGeom>
            <a:noFill/>
            <a:ln>
              <a:noFill/>
            </a:ln>
          </p:spPr>
        </p:pic>
      </p:grpSp>
      <p:sp>
        <p:nvSpPr>
          <p:cNvPr id="105" name="Google Shape;10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p:nvPr>
            <p:ph hasCustomPrompt="1" idx="2" type="title"/>
          </p:nvPr>
        </p:nvSpPr>
        <p:spPr>
          <a:xfrm>
            <a:off x="1543325" y="1579408"/>
            <a:ext cx="734700" cy="4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3" type="title"/>
          </p:nvPr>
        </p:nvSpPr>
        <p:spPr>
          <a:xfrm>
            <a:off x="1467400" y="3155769"/>
            <a:ext cx="734700" cy="4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4" type="title"/>
          </p:nvPr>
        </p:nvSpPr>
        <p:spPr>
          <a:xfrm>
            <a:off x="4204650" y="1579408"/>
            <a:ext cx="734700" cy="4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5" type="title"/>
          </p:nvPr>
        </p:nvSpPr>
        <p:spPr>
          <a:xfrm>
            <a:off x="4204625" y="3155769"/>
            <a:ext cx="734700" cy="4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6" type="title"/>
          </p:nvPr>
        </p:nvSpPr>
        <p:spPr>
          <a:xfrm>
            <a:off x="6865975" y="1579408"/>
            <a:ext cx="734700" cy="4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7" type="title"/>
          </p:nvPr>
        </p:nvSpPr>
        <p:spPr>
          <a:xfrm>
            <a:off x="6865950" y="3155769"/>
            <a:ext cx="734700" cy="4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1" type="subTitle"/>
          </p:nvPr>
        </p:nvSpPr>
        <p:spPr>
          <a:xfrm>
            <a:off x="757925" y="1890163"/>
            <a:ext cx="2305500" cy="73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3" name="Google Shape;113;p13"/>
          <p:cNvSpPr txBox="1"/>
          <p:nvPr>
            <p:ph idx="8" type="subTitle"/>
          </p:nvPr>
        </p:nvSpPr>
        <p:spPr>
          <a:xfrm>
            <a:off x="3419250" y="1890163"/>
            <a:ext cx="2305500" cy="73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4" name="Google Shape;114;p13"/>
          <p:cNvSpPr txBox="1"/>
          <p:nvPr>
            <p:ph idx="9" type="subTitle"/>
          </p:nvPr>
        </p:nvSpPr>
        <p:spPr>
          <a:xfrm>
            <a:off x="6080575" y="1890163"/>
            <a:ext cx="2305500" cy="73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5" name="Google Shape;115;p13"/>
          <p:cNvSpPr txBox="1"/>
          <p:nvPr>
            <p:ph idx="13" type="subTitle"/>
          </p:nvPr>
        </p:nvSpPr>
        <p:spPr>
          <a:xfrm>
            <a:off x="757925" y="3466491"/>
            <a:ext cx="2305500" cy="73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6" name="Google Shape;116;p13"/>
          <p:cNvSpPr txBox="1"/>
          <p:nvPr>
            <p:ph idx="14" type="subTitle"/>
          </p:nvPr>
        </p:nvSpPr>
        <p:spPr>
          <a:xfrm>
            <a:off x="3419250" y="3466491"/>
            <a:ext cx="2305500" cy="73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7" name="Google Shape;117;p13"/>
          <p:cNvSpPr txBox="1"/>
          <p:nvPr>
            <p:ph idx="15" type="subTitle"/>
          </p:nvPr>
        </p:nvSpPr>
        <p:spPr>
          <a:xfrm>
            <a:off x="6080575" y="3466491"/>
            <a:ext cx="2305500" cy="73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8" name="Shape 118"/>
        <p:cNvGrpSpPr/>
        <p:nvPr/>
      </p:nvGrpSpPr>
      <p:grpSpPr>
        <a:xfrm>
          <a:off x="0" y="0"/>
          <a:ext cx="0" cy="0"/>
          <a:chOff x="0" y="0"/>
          <a:chExt cx="0" cy="0"/>
        </a:xfrm>
      </p:grpSpPr>
      <p:pic>
        <p:nvPicPr>
          <p:cNvPr id="119" name="Google Shape;119;p14"/>
          <p:cNvPicPr preferRelativeResize="0"/>
          <p:nvPr/>
        </p:nvPicPr>
        <p:blipFill>
          <a:blip r:embed="rId2">
            <a:alphaModFix/>
          </a:blip>
          <a:stretch>
            <a:fillRect/>
          </a:stretch>
        </p:blipFill>
        <p:spPr>
          <a:xfrm rot="5400000">
            <a:off x="8424000" y="0"/>
            <a:ext cx="3549850" cy="3549850"/>
          </a:xfrm>
          <a:prstGeom prst="rect">
            <a:avLst/>
          </a:prstGeom>
          <a:noFill/>
          <a:ln>
            <a:noFill/>
          </a:ln>
        </p:spPr>
      </p:pic>
      <p:grpSp>
        <p:nvGrpSpPr>
          <p:cNvPr id="120" name="Google Shape;120;p14"/>
          <p:cNvGrpSpPr/>
          <p:nvPr/>
        </p:nvGrpSpPr>
        <p:grpSpPr>
          <a:xfrm>
            <a:off x="-1891100" y="3856963"/>
            <a:ext cx="13412325" cy="3433725"/>
            <a:chOff x="-1891100" y="3856963"/>
            <a:chExt cx="13412325" cy="3433725"/>
          </a:xfrm>
        </p:grpSpPr>
        <p:pic>
          <p:nvPicPr>
            <p:cNvPr id="121" name="Google Shape;121;p14"/>
            <p:cNvPicPr preferRelativeResize="0"/>
            <p:nvPr/>
          </p:nvPicPr>
          <p:blipFill>
            <a:blip r:embed="rId3">
              <a:alphaModFix/>
            </a:blip>
            <a:stretch>
              <a:fillRect/>
            </a:stretch>
          </p:blipFill>
          <p:spPr>
            <a:xfrm rot="10800000">
              <a:off x="-1891100" y="3983988"/>
              <a:ext cx="3306700" cy="3306700"/>
            </a:xfrm>
            <a:prstGeom prst="rect">
              <a:avLst/>
            </a:prstGeom>
            <a:noFill/>
            <a:ln>
              <a:noFill/>
            </a:ln>
          </p:spPr>
        </p:pic>
        <p:pic>
          <p:nvPicPr>
            <p:cNvPr id="122" name="Google Shape;122;p14"/>
            <p:cNvPicPr preferRelativeResize="0"/>
            <p:nvPr/>
          </p:nvPicPr>
          <p:blipFill>
            <a:blip r:embed="rId3">
              <a:alphaModFix/>
            </a:blip>
            <a:stretch>
              <a:fillRect/>
            </a:stretch>
          </p:blipFill>
          <p:spPr>
            <a:xfrm rot="-5400000">
              <a:off x="8214525" y="3856963"/>
              <a:ext cx="3306700" cy="3306700"/>
            </a:xfrm>
            <a:prstGeom prst="rect">
              <a:avLst/>
            </a:prstGeom>
            <a:noFill/>
            <a:ln>
              <a:noFill/>
            </a:ln>
          </p:spPr>
        </p:pic>
      </p:grpSp>
      <p:grpSp>
        <p:nvGrpSpPr>
          <p:cNvPr id="123" name="Google Shape;123;p14"/>
          <p:cNvGrpSpPr/>
          <p:nvPr/>
        </p:nvGrpSpPr>
        <p:grpSpPr>
          <a:xfrm>
            <a:off x="-1560425" y="-2151650"/>
            <a:ext cx="5958225" cy="9751150"/>
            <a:chOff x="-1560425" y="-2151650"/>
            <a:chExt cx="5958225" cy="9751150"/>
          </a:xfrm>
        </p:grpSpPr>
        <p:pic>
          <p:nvPicPr>
            <p:cNvPr id="124" name="Google Shape;124;p14"/>
            <p:cNvPicPr preferRelativeResize="0"/>
            <p:nvPr/>
          </p:nvPicPr>
          <p:blipFill>
            <a:blip r:embed="rId4">
              <a:alphaModFix/>
            </a:blip>
            <a:stretch>
              <a:fillRect/>
            </a:stretch>
          </p:blipFill>
          <p:spPr>
            <a:xfrm rot="5400000">
              <a:off x="1503325" y="4705025"/>
              <a:ext cx="2894475" cy="2894475"/>
            </a:xfrm>
            <a:prstGeom prst="rect">
              <a:avLst/>
            </a:prstGeom>
            <a:noFill/>
            <a:ln>
              <a:noFill/>
            </a:ln>
          </p:spPr>
        </p:pic>
        <p:pic>
          <p:nvPicPr>
            <p:cNvPr id="125" name="Google Shape;125;p14"/>
            <p:cNvPicPr preferRelativeResize="0"/>
            <p:nvPr/>
          </p:nvPicPr>
          <p:blipFill>
            <a:blip r:embed="rId4">
              <a:alphaModFix/>
            </a:blip>
            <a:stretch>
              <a:fillRect/>
            </a:stretch>
          </p:blipFill>
          <p:spPr>
            <a:xfrm rot="5400000">
              <a:off x="-1560425" y="-2151650"/>
              <a:ext cx="2894475" cy="2894475"/>
            </a:xfrm>
            <a:prstGeom prst="rect">
              <a:avLst/>
            </a:prstGeom>
            <a:noFill/>
            <a:ln>
              <a:noFill/>
            </a:ln>
          </p:spPr>
        </p:pic>
      </p:grpSp>
      <p:pic>
        <p:nvPicPr>
          <p:cNvPr id="126" name="Google Shape;126;p14"/>
          <p:cNvPicPr preferRelativeResize="0"/>
          <p:nvPr/>
        </p:nvPicPr>
        <p:blipFill>
          <a:blip r:embed="rId5">
            <a:alphaModFix/>
          </a:blip>
          <a:stretch>
            <a:fillRect/>
          </a:stretch>
        </p:blipFill>
        <p:spPr>
          <a:xfrm rot="5400000">
            <a:off x="-2240125" y="2408850"/>
            <a:ext cx="2686700" cy="2686700"/>
          </a:xfrm>
          <a:prstGeom prst="rect">
            <a:avLst/>
          </a:prstGeom>
          <a:noFill/>
          <a:ln>
            <a:noFill/>
          </a:ln>
        </p:spPr>
      </p:pic>
      <p:sp>
        <p:nvSpPr>
          <p:cNvPr id="127" name="Google Shape;12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28" name="Shape 128"/>
        <p:cNvGrpSpPr/>
        <p:nvPr/>
      </p:nvGrpSpPr>
      <p:grpSpPr>
        <a:xfrm>
          <a:off x="0" y="0"/>
          <a:ext cx="0" cy="0"/>
          <a:chOff x="0" y="0"/>
          <a:chExt cx="0" cy="0"/>
        </a:xfrm>
      </p:grpSpPr>
      <p:grpSp>
        <p:nvGrpSpPr>
          <p:cNvPr id="129" name="Google Shape;129;p15"/>
          <p:cNvGrpSpPr/>
          <p:nvPr/>
        </p:nvGrpSpPr>
        <p:grpSpPr>
          <a:xfrm>
            <a:off x="1767825" y="-2861687"/>
            <a:ext cx="7927975" cy="10670050"/>
            <a:chOff x="1767825" y="-2861687"/>
            <a:chExt cx="7927975" cy="10670050"/>
          </a:xfrm>
        </p:grpSpPr>
        <p:pic>
          <p:nvPicPr>
            <p:cNvPr id="130" name="Google Shape;130;p15"/>
            <p:cNvPicPr preferRelativeResize="0"/>
            <p:nvPr/>
          </p:nvPicPr>
          <p:blipFill>
            <a:blip r:embed="rId2">
              <a:alphaModFix/>
            </a:blip>
            <a:stretch>
              <a:fillRect/>
            </a:stretch>
          </p:blipFill>
          <p:spPr>
            <a:xfrm rot="-5400000">
              <a:off x="6389100" y="-2697175"/>
              <a:ext cx="3306700" cy="3306700"/>
            </a:xfrm>
            <a:prstGeom prst="rect">
              <a:avLst/>
            </a:prstGeom>
            <a:noFill/>
            <a:ln>
              <a:noFill/>
            </a:ln>
          </p:spPr>
        </p:pic>
        <p:pic>
          <p:nvPicPr>
            <p:cNvPr id="131" name="Google Shape;131;p15"/>
            <p:cNvPicPr preferRelativeResize="0"/>
            <p:nvPr/>
          </p:nvPicPr>
          <p:blipFill>
            <a:blip r:embed="rId2">
              <a:alphaModFix/>
            </a:blip>
            <a:stretch>
              <a:fillRect/>
            </a:stretch>
          </p:blipFill>
          <p:spPr>
            <a:xfrm rot="10800000">
              <a:off x="5648800" y="4501663"/>
              <a:ext cx="3306700" cy="3306700"/>
            </a:xfrm>
            <a:prstGeom prst="rect">
              <a:avLst/>
            </a:prstGeom>
            <a:noFill/>
            <a:ln>
              <a:noFill/>
            </a:ln>
          </p:spPr>
        </p:pic>
        <p:pic>
          <p:nvPicPr>
            <p:cNvPr id="132" name="Google Shape;132;p15"/>
            <p:cNvPicPr preferRelativeResize="0"/>
            <p:nvPr/>
          </p:nvPicPr>
          <p:blipFill>
            <a:blip r:embed="rId2">
              <a:alphaModFix/>
            </a:blip>
            <a:stretch>
              <a:fillRect/>
            </a:stretch>
          </p:blipFill>
          <p:spPr>
            <a:xfrm flipH="1">
              <a:off x="1767825" y="-2861687"/>
              <a:ext cx="3306700" cy="3306700"/>
            </a:xfrm>
            <a:prstGeom prst="rect">
              <a:avLst/>
            </a:prstGeom>
            <a:noFill/>
            <a:ln>
              <a:noFill/>
            </a:ln>
          </p:spPr>
        </p:pic>
      </p:grpSp>
      <p:pic>
        <p:nvPicPr>
          <p:cNvPr id="133" name="Google Shape;133;p15"/>
          <p:cNvPicPr preferRelativeResize="0"/>
          <p:nvPr/>
        </p:nvPicPr>
        <p:blipFill>
          <a:blip r:embed="rId3">
            <a:alphaModFix/>
          </a:blip>
          <a:stretch>
            <a:fillRect/>
          </a:stretch>
        </p:blipFill>
        <p:spPr>
          <a:xfrm rot="-5400000">
            <a:off x="-2738300" y="195200"/>
            <a:ext cx="3549850" cy="3549850"/>
          </a:xfrm>
          <a:prstGeom prst="rect">
            <a:avLst/>
          </a:prstGeom>
          <a:noFill/>
          <a:ln>
            <a:noFill/>
          </a:ln>
        </p:spPr>
      </p:pic>
      <p:grpSp>
        <p:nvGrpSpPr>
          <p:cNvPr id="134" name="Google Shape;134;p15"/>
          <p:cNvGrpSpPr/>
          <p:nvPr/>
        </p:nvGrpSpPr>
        <p:grpSpPr>
          <a:xfrm>
            <a:off x="-1719237" y="611550"/>
            <a:ext cx="13249075" cy="6493988"/>
            <a:chOff x="-1719237" y="611550"/>
            <a:chExt cx="13249075" cy="6493988"/>
          </a:xfrm>
        </p:grpSpPr>
        <p:pic>
          <p:nvPicPr>
            <p:cNvPr id="135" name="Google Shape;135;p15"/>
            <p:cNvPicPr preferRelativeResize="0"/>
            <p:nvPr/>
          </p:nvPicPr>
          <p:blipFill>
            <a:blip r:embed="rId4">
              <a:alphaModFix/>
            </a:blip>
            <a:stretch>
              <a:fillRect/>
            </a:stretch>
          </p:blipFill>
          <p:spPr>
            <a:xfrm rot="10800000">
              <a:off x="-1719237" y="4211063"/>
              <a:ext cx="2894475" cy="2894475"/>
            </a:xfrm>
            <a:prstGeom prst="rect">
              <a:avLst/>
            </a:prstGeom>
            <a:noFill/>
            <a:ln>
              <a:noFill/>
            </a:ln>
          </p:spPr>
        </p:pic>
        <p:pic>
          <p:nvPicPr>
            <p:cNvPr id="136" name="Google Shape;136;p15"/>
            <p:cNvPicPr preferRelativeResize="0"/>
            <p:nvPr/>
          </p:nvPicPr>
          <p:blipFill>
            <a:blip r:embed="rId4">
              <a:alphaModFix/>
            </a:blip>
            <a:stretch>
              <a:fillRect/>
            </a:stretch>
          </p:blipFill>
          <p:spPr>
            <a:xfrm rot="10800000">
              <a:off x="8635363" y="611550"/>
              <a:ext cx="2894475" cy="2894475"/>
            </a:xfrm>
            <a:prstGeom prst="rect">
              <a:avLst/>
            </a:prstGeom>
            <a:noFill/>
            <a:ln>
              <a:noFill/>
            </a:ln>
          </p:spPr>
        </p:pic>
      </p:grpSp>
      <p:grpSp>
        <p:nvGrpSpPr>
          <p:cNvPr id="137" name="Google Shape;137;p15"/>
          <p:cNvGrpSpPr/>
          <p:nvPr/>
        </p:nvGrpSpPr>
        <p:grpSpPr>
          <a:xfrm>
            <a:off x="4531325" y="-2387175"/>
            <a:ext cx="3495900" cy="9885550"/>
            <a:chOff x="4531325" y="-2387175"/>
            <a:chExt cx="3495900" cy="9885550"/>
          </a:xfrm>
        </p:grpSpPr>
        <p:pic>
          <p:nvPicPr>
            <p:cNvPr id="138" name="Google Shape;138;p15"/>
            <p:cNvPicPr preferRelativeResize="0"/>
            <p:nvPr/>
          </p:nvPicPr>
          <p:blipFill>
            <a:blip r:embed="rId5">
              <a:alphaModFix/>
            </a:blip>
            <a:stretch>
              <a:fillRect/>
            </a:stretch>
          </p:blipFill>
          <p:spPr>
            <a:xfrm rot="5400000">
              <a:off x="5340525" y="-2387175"/>
              <a:ext cx="2686700" cy="2686700"/>
            </a:xfrm>
            <a:prstGeom prst="rect">
              <a:avLst/>
            </a:prstGeom>
            <a:noFill/>
            <a:ln>
              <a:noFill/>
            </a:ln>
          </p:spPr>
        </p:pic>
        <p:pic>
          <p:nvPicPr>
            <p:cNvPr id="139" name="Google Shape;139;p15"/>
            <p:cNvPicPr preferRelativeResize="0"/>
            <p:nvPr/>
          </p:nvPicPr>
          <p:blipFill>
            <a:blip r:embed="rId5">
              <a:alphaModFix/>
            </a:blip>
            <a:stretch>
              <a:fillRect/>
            </a:stretch>
          </p:blipFill>
          <p:spPr>
            <a:xfrm rot="5400000">
              <a:off x="4531325" y="4811675"/>
              <a:ext cx="2686700" cy="2686700"/>
            </a:xfrm>
            <a:prstGeom prst="rect">
              <a:avLst/>
            </a:prstGeom>
            <a:noFill/>
            <a:ln>
              <a:noFill/>
            </a:ln>
          </p:spPr>
        </p:pic>
      </p:grpSp>
      <p:sp>
        <p:nvSpPr>
          <p:cNvPr id="140" name="Google Shape;140;p15"/>
          <p:cNvSpPr txBox="1"/>
          <p:nvPr>
            <p:ph type="title"/>
          </p:nvPr>
        </p:nvSpPr>
        <p:spPr>
          <a:xfrm>
            <a:off x="4459425" y="1772450"/>
            <a:ext cx="3233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4459425" y="2384650"/>
            <a:ext cx="3233100" cy="98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42" name="Shape 142"/>
        <p:cNvGrpSpPr/>
        <p:nvPr/>
      </p:nvGrpSpPr>
      <p:grpSpPr>
        <a:xfrm>
          <a:off x="0" y="0"/>
          <a:ext cx="0" cy="0"/>
          <a:chOff x="0" y="0"/>
          <a:chExt cx="0" cy="0"/>
        </a:xfrm>
      </p:grpSpPr>
      <p:grpSp>
        <p:nvGrpSpPr>
          <p:cNvPr id="143" name="Google Shape;143;p16"/>
          <p:cNvGrpSpPr/>
          <p:nvPr/>
        </p:nvGrpSpPr>
        <p:grpSpPr>
          <a:xfrm>
            <a:off x="-3736750" y="-783000"/>
            <a:ext cx="15537338" cy="8319225"/>
            <a:chOff x="-3736750" y="-783000"/>
            <a:chExt cx="15537338" cy="8319225"/>
          </a:xfrm>
        </p:grpSpPr>
        <p:pic>
          <p:nvPicPr>
            <p:cNvPr id="144" name="Google Shape;144;p16"/>
            <p:cNvPicPr preferRelativeResize="0"/>
            <p:nvPr/>
          </p:nvPicPr>
          <p:blipFill>
            <a:blip r:embed="rId2">
              <a:alphaModFix/>
            </a:blip>
            <a:stretch>
              <a:fillRect/>
            </a:stretch>
          </p:blipFill>
          <p:spPr>
            <a:xfrm rot="10800000">
              <a:off x="8493888" y="2555100"/>
              <a:ext cx="3306700" cy="3306700"/>
            </a:xfrm>
            <a:prstGeom prst="rect">
              <a:avLst/>
            </a:prstGeom>
            <a:noFill/>
            <a:ln>
              <a:noFill/>
            </a:ln>
          </p:spPr>
        </p:pic>
        <p:pic>
          <p:nvPicPr>
            <p:cNvPr id="145" name="Google Shape;145;p16"/>
            <p:cNvPicPr preferRelativeResize="0"/>
            <p:nvPr/>
          </p:nvPicPr>
          <p:blipFill>
            <a:blip r:embed="rId2">
              <a:alphaModFix/>
            </a:blip>
            <a:stretch>
              <a:fillRect/>
            </a:stretch>
          </p:blipFill>
          <p:spPr>
            <a:xfrm flipH="1">
              <a:off x="-3736750" y="-783000"/>
              <a:ext cx="4148250" cy="4148250"/>
            </a:xfrm>
            <a:prstGeom prst="rect">
              <a:avLst/>
            </a:prstGeom>
            <a:noFill/>
            <a:ln>
              <a:noFill/>
            </a:ln>
          </p:spPr>
        </p:pic>
        <p:pic>
          <p:nvPicPr>
            <p:cNvPr id="146" name="Google Shape;146;p16"/>
            <p:cNvPicPr preferRelativeResize="0"/>
            <p:nvPr/>
          </p:nvPicPr>
          <p:blipFill>
            <a:blip r:embed="rId2">
              <a:alphaModFix/>
            </a:blip>
            <a:stretch>
              <a:fillRect/>
            </a:stretch>
          </p:blipFill>
          <p:spPr>
            <a:xfrm rot="10800000">
              <a:off x="-1337337" y="4229525"/>
              <a:ext cx="3306700" cy="3306700"/>
            </a:xfrm>
            <a:prstGeom prst="rect">
              <a:avLst/>
            </a:prstGeom>
            <a:noFill/>
            <a:ln>
              <a:noFill/>
            </a:ln>
          </p:spPr>
        </p:pic>
      </p:grpSp>
      <p:grpSp>
        <p:nvGrpSpPr>
          <p:cNvPr id="147" name="Google Shape;147;p16"/>
          <p:cNvGrpSpPr/>
          <p:nvPr/>
        </p:nvGrpSpPr>
        <p:grpSpPr>
          <a:xfrm>
            <a:off x="-2778775" y="1017713"/>
            <a:ext cx="13642438" cy="5515263"/>
            <a:chOff x="-2778775" y="1017713"/>
            <a:chExt cx="13642438" cy="5515263"/>
          </a:xfrm>
        </p:grpSpPr>
        <p:pic>
          <p:nvPicPr>
            <p:cNvPr id="148" name="Google Shape;148;p16"/>
            <p:cNvPicPr preferRelativeResize="0"/>
            <p:nvPr/>
          </p:nvPicPr>
          <p:blipFill>
            <a:blip r:embed="rId3">
              <a:alphaModFix/>
            </a:blip>
            <a:stretch>
              <a:fillRect/>
            </a:stretch>
          </p:blipFill>
          <p:spPr>
            <a:xfrm rot="5400000">
              <a:off x="7971338" y="3640650"/>
              <a:ext cx="2892325" cy="2892325"/>
            </a:xfrm>
            <a:prstGeom prst="rect">
              <a:avLst/>
            </a:prstGeom>
            <a:noFill/>
            <a:ln>
              <a:noFill/>
            </a:ln>
          </p:spPr>
        </p:pic>
        <p:pic>
          <p:nvPicPr>
            <p:cNvPr id="149" name="Google Shape;149;p16"/>
            <p:cNvPicPr preferRelativeResize="0"/>
            <p:nvPr/>
          </p:nvPicPr>
          <p:blipFill>
            <a:blip r:embed="rId4">
              <a:alphaModFix/>
            </a:blip>
            <a:stretch>
              <a:fillRect/>
            </a:stretch>
          </p:blipFill>
          <p:spPr>
            <a:xfrm rot="5400000">
              <a:off x="-2778775" y="1017713"/>
              <a:ext cx="3389525" cy="3389525"/>
            </a:xfrm>
            <a:prstGeom prst="rect">
              <a:avLst/>
            </a:prstGeom>
            <a:noFill/>
            <a:ln>
              <a:noFill/>
            </a:ln>
          </p:spPr>
        </p:pic>
      </p:grpSp>
      <p:grpSp>
        <p:nvGrpSpPr>
          <p:cNvPr id="150" name="Google Shape;150;p16"/>
          <p:cNvGrpSpPr/>
          <p:nvPr/>
        </p:nvGrpSpPr>
        <p:grpSpPr>
          <a:xfrm>
            <a:off x="3151788" y="-402500"/>
            <a:ext cx="8317125" cy="7846925"/>
            <a:chOff x="3151788" y="-402500"/>
            <a:chExt cx="8317125" cy="7846925"/>
          </a:xfrm>
        </p:grpSpPr>
        <p:pic>
          <p:nvPicPr>
            <p:cNvPr id="151" name="Google Shape;151;p16"/>
            <p:cNvPicPr preferRelativeResize="0"/>
            <p:nvPr/>
          </p:nvPicPr>
          <p:blipFill>
            <a:blip r:embed="rId5">
              <a:alphaModFix/>
            </a:blip>
            <a:stretch>
              <a:fillRect/>
            </a:stretch>
          </p:blipFill>
          <p:spPr>
            <a:xfrm rot="10800000">
              <a:off x="3151788" y="4604000"/>
              <a:ext cx="2840425" cy="2840425"/>
            </a:xfrm>
            <a:prstGeom prst="rect">
              <a:avLst/>
            </a:prstGeom>
            <a:noFill/>
            <a:ln>
              <a:noFill/>
            </a:ln>
          </p:spPr>
        </p:pic>
        <p:pic>
          <p:nvPicPr>
            <p:cNvPr id="152" name="Google Shape;152;p16"/>
            <p:cNvPicPr preferRelativeResize="0"/>
            <p:nvPr/>
          </p:nvPicPr>
          <p:blipFill>
            <a:blip r:embed="rId5">
              <a:alphaModFix/>
            </a:blip>
            <a:stretch>
              <a:fillRect/>
            </a:stretch>
          </p:blipFill>
          <p:spPr>
            <a:xfrm flipH="1" rot="10800000">
              <a:off x="8628488" y="-402500"/>
              <a:ext cx="2840425" cy="2840425"/>
            </a:xfrm>
            <a:prstGeom prst="rect">
              <a:avLst/>
            </a:prstGeom>
            <a:noFill/>
            <a:ln>
              <a:noFill/>
            </a:ln>
          </p:spPr>
        </p:pic>
      </p:grpSp>
      <p:sp>
        <p:nvSpPr>
          <p:cNvPr id="153" name="Google Shape;15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6"/>
          <p:cNvSpPr txBox="1"/>
          <p:nvPr>
            <p:ph idx="1" type="body"/>
          </p:nvPr>
        </p:nvSpPr>
        <p:spPr>
          <a:xfrm>
            <a:off x="720000" y="1139550"/>
            <a:ext cx="7704000" cy="1231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2">
            <a:alphaModFix/>
          </a:blip>
          <a:stretch>
            <a:fillRect/>
          </a:stretch>
        </p:blipFill>
        <p:spPr>
          <a:xfrm rot="5400000">
            <a:off x="8424000" y="0"/>
            <a:ext cx="3549850" cy="3549850"/>
          </a:xfrm>
          <a:prstGeom prst="rect">
            <a:avLst/>
          </a:prstGeom>
          <a:noFill/>
          <a:ln>
            <a:noFill/>
          </a:ln>
        </p:spPr>
      </p:pic>
      <p:grpSp>
        <p:nvGrpSpPr>
          <p:cNvPr id="157" name="Google Shape;157;p17"/>
          <p:cNvGrpSpPr/>
          <p:nvPr/>
        </p:nvGrpSpPr>
        <p:grpSpPr>
          <a:xfrm>
            <a:off x="-1891100" y="3856963"/>
            <a:ext cx="13412325" cy="3433725"/>
            <a:chOff x="-1891100" y="3856963"/>
            <a:chExt cx="13412325" cy="3433725"/>
          </a:xfrm>
        </p:grpSpPr>
        <p:pic>
          <p:nvPicPr>
            <p:cNvPr id="158" name="Google Shape;158;p17"/>
            <p:cNvPicPr preferRelativeResize="0"/>
            <p:nvPr/>
          </p:nvPicPr>
          <p:blipFill>
            <a:blip r:embed="rId3">
              <a:alphaModFix/>
            </a:blip>
            <a:stretch>
              <a:fillRect/>
            </a:stretch>
          </p:blipFill>
          <p:spPr>
            <a:xfrm rot="10800000">
              <a:off x="-1891100" y="3983988"/>
              <a:ext cx="3306700" cy="3306700"/>
            </a:xfrm>
            <a:prstGeom prst="rect">
              <a:avLst/>
            </a:prstGeom>
            <a:noFill/>
            <a:ln>
              <a:noFill/>
            </a:ln>
          </p:spPr>
        </p:pic>
        <p:pic>
          <p:nvPicPr>
            <p:cNvPr id="159" name="Google Shape;159;p17"/>
            <p:cNvPicPr preferRelativeResize="0"/>
            <p:nvPr/>
          </p:nvPicPr>
          <p:blipFill>
            <a:blip r:embed="rId3">
              <a:alphaModFix/>
            </a:blip>
            <a:stretch>
              <a:fillRect/>
            </a:stretch>
          </p:blipFill>
          <p:spPr>
            <a:xfrm rot="-5400000">
              <a:off x="8214525" y="3856963"/>
              <a:ext cx="3306700" cy="3306700"/>
            </a:xfrm>
            <a:prstGeom prst="rect">
              <a:avLst/>
            </a:prstGeom>
            <a:noFill/>
            <a:ln>
              <a:noFill/>
            </a:ln>
          </p:spPr>
        </p:pic>
      </p:grpSp>
      <p:grpSp>
        <p:nvGrpSpPr>
          <p:cNvPr id="160" name="Google Shape;160;p17"/>
          <p:cNvGrpSpPr/>
          <p:nvPr/>
        </p:nvGrpSpPr>
        <p:grpSpPr>
          <a:xfrm>
            <a:off x="-1560425" y="-2151650"/>
            <a:ext cx="5958225" cy="9751150"/>
            <a:chOff x="-1560425" y="-2151650"/>
            <a:chExt cx="5958225" cy="9751150"/>
          </a:xfrm>
        </p:grpSpPr>
        <p:pic>
          <p:nvPicPr>
            <p:cNvPr id="161" name="Google Shape;161;p17"/>
            <p:cNvPicPr preferRelativeResize="0"/>
            <p:nvPr/>
          </p:nvPicPr>
          <p:blipFill>
            <a:blip r:embed="rId4">
              <a:alphaModFix/>
            </a:blip>
            <a:stretch>
              <a:fillRect/>
            </a:stretch>
          </p:blipFill>
          <p:spPr>
            <a:xfrm rot="5400000">
              <a:off x="1503325" y="4705025"/>
              <a:ext cx="2894475" cy="2894475"/>
            </a:xfrm>
            <a:prstGeom prst="rect">
              <a:avLst/>
            </a:prstGeom>
            <a:noFill/>
            <a:ln>
              <a:noFill/>
            </a:ln>
          </p:spPr>
        </p:pic>
        <p:pic>
          <p:nvPicPr>
            <p:cNvPr id="162" name="Google Shape;162;p17"/>
            <p:cNvPicPr preferRelativeResize="0"/>
            <p:nvPr/>
          </p:nvPicPr>
          <p:blipFill>
            <a:blip r:embed="rId4">
              <a:alphaModFix/>
            </a:blip>
            <a:stretch>
              <a:fillRect/>
            </a:stretch>
          </p:blipFill>
          <p:spPr>
            <a:xfrm rot="5400000">
              <a:off x="-1560425" y="-2151650"/>
              <a:ext cx="2894475" cy="2894475"/>
            </a:xfrm>
            <a:prstGeom prst="rect">
              <a:avLst/>
            </a:prstGeom>
            <a:noFill/>
            <a:ln>
              <a:noFill/>
            </a:ln>
          </p:spPr>
        </p:pic>
      </p:grpSp>
      <p:sp>
        <p:nvSpPr>
          <p:cNvPr id="163" name="Google Shape;16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4" name="Google Shape;164;p17"/>
          <p:cNvSpPr txBox="1"/>
          <p:nvPr>
            <p:ph idx="1" type="body"/>
          </p:nvPr>
        </p:nvSpPr>
        <p:spPr>
          <a:xfrm>
            <a:off x="720000" y="1139543"/>
            <a:ext cx="7704000" cy="2250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5" name="Shape 165"/>
        <p:cNvGrpSpPr/>
        <p:nvPr/>
      </p:nvGrpSpPr>
      <p:grpSpPr>
        <a:xfrm>
          <a:off x="0" y="0"/>
          <a:ext cx="0" cy="0"/>
          <a:chOff x="0" y="0"/>
          <a:chExt cx="0" cy="0"/>
        </a:xfrm>
      </p:grpSpPr>
      <p:grpSp>
        <p:nvGrpSpPr>
          <p:cNvPr id="166" name="Google Shape;166;p18"/>
          <p:cNvGrpSpPr/>
          <p:nvPr/>
        </p:nvGrpSpPr>
        <p:grpSpPr>
          <a:xfrm>
            <a:off x="-2423925" y="-1027950"/>
            <a:ext cx="14213750" cy="8093263"/>
            <a:chOff x="-2423925" y="-1027950"/>
            <a:chExt cx="14213750" cy="8093263"/>
          </a:xfrm>
        </p:grpSpPr>
        <p:pic>
          <p:nvPicPr>
            <p:cNvPr id="167" name="Google Shape;167;p18"/>
            <p:cNvPicPr preferRelativeResize="0"/>
            <p:nvPr/>
          </p:nvPicPr>
          <p:blipFill>
            <a:blip r:embed="rId2">
              <a:alphaModFix/>
            </a:blip>
            <a:stretch>
              <a:fillRect/>
            </a:stretch>
          </p:blipFill>
          <p:spPr>
            <a:xfrm rot="-5400000">
              <a:off x="-2423925" y="3699488"/>
              <a:ext cx="3365825" cy="3365825"/>
            </a:xfrm>
            <a:prstGeom prst="rect">
              <a:avLst/>
            </a:prstGeom>
            <a:noFill/>
            <a:ln>
              <a:noFill/>
            </a:ln>
          </p:spPr>
        </p:pic>
        <p:pic>
          <p:nvPicPr>
            <p:cNvPr id="168" name="Google Shape;168;p18"/>
            <p:cNvPicPr preferRelativeResize="0"/>
            <p:nvPr/>
          </p:nvPicPr>
          <p:blipFill>
            <a:blip r:embed="rId2">
              <a:alphaModFix/>
            </a:blip>
            <a:stretch>
              <a:fillRect/>
            </a:stretch>
          </p:blipFill>
          <p:spPr>
            <a:xfrm rot="-5400000">
              <a:off x="8424000" y="-1027950"/>
              <a:ext cx="3365825" cy="3365825"/>
            </a:xfrm>
            <a:prstGeom prst="rect">
              <a:avLst/>
            </a:prstGeom>
            <a:noFill/>
            <a:ln>
              <a:noFill/>
            </a:ln>
          </p:spPr>
        </p:pic>
      </p:grpSp>
      <p:grpSp>
        <p:nvGrpSpPr>
          <p:cNvPr id="169" name="Google Shape;169;p18"/>
          <p:cNvGrpSpPr/>
          <p:nvPr/>
        </p:nvGrpSpPr>
        <p:grpSpPr>
          <a:xfrm>
            <a:off x="-2384500" y="539500"/>
            <a:ext cx="13876400" cy="4392500"/>
            <a:chOff x="-2384500" y="539500"/>
            <a:chExt cx="13876400" cy="4392500"/>
          </a:xfrm>
        </p:grpSpPr>
        <p:pic>
          <p:nvPicPr>
            <p:cNvPr id="170" name="Google Shape;170;p18"/>
            <p:cNvPicPr preferRelativeResize="0"/>
            <p:nvPr/>
          </p:nvPicPr>
          <p:blipFill>
            <a:blip r:embed="rId3">
              <a:alphaModFix/>
            </a:blip>
            <a:stretch>
              <a:fillRect/>
            </a:stretch>
          </p:blipFill>
          <p:spPr>
            <a:xfrm rot="5400000">
              <a:off x="-2384500" y="2039675"/>
              <a:ext cx="2892325" cy="2892325"/>
            </a:xfrm>
            <a:prstGeom prst="rect">
              <a:avLst/>
            </a:prstGeom>
            <a:noFill/>
            <a:ln>
              <a:noFill/>
            </a:ln>
          </p:spPr>
        </p:pic>
        <p:pic>
          <p:nvPicPr>
            <p:cNvPr id="171" name="Google Shape;171;p18"/>
            <p:cNvPicPr preferRelativeResize="0"/>
            <p:nvPr/>
          </p:nvPicPr>
          <p:blipFill>
            <a:blip r:embed="rId4">
              <a:alphaModFix/>
            </a:blip>
            <a:stretch>
              <a:fillRect/>
            </a:stretch>
          </p:blipFill>
          <p:spPr>
            <a:xfrm>
              <a:off x="8805200" y="539500"/>
              <a:ext cx="2686700" cy="2686700"/>
            </a:xfrm>
            <a:prstGeom prst="rect">
              <a:avLst/>
            </a:prstGeom>
            <a:noFill/>
            <a:ln>
              <a:noFill/>
            </a:ln>
          </p:spPr>
        </p:pic>
      </p:grpSp>
      <p:grpSp>
        <p:nvGrpSpPr>
          <p:cNvPr id="172" name="Google Shape;172;p18"/>
          <p:cNvGrpSpPr/>
          <p:nvPr/>
        </p:nvGrpSpPr>
        <p:grpSpPr>
          <a:xfrm>
            <a:off x="-1955612" y="-621175"/>
            <a:ext cx="10806613" cy="7782475"/>
            <a:chOff x="-1955612" y="-621175"/>
            <a:chExt cx="10806613" cy="7782475"/>
          </a:xfrm>
        </p:grpSpPr>
        <p:pic>
          <p:nvPicPr>
            <p:cNvPr id="173" name="Google Shape;173;p18"/>
            <p:cNvPicPr preferRelativeResize="0"/>
            <p:nvPr/>
          </p:nvPicPr>
          <p:blipFill>
            <a:blip r:embed="rId5">
              <a:alphaModFix/>
            </a:blip>
            <a:stretch>
              <a:fillRect/>
            </a:stretch>
          </p:blipFill>
          <p:spPr>
            <a:xfrm rot="10800000">
              <a:off x="6421800" y="4732100"/>
              <a:ext cx="2429200" cy="2429200"/>
            </a:xfrm>
            <a:prstGeom prst="rect">
              <a:avLst/>
            </a:prstGeom>
            <a:noFill/>
            <a:ln>
              <a:noFill/>
            </a:ln>
          </p:spPr>
        </p:pic>
        <p:pic>
          <p:nvPicPr>
            <p:cNvPr id="174" name="Google Shape;174;p18"/>
            <p:cNvPicPr preferRelativeResize="0"/>
            <p:nvPr/>
          </p:nvPicPr>
          <p:blipFill>
            <a:blip r:embed="rId5">
              <a:alphaModFix/>
            </a:blip>
            <a:stretch>
              <a:fillRect/>
            </a:stretch>
          </p:blipFill>
          <p:spPr>
            <a:xfrm rot="10800000">
              <a:off x="-1955612" y="-621175"/>
              <a:ext cx="2429200" cy="2429200"/>
            </a:xfrm>
            <a:prstGeom prst="rect">
              <a:avLst/>
            </a:prstGeom>
            <a:noFill/>
            <a:ln>
              <a:noFill/>
            </a:ln>
          </p:spPr>
        </p:pic>
      </p:grpSp>
      <p:sp>
        <p:nvSpPr>
          <p:cNvPr id="175" name="Google Shape;17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18"/>
          <p:cNvSpPr txBox="1"/>
          <p:nvPr>
            <p:ph idx="1" type="subTitle"/>
          </p:nvPr>
        </p:nvSpPr>
        <p:spPr>
          <a:xfrm>
            <a:off x="828699" y="2939825"/>
            <a:ext cx="2343000" cy="16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8"/>
          <p:cNvSpPr txBox="1"/>
          <p:nvPr>
            <p:ph idx="2" type="subTitle"/>
          </p:nvPr>
        </p:nvSpPr>
        <p:spPr>
          <a:xfrm>
            <a:off x="3400488" y="2939825"/>
            <a:ext cx="2343000" cy="16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8"/>
          <p:cNvSpPr txBox="1"/>
          <p:nvPr>
            <p:ph idx="3" type="subTitle"/>
          </p:nvPr>
        </p:nvSpPr>
        <p:spPr>
          <a:xfrm>
            <a:off x="5972300" y="2939825"/>
            <a:ext cx="2343000" cy="16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8"/>
          <p:cNvSpPr txBox="1"/>
          <p:nvPr>
            <p:ph idx="4" type="subTitle"/>
          </p:nvPr>
        </p:nvSpPr>
        <p:spPr>
          <a:xfrm>
            <a:off x="828699" y="2197825"/>
            <a:ext cx="2343000" cy="8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0" name="Google Shape;180;p18"/>
          <p:cNvSpPr txBox="1"/>
          <p:nvPr>
            <p:ph idx="5" type="subTitle"/>
          </p:nvPr>
        </p:nvSpPr>
        <p:spPr>
          <a:xfrm>
            <a:off x="3400491" y="2197825"/>
            <a:ext cx="2343000" cy="8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1" name="Google Shape;181;p18"/>
          <p:cNvSpPr txBox="1"/>
          <p:nvPr>
            <p:ph idx="6" type="subTitle"/>
          </p:nvPr>
        </p:nvSpPr>
        <p:spPr>
          <a:xfrm>
            <a:off x="5972300" y="2197825"/>
            <a:ext cx="2343000" cy="8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2" name="Shape 182"/>
        <p:cNvGrpSpPr/>
        <p:nvPr/>
      </p:nvGrpSpPr>
      <p:grpSpPr>
        <a:xfrm>
          <a:off x="0" y="0"/>
          <a:ext cx="0" cy="0"/>
          <a:chOff x="0" y="0"/>
          <a:chExt cx="0" cy="0"/>
        </a:xfrm>
      </p:grpSpPr>
      <p:pic>
        <p:nvPicPr>
          <p:cNvPr id="183" name="Google Shape;183;p19"/>
          <p:cNvPicPr preferRelativeResize="0"/>
          <p:nvPr/>
        </p:nvPicPr>
        <p:blipFill>
          <a:blip r:embed="rId2">
            <a:alphaModFix/>
          </a:blip>
          <a:stretch>
            <a:fillRect/>
          </a:stretch>
        </p:blipFill>
        <p:spPr>
          <a:xfrm rot="10800000">
            <a:off x="7600550" y="4130225"/>
            <a:ext cx="3549850" cy="3549850"/>
          </a:xfrm>
          <a:prstGeom prst="rect">
            <a:avLst/>
          </a:prstGeom>
          <a:noFill/>
          <a:ln>
            <a:noFill/>
          </a:ln>
        </p:spPr>
      </p:pic>
      <p:grpSp>
        <p:nvGrpSpPr>
          <p:cNvPr id="184" name="Google Shape;184;p19"/>
          <p:cNvGrpSpPr/>
          <p:nvPr/>
        </p:nvGrpSpPr>
        <p:grpSpPr>
          <a:xfrm>
            <a:off x="-2132175" y="-2089562"/>
            <a:ext cx="5438875" cy="9950213"/>
            <a:chOff x="-2132175" y="-2089562"/>
            <a:chExt cx="5438875" cy="9950213"/>
          </a:xfrm>
        </p:grpSpPr>
        <p:pic>
          <p:nvPicPr>
            <p:cNvPr id="185" name="Google Shape;185;p19"/>
            <p:cNvPicPr preferRelativeResize="0"/>
            <p:nvPr/>
          </p:nvPicPr>
          <p:blipFill>
            <a:blip r:embed="rId3">
              <a:alphaModFix/>
            </a:blip>
            <a:stretch>
              <a:fillRect/>
            </a:stretch>
          </p:blipFill>
          <p:spPr>
            <a:xfrm rot="10800000">
              <a:off x="0" y="4553950"/>
              <a:ext cx="3306700" cy="3306700"/>
            </a:xfrm>
            <a:prstGeom prst="rect">
              <a:avLst/>
            </a:prstGeom>
            <a:noFill/>
            <a:ln>
              <a:noFill/>
            </a:ln>
          </p:spPr>
        </p:pic>
        <p:pic>
          <p:nvPicPr>
            <p:cNvPr id="186" name="Google Shape;186;p19"/>
            <p:cNvPicPr preferRelativeResize="0"/>
            <p:nvPr/>
          </p:nvPicPr>
          <p:blipFill>
            <a:blip r:embed="rId3">
              <a:alphaModFix/>
            </a:blip>
            <a:stretch>
              <a:fillRect/>
            </a:stretch>
          </p:blipFill>
          <p:spPr>
            <a:xfrm rot="10800000">
              <a:off x="-2132175" y="-2089562"/>
              <a:ext cx="3306700" cy="3306700"/>
            </a:xfrm>
            <a:prstGeom prst="rect">
              <a:avLst/>
            </a:prstGeom>
            <a:noFill/>
            <a:ln>
              <a:noFill/>
            </a:ln>
          </p:spPr>
        </p:pic>
      </p:grpSp>
      <p:grpSp>
        <p:nvGrpSpPr>
          <p:cNvPr id="187" name="Google Shape;187;p19"/>
          <p:cNvGrpSpPr/>
          <p:nvPr/>
        </p:nvGrpSpPr>
        <p:grpSpPr>
          <a:xfrm>
            <a:off x="-2605137" y="290050"/>
            <a:ext cx="14262738" cy="3994988"/>
            <a:chOff x="-2605137" y="290050"/>
            <a:chExt cx="14262738" cy="3994988"/>
          </a:xfrm>
        </p:grpSpPr>
        <p:pic>
          <p:nvPicPr>
            <p:cNvPr id="188" name="Google Shape;188;p19"/>
            <p:cNvPicPr preferRelativeResize="0"/>
            <p:nvPr/>
          </p:nvPicPr>
          <p:blipFill>
            <a:blip r:embed="rId4">
              <a:alphaModFix/>
            </a:blip>
            <a:stretch>
              <a:fillRect/>
            </a:stretch>
          </p:blipFill>
          <p:spPr>
            <a:xfrm rot="10800000">
              <a:off x="8763125" y="290050"/>
              <a:ext cx="2894475" cy="2894475"/>
            </a:xfrm>
            <a:prstGeom prst="rect">
              <a:avLst/>
            </a:prstGeom>
            <a:noFill/>
            <a:ln>
              <a:noFill/>
            </a:ln>
          </p:spPr>
        </p:pic>
        <p:pic>
          <p:nvPicPr>
            <p:cNvPr id="189" name="Google Shape;189;p19"/>
            <p:cNvPicPr preferRelativeResize="0"/>
            <p:nvPr/>
          </p:nvPicPr>
          <p:blipFill>
            <a:blip r:embed="rId4">
              <a:alphaModFix/>
            </a:blip>
            <a:stretch>
              <a:fillRect/>
            </a:stretch>
          </p:blipFill>
          <p:spPr>
            <a:xfrm rot="10800000">
              <a:off x="-2605137" y="1390563"/>
              <a:ext cx="2894475" cy="2894475"/>
            </a:xfrm>
            <a:prstGeom prst="rect">
              <a:avLst/>
            </a:prstGeom>
            <a:noFill/>
            <a:ln>
              <a:noFill/>
            </a:ln>
          </p:spPr>
        </p:pic>
      </p:grpSp>
      <p:pic>
        <p:nvPicPr>
          <p:cNvPr id="190" name="Google Shape;190;p19"/>
          <p:cNvPicPr preferRelativeResize="0"/>
          <p:nvPr/>
        </p:nvPicPr>
        <p:blipFill>
          <a:blip r:embed="rId5">
            <a:alphaModFix/>
          </a:blip>
          <a:stretch>
            <a:fillRect/>
          </a:stretch>
        </p:blipFill>
        <p:spPr>
          <a:xfrm>
            <a:off x="-1428250" y="4090850"/>
            <a:ext cx="2686700" cy="2686700"/>
          </a:xfrm>
          <a:prstGeom prst="rect">
            <a:avLst/>
          </a:prstGeom>
          <a:noFill/>
          <a:ln>
            <a:noFill/>
          </a:ln>
        </p:spPr>
      </p:pic>
      <p:sp>
        <p:nvSpPr>
          <p:cNvPr id="191" name="Google Shape;19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txBox="1"/>
          <p:nvPr>
            <p:ph idx="1" type="subTitle"/>
          </p:nvPr>
        </p:nvSpPr>
        <p:spPr>
          <a:xfrm>
            <a:off x="1453626" y="1748900"/>
            <a:ext cx="30516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3" name="Google Shape;193;p19"/>
          <p:cNvSpPr txBox="1"/>
          <p:nvPr>
            <p:ph idx="2" type="subTitle"/>
          </p:nvPr>
        </p:nvSpPr>
        <p:spPr>
          <a:xfrm>
            <a:off x="5302979" y="1748900"/>
            <a:ext cx="30516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19"/>
          <p:cNvSpPr txBox="1"/>
          <p:nvPr>
            <p:ph idx="3" type="subTitle"/>
          </p:nvPr>
        </p:nvSpPr>
        <p:spPr>
          <a:xfrm>
            <a:off x="1453625" y="3409475"/>
            <a:ext cx="30516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9"/>
          <p:cNvSpPr txBox="1"/>
          <p:nvPr>
            <p:ph idx="4" type="subTitle"/>
          </p:nvPr>
        </p:nvSpPr>
        <p:spPr>
          <a:xfrm>
            <a:off x="5302979" y="3409475"/>
            <a:ext cx="30516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19"/>
          <p:cNvSpPr txBox="1"/>
          <p:nvPr>
            <p:ph idx="5" type="subTitle"/>
          </p:nvPr>
        </p:nvSpPr>
        <p:spPr>
          <a:xfrm>
            <a:off x="1453625" y="1455550"/>
            <a:ext cx="305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7" name="Google Shape;197;p19"/>
          <p:cNvSpPr txBox="1"/>
          <p:nvPr>
            <p:ph idx="6" type="subTitle"/>
          </p:nvPr>
        </p:nvSpPr>
        <p:spPr>
          <a:xfrm>
            <a:off x="1453625" y="3116200"/>
            <a:ext cx="305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8" name="Google Shape;198;p19"/>
          <p:cNvSpPr txBox="1"/>
          <p:nvPr>
            <p:ph idx="7" type="subTitle"/>
          </p:nvPr>
        </p:nvSpPr>
        <p:spPr>
          <a:xfrm>
            <a:off x="5302950" y="1455550"/>
            <a:ext cx="305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9" name="Google Shape;199;p19"/>
          <p:cNvSpPr txBox="1"/>
          <p:nvPr>
            <p:ph idx="8" type="subTitle"/>
          </p:nvPr>
        </p:nvSpPr>
        <p:spPr>
          <a:xfrm>
            <a:off x="5302950" y="3116200"/>
            <a:ext cx="305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0" name="Shape 200"/>
        <p:cNvGrpSpPr/>
        <p:nvPr/>
      </p:nvGrpSpPr>
      <p:grpSpPr>
        <a:xfrm>
          <a:off x="0" y="0"/>
          <a:ext cx="0" cy="0"/>
          <a:chOff x="0" y="0"/>
          <a:chExt cx="0" cy="0"/>
        </a:xfrm>
      </p:grpSpPr>
      <p:grpSp>
        <p:nvGrpSpPr>
          <p:cNvPr id="201" name="Google Shape;201;p20"/>
          <p:cNvGrpSpPr/>
          <p:nvPr/>
        </p:nvGrpSpPr>
        <p:grpSpPr>
          <a:xfrm>
            <a:off x="-2570212" y="-800050"/>
            <a:ext cx="4568000" cy="8422213"/>
            <a:chOff x="-2570212" y="-800050"/>
            <a:chExt cx="4568000" cy="8422213"/>
          </a:xfrm>
        </p:grpSpPr>
        <p:pic>
          <p:nvPicPr>
            <p:cNvPr id="202" name="Google Shape;202;p20"/>
            <p:cNvPicPr preferRelativeResize="0"/>
            <p:nvPr/>
          </p:nvPicPr>
          <p:blipFill>
            <a:blip r:embed="rId2">
              <a:alphaModFix/>
            </a:blip>
            <a:stretch>
              <a:fillRect/>
            </a:stretch>
          </p:blipFill>
          <p:spPr>
            <a:xfrm rot="10800000">
              <a:off x="-896687" y="4727688"/>
              <a:ext cx="2894475" cy="2894475"/>
            </a:xfrm>
            <a:prstGeom prst="rect">
              <a:avLst/>
            </a:prstGeom>
            <a:noFill/>
            <a:ln>
              <a:noFill/>
            </a:ln>
          </p:spPr>
        </p:pic>
        <p:pic>
          <p:nvPicPr>
            <p:cNvPr id="203" name="Google Shape;203;p20"/>
            <p:cNvPicPr preferRelativeResize="0"/>
            <p:nvPr/>
          </p:nvPicPr>
          <p:blipFill>
            <a:blip r:embed="rId2">
              <a:alphaModFix/>
            </a:blip>
            <a:stretch>
              <a:fillRect/>
            </a:stretch>
          </p:blipFill>
          <p:spPr>
            <a:xfrm rot="10800000">
              <a:off x="-2570212" y="-800050"/>
              <a:ext cx="2894475" cy="2894475"/>
            </a:xfrm>
            <a:prstGeom prst="rect">
              <a:avLst/>
            </a:prstGeom>
            <a:noFill/>
            <a:ln>
              <a:noFill/>
            </a:ln>
          </p:spPr>
        </p:pic>
      </p:grpSp>
      <p:grpSp>
        <p:nvGrpSpPr>
          <p:cNvPr id="204" name="Google Shape;204;p20"/>
          <p:cNvGrpSpPr/>
          <p:nvPr/>
        </p:nvGrpSpPr>
        <p:grpSpPr>
          <a:xfrm>
            <a:off x="-2715450" y="1398725"/>
            <a:ext cx="14633375" cy="4827450"/>
            <a:chOff x="-2715450" y="1398725"/>
            <a:chExt cx="14633375" cy="4827450"/>
          </a:xfrm>
        </p:grpSpPr>
        <p:pic>
          <p:nvPicPr>
            <p:cNvPr id="205" name="Google Shape;205;p20"/>
            <p:cNvPicPr preferRelativeResize="0"/>
            <p:nvPr/>
          </p:nvPicPr>
          <p:blipFill>
            <a:blip r:embed="rId3">
              <a:alphaModFix/>
            </a:blip>
            <a:stretch>
              <a:fillRect/>
            </a:stretch>
          </p:blipFill>
          <p:spPr>
            <a:xfrm flipH="1" rot="-5400000">
              <a:off x="-2715450" y="1398725"/>
              <a:ext cx="3365825" cy="3365825"/>
            </a:xfrm>
            <a:prstGeom prst="rect">
              <a:avLst/>
            </a:prstGeom>
            <a:noFill/>
            <a:ln>
              <a:noFill/>
            </a:ln>
          </p:spPr>
        </p:pic>
        <p:pic>
          <p:nvPicPr>
            <p:cNvPr id="206" name="Google Shape;206;p20"/>
            <p:cNvPicPr preferRelativeResize="0"/>
            <p:nvPr/>
          </p:nvPicPr>
          <p:blipFill>
            <a:blip r:embed="rId3">
              <a:alphaModFix/>
            </a:blip>
            <a:stretch>
              <a:fillRect/>
            </a:stretch>
          </p:blipFill>
          <p:spPr>
            <a:xfrm flipH="1" rot="-5400000">
              <a:off x="8552100" y="2860350"/>
              <a:ext cx="3365825" cy="3365825"/>
            </a:xfrm>
            <a:prstGeom prst="rect">
              <a:avLst/>
            </a:prstGeom>
            <a:noFill/>
            <a:ln>
              <a:noFill/>
            </a:ln>
          </p:spPr>
        </p:pic>
      </p:grpSp>
      <p:pic>
        <p:nvPicPr>
          <p:cNvPr id="207" name="Google Shape;207;p20"/>
          <p:cNvPicPr preferRelativeResize="0"/>
          <p:nvPr/>
        </p:nvPicPr>
        <p:blipFill>
          <a:blip r:embed="rId4">
            <a:alphaModFix/>
          </a:blip>
          <a:stretch>
            <a:fillRect/>
          </a:stretch>
        </p:blipFill>
        <p:spPr>
          <a:xfrm rot="5400000">
            <a:off x="8498275" y="-1089250"/>
            <a:ext cx="2892325" cy="2892325"/>
          </a:xfrm>
          <a:prstGeom prst="rect">
            <a:avLst/>
          </a:prstGeom>
          <a:noFill/>
          <a:ln>
            <a:noFill/>
          </a:ln>
        </p:spPr>
      </p:pic>
      <p:grpSp>
        <p:nvGrpSpPr>
          <p:cNvPr id="208" name="Google Shape;208;p20"/>
          <p:cNvGrpSpPr/>
          <p:nvPr/>
        </p:nvGrpSpPr>
        <p:grpSpPr>
          <a:xfrm>
            <a:off x="6775425" y="1972025"/>
            <a:ext cx="4726350" cy="5479225"/>
            <a:chOff x="6775425" y="1972025"/>
            <a:chExt cx="4726350" cy="5479225"/>
          </a:xfrm>
        </p:grpSpPr>
        <p:pic>
          <p:nvPicPr>
            <p:cNvPr id="209" name="Google Shape;209;p20"/>
            <p:cNvPicPr preferRelativeResize="0"/>
            <p:nvPr/>
          </p:nvPicPr>
          <p:blipFill>
            <a:blip r:embed="rId5">
              <a:alphaModFix/>
            </a:blip>
            <a:stretch>
              <a:fillRect/>
            </a:stretch>
          </p:blipFill>
          <p:spPr>
            <a:xfrm flipH="1" rot="10800000">
              <a:off x="8815075" y="1972025"/>
              <a:ext cx="2686700" cy="2686700"/>
            </a:xfrm>
            <a:prstGeom prst="rect">
              <a:avLst/>
            </a:prstGeom>
            <a:noFill/>
            <a:ln>
              <a:noFill/>
            </a:ln>
          </p:spPr>
        </p:pic>
        <p:pic>
          <p:nvPicPr>
            <p:cNvPr id="210" name="Google Shape;210;p20"/>
            <p:cNvPicPr preferRelativeResize="0"/>
            <p:nvPr/>
          </p:nvPicPr>
          <p:blipFill>
            <a:blip r:embed="rId5">
              <a:alphaModFix/>
            </a:blip>
            <a:stretch>
              <a:fillRect/>
            </a:stretch>
          </p:blipFill>
          <p:spPr>
            <a:xfrm flipH="1" rot="10800000">
              <a:off x="6775425" y="4764550"/>
              <a:ext cx="2686700" cy="2686700"/>
            </a:xfrm>
            <a:prstGeom prst="rect">
              <a:avLst/>
            </a:prstGeom>
            <a:noFill/>
            <a:ln>
              <a:noFill/>
            </a:ln>
          </p:spPr>
        </p:pic>
      </p:grpSp>
      <p:sp>
        <p:nvSpPr>
          <p:cNvPr id="211" name="Google Shape;21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2" name="Google Shape;212;p20"/>
          <p:cNvSpPr txBox="1"/>
          <p:nvPr>
            <p:ph idx="1" type="subTitle"/>
          </p:nvPr>
        </p:nvSpPr>
        <p:spPr>
          <a:xfrm>
            <a:off x="720000" y="1938767"/>
            <a:ext cx="24462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3" name="Google Shape;213;p20"/>
          <p:cNvSpPr txBox="1"/>
          <p:nvPr>
            <p:ph idx="2" type="subTitle"/>
          </p:nvPr>
        </p:nvSpPr>
        <p:spPr>
          <a:xfrm>
            <a:off x="3341925" y="1938750"/>
            <a:ext cx="24555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4" name="Google Shape;214;p20"/>
          <p:cNvSpPr txBox="1"/>
          <p:nvPr>
            <p:ph idx="3" type="subTitle"/>
          </p:nvPr>
        </p:nvSpPr>
        <p:spPr>
          <a:xfrm>
            <a:off x="720000" y="3651201"/>
            <a:ext cx="24462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20"/>
          <p:cNvSpPr txBox="1"/>
          <p:nvPr>
            <p:ph idx="4" type="subTitle"/>
          </p:nvPr>
        </p:nvSpPr>
        <p:spPr>
          <a:xfrm>
            <a:off x="3341925" y="3651200"/>
            <a:ext cx="24555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20"/>
          <p:cNvSpPr txBox="1"/>
          <p:nvPr>
            <p:ph idx="5" type="subTitle"/>
          </p:nvPr>
        </p:nvSpPr>
        <p:spPr>
          <a:xfrm>
            <a:off x="5975300" y="1938750"/>
            <a:ext cx="24510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7" name="Google Shape;217;p20"/>
          <p:cNvSpPr txBox="1"/>
          <p:nvPr>
            <p:ph idx="6" type="subTitle"/>
          </p:nvPr>
        </p:nvSpPr>
        <p:spPr>
          <a:xfrm>
            <a:off x="5975300" y="3651200"/>
            <a:ext cx="2451000" cy="8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8" name="Google Shape;218;p20"/>
          <p:cNvSpPr txBox="1"/>
          <p:nvPr>
            <p:ph idx="7" type="subTitle"/>
          </p:nvPr>
        </p:nvSpPr>
        <p:spPr>
          <a:xfrm>
            <a:off x="724820" y="1398725"/>
            <a:ext cx="2446200" cy="69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9" name="Google Shape;219;p20"/>
          <p:cNvSpPr txBox="1"/>
          <p:nvPr>
            <p:ph idx="8" type="subTitle"/>
          </p:nvPr>
        </p:nvSpPr>
        <p:spPr>
          <a:xfrm>
            <a:off x="3346577" y="1398725"/>
            <a:ext cx="2455500" cy="69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0" name="Google Shape;220;p20"/>
          <p:cNvSpPr txBox="1"/>
          <p:nvPr>
            <p:ph idx="9" type="subTitle"/>
          </p:nvPr>
        </p:nvSpPr>
        <p:spPr>
          <a:xfrm>
            <a:off x="5979757" y="1398725"/>
            <a:ext cx="2451000" cy="69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1" name="Google Shape;221;p20"/>
          <p:cNvSpPr txBox="1"/>
          <p:nvPr>
            <p:ph idx="13" type="subTitle"/>
          </p:nvPr>
        </p:nvSpPr>
        <p:spPr>
          <a:xfrm>
            <a:off x="724820" y="3107898"/>
            <a:ext cx="2446200" cy="69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2" name="Google Shape;222;p20"/>
          <p:cNvSpPr txBox="1"/>
          <p:nvPr>
            <p:ph idx="14" type="subTitle"/>
          </p:nvPr>
        </p:nvSpPr>
        <p:spPr>
          <a:xfrm>
            <a:off x="3346577" y="3107900"/>
            <a:ext cx="2455500" cy="69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3" name="Google Shape;223;p20"/>
          <p:cNvSpPr txBox="1"/>
          <p:nvPr>
            <p:ph idx="15" type="subTitle"/>
          </p:nvPr>
        </p:nvSpPr>
        <p:spPr>
          <a:xfrm>
            <a:off x="5979757" y="3107900"/>
            <a:ext cx="2451000" cy="69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2257350" y="2403800"/>
            <a:ext cx="46293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3905700" y="1530875"/>
            <a:ext cx="13326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4" name="Shape 224"/>
        <p:cNvGrpSpPr/>
        <p:nvPr/>
      </p:nvGrpSpPr>
      <p:grpSpPr>
        <a:xfrm>
          <a:off x="0" y="0"/>
          <a:ext cx="0" cy="0"/>
          <a:chOff x="0" y="0"/>
          <a:chExt cx="0" cy="0"/>
        </a:xfrm>
      </p:grpSpPr>
      <p:grpSp>
        <p:nvGrpSpPr>
          <p:cNvPr id="225" name="Google Shape;225;p21"/>
          <p:cNvGrpSpPr/>
          <p:nvPr/>
        </p:nvGrpSpPr>
        <p:grpSpPr>
          <a:xfrm>
            <a:off x="596300" y="-2527650"/>
            <a:ext cx="7690075" cy="10068775"/>
            <a:chOff x="596300" y="-2527650"/>
            <a:chExt cx="7690075" cy="10068775"/>
          </a:xfrm>
        </p:grpSpPr>
        <p:pic>
          <p:nvPicPr>
            <p:cNvPr id="226" name="Google Shape;226;p21"/>
            <p:cNvPicPr preferRelativeResize="0"/>
            <p:nvPr/>
          </p:nvPicPr>
          <p:blipFill>
            <a:blip r:embed="rId2">
              <a:alphaModFix/>
            </a:blip>
            <a:stretch>
              <a:fillRect/>
            </a:stretch>
          </p:blipFill>
          <p:spPr>
            <a:xfrm rot="10800000">
              <a:off x="5391900" y="-2527650"/>
              <a:ext cx="2894475" cy="2894475"/>
            </a:xfrm>
            <a:prstGeom prst="rect">
              <a:avLst/>
            </a:prstGeom>
            <a:noFill/>
            <a:ln>
              <a:noFill/>
            </a:ln>
          </p:spPr>
        </p:pic>
        <p:pic>
          <p:nvPicPr>
            <p:cNvPr id="227" name="Google Shape;227;p21"/>
            <p:cNvPicPr preferRelativeResize="0"/>
            <p:nvPr/>
          </p:nvPicPr>
          <p:blipFill>
            <a:blip r:embed="rId2">
              <a:alphaModFix/>
            </a:blip>
            <a:stretch>
              <a:fillRect/>
            </a:stretch>
          </p:blipFill>
          <p:spPr>
            <a:xfrm rot="10800000">
              <a:off x="596300" y="4646650"/>
              <a:ext cx="2894475" cy="2894475"/>
            </a:xfrm>
            <a:prstGeom prst="rect">
              <a:avLst/>
            </a:prstGeom>
            <a:noFill/>
            <a:ln>
              <a:noFill/>
            </a:ln>
          </p:spPr>
        </p:pic>
      </p:grpSp>
      <p:pic>
        <p:nvPicPr>
          <p:cNvPr id="228" name="Google Shape;228;p21"/>
          <p:cNvPicPr preferRelativeResize="0"/>
          <p:nvPr/>
        </p:nvPicPr>
        <p:blipFill>
          <a:blip r:embed="rId3">
            <a:alphaModFix/>
          </a:blip>
          <a:stretch>
            <a:fillRect/>
          </a:stretch>
        </p:blipFill>
        <p:spPr>
          <a:xfrm flipH="1" rot="5400000">
            <a:off x="5897475" y="4604000"/>
            <a:ext cx="3549850" cy="3549850"/>
          </a:xfrm>
          <a:prstGeom prst="rect">
            <a:avLst/>
          </a:prstGeom>
          <a:noFill/>
          <a:ln>
            <a:noFill/>
          </a:ln>
        </p:spPr>
      </p:pic>
      <p:grpSp>
        <p:nvGrpSpPr>
          <p:cNvPr id="229" name="Google Shape;229;p21"/>
          <p:cNvGrpSpPr/>
          <p:nvPr/>
        </p:nvGrpSpPr>
        <p:grpSpPr>
          <a:xfrm>
            <a:off x="-2593475" y="-2861675"/>
            <a:ext cx="7622388" cy="8569300"/>
            <a:chOff x="-2593475" y="-2861675"/>
            <a:chExt cx="7622388" cy="8569300"/>
          </a:xfrm>
        </p:grpSpPr>
        <p:pic>
          <p:nvPicPr>
            <p:cNvPr id="230" name="Google Shape;230;p21"/>
            <p:cNvPicPr preferRelativeResize="0"/>
            <p:nvPr/>
          </p:nvPicPr>
          <p:blipFill>
            <a:blip r:embed="rId4">
              <a:alphaModFix/>
            </a:blip>
            <a:stretch>
              <a:fillRect/>
            </a:stretch>
          </p:blipFill>
          <p:spPr>
            <a:xfrm flipH="1" rot="-5400000">
              <a:off x="-2593475" y="2400925"/>
              <a:ext cx="3306700" cy="3306700"/>
            </a:xfrm>
            <a:prstGeom prst="rect">
              <a:avLst/>
            </a:prstGeom>
            <a:noFill/>
            <a:ln>
              <a:noFill/>
            </a:ln>
          </p:spPr>
        </p:pic>
        <p:pic>
          <p:nvPicPr>
            <p:cNvPr id="231" name="Google Shape;231;p21"/>
            <p:cNvPicPr preferRelativeResize="0"/>
            <p:nvPr/>
          </p:nvPicPr>
          <p:blipFill>
            <a:blip r:embed="rId4">
              <a:alphaModFix/>
            </a:blip>
            <a:stretch>
              <a:fillRect/>
            </a:stretch>
          </p:blipFill>
          <p:spPr>
            <a:xfrm>
              <a:off x="1722213" y="-2861675"/>
              <a:ext cx="3306700" cy="3306700"/>
            </a:xfrm>
            <a:prstGeom prst="rect">
              <a:avLst/>
            </a:prstGeom>
            <a:noFill/>
            <a:ln>
              <a:noFill/>
            </a:ln>
          </p:spPr>
        </p:pic>
      </p:grpSp>
      <p:pic>
        <p:nvPicPr>
          <p:cNvPr id="232" name="Google Shape;232;p21"/>
          <p:cNvPicPr preferRelativeResize="0"/>
          <p:nvPr/>
        </p:nvPicPr>
        <p:blipFill>
          <a:blip r:embed="rId5">
            <a:alphaModFix/>
          </a:blip>
          <a:stretch>
            <a:fillRect/>
          </a:stretch>
        </p:blipFill>
        <p:spPr>
          <a:xfrm flipH="1">
            <a:off x="-2422950" y="1615925"/>
            <a:ext cx="2686700" cy="2686700"/>
          </a:xfrm>
          <a:prstGeom prst="rect">
            <a:avLst/>
          </a:prstGeom>
          <a:noFill/>
          <a:ln>
            <a:noFill/>
          </a:ln>
        </p:spPr>
      </p:pic>
      <p:sp>
        <p:nvSpPr>
          <p:cNvPr id="233" name="Google Shape;233;p21"/>
          <p:cNvSpPr txBox="1"/>
          <p:nvPr>
            <p:ph type="title"/>
          </p:nvPr>
        </p:nvSpPr>
        <p:spPr>
          <a:xfrm>
            <a:off x="2347938" y="60897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21"/>
          <p:cNvSpPr txBox="1"/>
          <p:nvPr>
            <p:ph idx="1" type="subTitle"/>
          </p:nvPr>
        </p:nvSpPr>
        <p:spPr>
          <a:xfrm>
            <a:off x="2347900" y="1667675"/>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5" name="Google Shape;235;p21"/>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linker"/>
                <a:ea typeface="Blinker"/>
                <a:cs typeface="Blinker"/>
                <a:sym typeface="Blinker"/>
              </a:rPr>
              <a:t>CREDITS:</a:t>
            </a:r>
            <a:r>
              <a:rPr lang="en" sz="1000">
                <a:solidFill>
                  <a:schemeClr val="dk1"/>
                </a:solidFill>
                <a:latin typeface="Blinker"/>
                <a:ea typeface="Blinker"/>
                <a:cs typeface="Blinker"/>
                <a:sym typeface="Blinker"/>
              </a:rPr>
              <a:t> This presentation template was created by </a:t>
            </a:r>
            <a:r>
              <a:rPr b="1" lang="en" sz="1000" u="sng">
                <a:solidFill>
                  <a:schemeClr val="dk1"/>
                </a:solidFill>
                <a:latin typeface="Blinker"/>
                <a:ea typeface="Blinker"/>
                <a:cs typeface="Blinker"/>
                <a:sym typeface="Blinker"/>
                <a:hlinkClick r:id="rId6">
                  <a:extLst>
                    <a:ext uri="{A12FA001-AC4F-418D-AE19-62706E023703}">
                      <ahyp:hlinkClr val="tx"/>
                    </a:ext>
                  </a:extLst>
                </a:hlinkClick>
              </a:rPr>
              <a:t>Slidesgo</a:t>
            </a:r>
            <a:r>
              <a:rPr lang="en" sz="1000">
                <a:solidFill>
                  <a:schemeClr val="dk1"/>
                </a:solidFill>
                <a:latin typeface="Blinker"/>
                <a:ea typeface="Blinker"/>
                <a:cs typeface="Blinker"/>
                <a:sym typeface="Blinker"/>
              </a:rPr>
              <a:t>, and includes icons by </a:t>
            </a:r>
            <a:r>
              <a:rPr b="1" lang="en" sz="1000" u="sng">
                <a:solidFill>
                  <a:schemeClr val="dk1"/>
                </a:solidFill>
                <a:latin typeface="Blinker"/>
                <a:ea typeface="Blinker"/>
                <a:cs typeface="Blinker"/>
                <a:sym typeface="Blinker"/>
                <a:hlinkClick r:id="rId7">
                  <a:extLst>
                    <a:ext uri="{A12FA001-AC4F-418D-AE19-62706E023703}">
                      <ahyp:hlinkClr val="tx"/>
                    </a:ext>
                  </a:extLst>
                </a:hlinkClick>
              </a:rPr>
              <a:t>Flaticon</a:t>
            </a:r>
            <a:r>
              <a:rPr lang="en" sz="1000">
                <a:solidFill>
                  <a:schemeClr val="dk1"/>
                </a:solidFill>
                <a:latin typeface="Blinker"/>
                <a:ea typeface="Blinker"/>
                <a:cs typeface="Blinker"/>
                <a:sym typeface="Blinker"/>
              </a:rPr>
              <a:t>, and infographics &amp; images by </a:t>
            </a:r>
            <a:r>
              <a:rPr b="1" lang="en" sz="1000" u="sng">
                <a:solidFill>
                  <a:schemeClr val="dk1"/>
                </a:solidFill>
                <a:latin typeface="Blinker"/>
                <a:ea typeface="Blinker"/>
                <a:cs typeface="Blinker"/>
                <a:sym typeface="Blinker"/>
                <a:hlinkClick r:id="rId8">
                  <a:extLst>
                    <a:ext uri="{A12FA001-AC4F-418D-AE19-62706E023703}">
                      <ahyp:hlinkClr val="tx"/>
                    </a:ext>
                  </a:extLst>
                </a:hlinkClick>
              </a:rPr>
              <a:t>Freepik</a:t>
            </a:r>
            <a:r>
              <a:rPr lang="en" sz="1000" u="sng">
                <a:solidFill>
                  <a:schemeClr val="dk1"/>
                </a:solidFill>
                <a:latin typeface="Blinker"/>
                <a:ea typeface="Blinker"/>
                <a:cs typeface="Blinker"/>
                <a:sym typeface="Blinker"/>
              </a:rPr>
              <a:t> </a:t>
            </a:r>
            <a:endParaRPr b="1" sz="1000" u="sng">
              <a:solidFill>
                <a:schemeClr val="dk1"/>
              </a:solidFill>
              <a:latin typeface="Blinker"/>
              <a:ea typeface="Blinker"/>
              <a:cs typeface="Blinker"/>
              <a:sym typeface="Blink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6"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flipH="1" rot="-5400000">
            <a:off x="-3578594" y="-152256"/>
            <a:ext cx="4148250" cy="4148250"/>
          </a:xfrm>
          <a:prstGeom prst="rect">
            <a:avLst/>
          </a:prstGeom>
          <a:noFill/>
          <a:ln>
            <a:noFill/>
          </a:ln>
        </p:spPr>
      </p:pic>
      <p:pic>
        <p:nvPicPr>
          <p:cNvPr id="238" name="Google Shape;238;p22"/>
          <p:cNvPicPr preferRelativeResize="0"/>
          <p:nvPr/>
        </p:nvPicPr>
        <p:blipFill>
          <a:blip r:embed="rId2">
            <a:alphaModFix/>
          </a:blip>
          <a:stretch>
            <a:fillRect/>
          </a:stretch>
        </p:blipFill>
        <p:spPr>
          <a:xfrm flipH="1" rot="5400000">
            <a:off x="7610169" y="3996006"/>
            <a:ext cx="4148250" cy="4148250"/>
          </a:xfrm>
          <a:prstGeom prst="rect">
            <a:avLst/>
          </a:prstGeom>
          <a:noFill/>
          <a:ln>
            <a:noFill/>
          </a:ln>
        </p:spPr>
      </p:pic>
      <p:pic>
        <p:nvPicPr>
          <p:cNvPr id="239" name="Google Shape;239;p22"/>
          <p:cNvPicPr preferRelativeResize="0"/>
          <p:nvPr/>
        </p:nvPicPr>
        <p:blipFill>
          <a:blip r:embed="rId2">
            <a:alphaModFix/>
          </a:blip>
          <a:stretch>
            <a:fillRect/>
          </a:stretch>
        </p:blipFill>
        <p:spPr>
          <a:xfrm flipH="1" rot="5400000">
            <a:off x="5152919" y="-3516906"/>
            <a:ext cx="4148250" cy="4148250"/>
          </a:xfrm>
          <a:prstGeom prst="rect">
            <a:avLst/>
          </a:prstGeom>
          <a:noFill/>
          <a:ln>
            <a:noFill/>
          </a:ln>
        </p:spPr>
      </p:pic>
      <p:pic>
        <p:nvPicPr>
          <p:cNvPr id="240" name="Google Shape;240;p22"/>
          <p:cNvPicPr preferRelativeResize="0"/>
          <p:nvPr/>
        </p:nvPicPr>
        <p:blipFill>
          <a:blip r:embed="rId3">
            <a:alphaModFix/>
          </a:blip>
          <a:stretch>
            <a:fillRect/>
          </a:stretch>
        </p:blipFill>
        <p:spPr>
          <a:xfrm rot="5400000">
            <a:off x="5920138" y="4475450"/>
            <a:ext cx="2892325" cy="2892325"/>
          </a:xfrm>
          <a:prstGeom prst="rect">
            <a:avLst/>
          </a:prstGeom>
          <a:noFill/>
          <a:ln>
            <a:noFill/>
          </a:ln>
        </p:spPr>
      </p:pic>
      <p:pic>
        <p:nvPicPr>
          <p:cNvPr id="241" name="Google Shape;241;p22"/>
          <p:cNvPicPr preferRelativeResize="0"/>
          <p:nvPr/>
        </p:nvPicPr>
        <p:blipFill>
          <a:blip r:embed="rId4">
            <a:alphaModFix/>
          </a:blip>
          <a:stretch>
            <a:fillRect/>
          </a:stretch>
        </p:blipFill>
        <p:spPr>
          <a:xfrm rot="10800000">
            <a:off x="4220656" y="-3048831"/>
            <a:ext cx="3389525" cy="3389525"/>
          </a:xfrm>
          <a:prstGeom prst="rect">
            <a:avLst/>
          </a:prstGeom>
          <a:noFill/>
          <a:ln>
            <a:noFill/>
          </a:ln>
        </p:spPr>
      </p:pic>
      <p:pic>
        <p:nvPicPr>
          <p:cNvPr id="242" name="Google Shape;242;p22"/>
          <p:cNvPicPr preferRelativeResize="0"/>
          <p:nvPr/>
        </p:nvPicPr>
        <p:blipFill>
          <a:blip r:embed="rId5">
            <a:alphaModFix/>
          </a:blip>
          <a:stretch>
            <a:fillRect/>
          </a:stretch>
        </p:blipFill>
        <p:spPr>
          <a:xfrm rot="10800000">
            <a:off x="-356812" y="4604000"/>
            <a:ext cx="2840425" cy="2840425"/>
          </a:xfrm>
          <a:prstGeom prst="rect">
            <a:avLst/>
          </a:prstGeom>
          <a:noFill/>
          <a:ln>
            <a:noFill/>
          </a:ln>
        </p:spPr>
      </p:pic>
      <p:pic>
        <p:nvPicPr>
          <p:cNvPr id="243" name="Google Shape;243;p22"/>
          <p:cNvPicPr preferRelativeResize="0"/>
          <p:nvPr/>
        </p:nvPicPr>
        <p:blipFill>
          <a:blip r:embed="rId3">
            <a:alphaModFix/>
          </a:blip>
          <a:stretch>
            <a:fillRect/>
          </a:stretch>
        </p:blipFill>
        <p:spPr>
          <a:xfrm rot="5400000">
            <a:off x="-2123987" y="-358225"/>
            <a:ext cx="2892325" cy="2892325"/>
          </a:xfrm>
          <a:prstGeom prst="rect">
            <a:avLst/>
          </a:prstGeom>
          <a:noFill/>
          <a:ln>
            <a:noFill/>
          </a:ln>
        </p:spPr>
      </p:pic>
      <p:pic>
        <p:nvPicPr>
          <p:cNvPr id="244" name="Google Shape;244;p22"/>
          <p:cNvPicPr preferRelativeResize="0"/>
          <p:nvPr/>
        </p:nvPicPr>
        <p:blipFill>
          <a:blip r:embed="rId5">
            <a:alphaModFix/>
          </a:blip>
          <a:stretch>
            <a:fillRect/>
          </a:stretch>
        </p:blipFill>
        <p:spPr>
          <a:xfrm rot="10800000">
            <a:off x="8430763" y="743063"/>
            <a:ext cx="2840425" cy="28404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5" name="Shape 245"/>
        <p:cNvGrpSpPr/>
        <p:nvPr/>
      </p:nvGrpSpPr>
      <p:grpSpPr>
        <a:xfrm>
          <a:off x="0" y="0"/>
          <a:ext cx="0" cy="0"/>
          <a:chOff x="0" y="0"/>
          <a:chExt cx="0" cy="0"/>
        </a:xfrm>
      </p:grpSpPr>
      <p:pic>
        <p:nvPicPr>
          <p:cNvPr id="246" name="Google Shape;246;p23"/>
          <p:cNvPicPr preferRelativeResize="0"/>
          <p:nvPr/>
        </p:nvPicPr>
        <p:blipFill>
          <a:blip r:embed="rId2">
            <a:alphaModFix/>
          </a:blip>
          <a:stretch>
            <a:fillRect/>
          </a:stretch>
        </p:blipFill>
        <p:spPr>
          <a:xfrm rot="10800000">
            <a:off x="-1457850" y="3562950"/>
            <a:ext cx="3549850" cy="3549850"/>
          </a:xfrm>
          <a:prstGeom prst="rect">
            <a:avLst/>
          </a:prstGeom>
          <a:noFill/>
          <a:ln>
            <a:noFill/>
          </a:ln>
        </p:spPr>
      </p:pic>
      <p:pic>
        <p:nvPicPr>
          <p:cNvPr id="247" name="Google Shape;247;p23"/>
          <p:cNvPicPr preferRelativeResize="0"/>
          <p:nvPr/>
        </p:nvPicPr>
        <p:blipFill>
          <a:blip r:embed="rId2">
            <a:alphaModFix/>
          </a:blip>
          <a:stretch>
            <a:fillRect/>
          </a:stretch>
        </p:blipFill>
        <p:spPr>
          <a:xfrm rot="10800000">
            <a:off x="8283825" y="1634175"/>
            <a:ext cx="3549850" cy="3549850"/>
          </a:xfrm>
          <a:prstGeom prst="rect">
            <a:avLst/>
          </a:prstGeom>
          <a:noFill/>
          <a:ln>
            <a:noFill/>
          </a:ln>
        </p:spPr>
      </p:pic>
      <p:pic>
        <p:nvPicPr>
          <p:cNvPr id="248" name="Google Shape;248;p23"/>
          <p:cNvPicPr preferRelativeResize="0"/>
          <p:nvPr/>
        </p:nvPicPr>
        <p:blipFill>
          <a:blip r:embed="rId3">
            <a:alphaModFix/>
          </a:blip>
          <a:stretch>
            <a:fillRect/>
          </a:stretch>
        </p:blipFill>
        <p:spPr>
          <a:xfrm rot="10800000">
            <a:off x="-2193787" y="-520112"/>
            <a:ext cx="2840425" cy="2840425"/>
          </a:xfrm>
          <a:prstGeom prst="rect">
            <a:avLst/>
          </a:prstGeom>
          <a:noFill/>
          <a:ln>
            <a:noFill/>
          </a:ln>
        </p:spPr>
      </p:pic>
      <p:pic>
        <p:nvPicPr>
          <p:cNvPr id="249" name="Google Shape;249;p23"/>
          <p:cNvPicPr preferRelativeResize="0"/>
          <p:nvPr/>
        </p:nvPicPr>
        <p:blipFill>
          <a:blip r:embed="rId4">
            <a:alphaModFix/>
          </a:blip>
          <a:stretch>
            <a:fillRect/>
          </a:stretch>
        </p:blipFill>
        <p:spPr>
          <a:xfrm flipH="1" rot="5400000">
            <a:off x="5465194" y="4466944"/>
            <a:ext cx="4148250" cy="4148250"/>
          </a:xfrm>
          <a:prstGeom prst="rect">
            <a:avLst/>
          </a:prstGeom>
          <a:noFill/>
          <a:ln>
            <a:noFill/>
          </a:ln>
        </p:spPr>
      </p:pic>
      <p:pic>
        <p:nvPicPr>
          <p:cNvPr id="250" name="Google Shape;250;p23"/>
          <p:cNvPicPr preferRelativeResize="0"/>
          <p:nvPr/>
        </p:nvPicPr>
        <p:blipFill>
          <a:blip r:embed="rId5">
            <a:alphaModFix/>
          </a:blip>
          <a:stretch>
            <a:fillRect/>
          </a:stretch>
        </p:blipFill>
        <p:spPr>
          <a:xfrm rot="10800000">
            <a:off x="4064506" y="4778869"/>
            <a:ext cx="3389525" cy="3389525"/>
          </a:xfrm>
          <a:prstGeom prst="rect">
            <a:avLst/>
          </a:prstGeom>
          <a:noFill/>
          <a:ln>
            <a:noFill/>
          </a:ln>
        </p:spPr>
      </p:pic>
      <p:pic>
        <p:nvPicPr>
          <p:cNvPr id="251" name="Google Shape;251;p23"/>
          <p:cNvPicPr preferRelativeResize="0"/>
          <p:nvPr/>
        </p:nvPicPr>
        <p:blipFill>
          <a:blip r:embed="rId5">
            <a:alphaModFix/>
          </a:blip>
          <a:stretch>
            <a:fillRect/>
          </a:stretch>
        </p:blipFill>
        <p:spPr>
          <a:xfrm rot="10800000">
            <a:off x="7934506" y="-2229181"/>
            <a:ext cx="3389525" cy="3389525"/>
          </a:xfrm>
          <a:prstGeom prst="rect">
            <a:avLst/>
          </a:prstGeom>
          <a:noFill/>
          <a:ln>
            <a:noFill/>
          </a:ln>
        </p:spPr>
      </p:pic>
      <p:pic>
        <p:nvPicPr>
          <p:cNvPr id="252" name="Google Shape;252;p23"/>
          <p:cNvPicPr preferRelativeResize="0"/>
          <p:nvPr/>
        </p:nvPicPr>
        <p:blipFill>
          <a:blip r:embed="rId4">
            <a:alphaModFix/>
          </a:blip>
          <a:stretch>
            <a:fillRect/>
          </a:stretch>
        </p:blipFill>
        <p:spPr>
          <a:xfrm flipH="1" rot="5400000">
            <a:off x="-6" y="-3608756"/>
            <a:ext cx="4148250" cy="4148250"/>
          </a:xfrm>
          <a:prstGeom prst="rect">
            <a:avLst/>
          </a:prstGeom>
          <a:noFill/>
          <a:ln>
            <a:noFill/>
          </a:ln>
        </p:spPr>
      </p:pic>
      <p:pic>
        <p:nvPicPr>
          <p:cNvPr id="253" name="Google Shape;253;p23"/>
          <p:cNvPicPr preferRelativeResize="0"/>
          <p:nvPr/>
        </p:nvPicPr>
        <p:blipFill>
          <a:blip r:embed="rId3">
            <a:alphaModFix/>
          </a:blip>
          <a:stretch>
            <a:fillRect/>
          </a:stretch>
        </p:blipFill>
        <p:spPr>
          <a:xfrm>
            <a:off x="4805063" y="-2347888"/>
            <a:ext cx="2840425" cy="2840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grpSp>
        <p:nvGrpSpPr>
          <p:cNvPr id="27" name="Google Shape;27;p4"/>
          <p:cNvGrpSpPr/>
          <p:nvPr/>
        </p:nvGrpSpPr>
        <p:grpSpPr>
          <a:xfrm>
            <a:off x="-2423925" y="-1027950"/>
            <a:ext cx="14213750" cy="8093263"/>
            <a:chOff x="-2423925" y="-1027950"/>
            <a:chExt cx="14213750" cy="8093263"/>
          </a:xfrm>
        </p:grpSpPr>
        <p:pic>
          <p:nvPicPr>
            <p:cNvPr id="28" name="Google Shape;28;p4"/>
            <p:cNvPicPr preferRelativeResize="0"/>
            <p:nvPr/>
          </p:nvPicPr>
          <p:blipFill>
            <a:blip r:embed="rId2">
              <a:alphaModFix/>
            </a:blip>
            <a:stretch>
              <a:fillRect/>
            </a:stretch>
          </p:blipFill>
          <p:spPr>
            <a:xfrm rot="-5400000">
              <a:off x="8424000" y="-1027950"/>
              <a:ext cx="3365825" cy="3365825"/>
            </a:xfrm>
            <a:prstGeom prst="rect">
              <a:avLst/>
            </a:prstGeom>
            <a:noFill/>
            <a:ln>
              <a:noFill/>
            </a:ln>
          </p:spPr>
        </p:pic>
        <p:pic>
          <p:nvPicPr>
            <p:cNvPr id="29" name="Google Shape;29;p4"/>
            <p:cNvPicPr preferRelativeResize="0"/>
            <p:nvPr/>
          </p:nvPicPr>
          <p:blipFill>
            <a:blip r:embed="rId2">
              <a:alphaModFix/>
            </a:blip>
            <a:stretch>
              <a:fillRect/>
            </a:stretch>
          </p:blipFill>
          <p:spPr>
            <a:xfrm rot="-5400000">
              <a:off x="-2423925" y="3699488"/>
              <a:ext cx="3365825" cy="3365825"/>
            </a:xfrm>
            <a:prstGeom prst="rect">
              <a:avLst/>
            </a:prstGeom>
            <a:noFill/>
            <a:ln>
              <a:noFill/>
            </a:ln>
          </p:spPr>
        </p:pic>
      </p:grpSp>
      <p:grpSp>
        <p:nvGrpSpPr>
          <p:cNvPr id="30" name="Google Shape;30;p4"/>
          <p:cNvGrpSpPr/>
          <p:nvPr/>
        </p:nvGrpSpPr>
        <p:grpSpPr>
          <a:xfrm>
            <a:off x="-2384500" y="539500"/>
            <a:ext cx="13876400" cy="4392500"/>
            <a:chOff x="-2384500" y="539500"/>
            <a:chExt cx="13876400" cy="4392500"/>
          </a:xfrm>
        </p:grpSpPr>
        <p:pic>
          <p:nvPicPr>
            <p:cNvPr id="31" name="Google Shape;31;p4"/>
            <p:cNvPicPr preferRelativeResize="0"/>
            <p:nvPr/>
          </p:nvPicPr>
          <p:blipFill>
            <a:blip r:embed="rId3">
              <a:alphaModFix/>
            </a:blip>
            <a:stretch>
              <a:fillRect/>
            </a:stretch>
          </p:blipFill>
          <p:spPr>
            <a:xfrm rot="5400000">
              <a:off x="-2384500" y="2039675"/>
              <a:ext cx="2892325" cy="2892325"/>
            </a:xfrm>
            <a:prstGeom prst="rect">
              <a:avLst/>
            </a:prstGeom>
            <a:noFill/>
            <a:ln>
              <a:noFill/>
            </a:ln>
          </p:spPr>
        </p:pic>
        <p:pic>
          <p:nvPicPr>
            <p:cNvPr id="32" name="Google Shape;32;p4"/>
            <p:cNvPicPr preferRelativeResize="0"/>
            <p:nvPr/>
          </p:nvPicPr>
          <p:blipFill>
            <a:blip r:embed="rId4">
              <a:alphaModFix/>
            </a:blip>
            <a:stretch>
              <a:fillRect/>
            </a:stretch>
          </p:blipFill>
          <p:spPr>
            <a:xfrm>
              <a:off x="8805200" y="539500"/>
              <a:ext cx="2686700" cy="2686700"/>
            </a:xfrm>
            <a:prstGeom prst="rect">
              <a:avLst/>
            </a:prstGeom>
            <a:noFill/>
            <a:ln>
              <a:noFill/>
            </a:ln>
          </p:spPr>
        </p:pic>
      </p:grpSp>
      <p:grpSp>
        <p:nvGrpSpPr>
          <p:cNvPr id="33" name="Google Shape;33;p4"/>
          <p:cNvGrpSpPr/>
          <p:nvPr/>
        </p:nvGrpSpPr>
        <p:grpSpPr>
          <a:xfrm>
            <a:off x="-2090400" y="-675100"/>
            <a:ext cx="10941400" cy="7836400"/>
            <a:chOff x="-2090400" y="-675100"/>
            <a:chExt cx="10941400" cy="7836400"/>
          </a:xfrm>
        </p:grpSpPr>
        <p:pic>
          <p:nvPicPr>
            <p:cNvPr id="34" name="Google Shape;34;p4"/>
            <p:cNvPicPr preferRelativeResize="0"/>
            <p:nvPr/>
          </p:nvPicPr>
          <p:blipFill>
            <a:blip r:embed="rId5">
              <a:alphaModFix/>
            </a:blip>
            <a:stretch>
              <a:fillRect/>
            </a:stretch>
          </p:blipFill>
          <p:spPr>
            <a:xfrm rot="10800000">
              <a:off x="6421800" y="4732100"/>
              <a:ext cx="2429200" cy="2429200"/>
            </a:xfrm>
            <a:prstGeom prst="rect">
              <a:avLst/>
            </a:prstGeom>
            <a:noFill/>
            <a:ln>
              <a:noFill/>
            </a:ln>
          </p:spPr>
        </p:pic>
        <p:pic>
          <p:nvPicPr>
            <p:cNvPr id="35" name="Google Shape;35;p4"/>
            <p:cNvPicPr preferRelativeResize="0"/>
            <p:nvPr/>
          </p:nvPicPr>
          <p:blipFill>
            <a:blip r:embed="rId5">
              <a:alphaModFix/>
            </a:blip>
            <a:stretch>
              <a:fillRect/>
            </a:stretch>
          </p:blipFill>
          <p:spPr>
            <a:xfrm rot="10800000">
              <a:off x="-2090400" y="-675100"/>
              <a:ext cx="2429200" cy="2429200"/>
            </a:xfrm>
            <a:prstGeom prst="rect">
              <a:avLst/>
            </a:prstGeom>
            <a:noFill/>
            <a:ln>
              <a:noFill/>
            </a:ln>
          </p:spPr>
        </p:pic>
      </p:grpSp>
      <p:sp>
        <p:nvSpPr>
          <p:cNvPr id="36" name="Google Shape;3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 name="Google Shape;37;p4"/>
          <p:cNvSpPr txBox="1"/>
          <p:nvPr>
            <p:ph idx="1" type="body"/>
          </p:nvPr>
        </p:nvSpPr>
        <p:spPr>
          <a:xfrm>
            <a:off x="720000" y="1139551"/>
            <a:ext cx="7704000" cy="399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grpSp>
        <p:nvGrpSpPr>
          <p:cNvPr id="39" name="Google Shape;39;p5"/>
          <p:cNvGrpSpPr/>
          <p:nvPr/>
        </p:nvGrpSpPr>
        <p:grpSpPr>
          <a:xfrm>
            <a:off x="-3317650" y="-649650"/>
            <a:ext cx="15118238" cy="8185875"/>
            <a:chOff x="-3317650" y="-649650"/>
            <a:chExt cx="15118238" cy="8185875"/>
          </a:xfrm>
        </p:grpSpPr>
        <p:pic>
          <p:nvPicPr>
            <p:cNvPr id="40" name="Google Shape;40;p5"/>
            <p:cNvPicPr preferRelativeResize="0"/>
            <p:nvPr/>
          </p:nvPicPr>
          <p:blipFill>
            <a:blip r:embed="rId2">
              <a:alphaModFix/>
            </a:blip>
            <a:stretch>
              <a:fillRect/>
            </a:stretch>
          </p:blipFill>
          <p:spPr>
            <a:xfrm rot="10800000">
              <a:off x="8493888" y="2555100"/>
              <a:ext cx="3306700" cy="3306700"/>
            </a:xfrm>
            <a:prstGeom prst="rect">
              <a:avLst/>
            </a:prstGeom>
            <a:noFill/>
            <a:ln>
              <a:noFill/>
            </a:ln>
          </p:spPr>
        </p:pic>
        <p:pic>
          <p:nvPicPr>
            <p:cNvPr id="41" name="Google Shape;41;p5"/>
            <p:cNvPicPr preferRelativeResize="0"/>
            <p:nvPr/>
          </p:nvPicPr>
          <p:blipFill>
            <a:blip r:embed="rId2">
              <a:alphaModFix/>
            </a:blip>
            <a:stretch>
              <a:fillRect/>
            </a:stretch>
          </p:blipFill>
          <p:spPr>
            <a:xfrm flipH="1">
              <a:off x="-3317650" y="-649650"/>
              <a:ext cx="4148250" cy="4148250"/>
            </a:xfrm>
            <a:prstGeom prst="rect">
              <a:avLst/>
            </a:prstGeom>
            <a:noFill/>
            <a:ln>
              <a:noFill/>
            </a:ln>
          </p:spPr>
        </p:pic>
        <p:pic>
          <p:nvPicPr>
            <p:cNvPr id="42" name="Google Shape;42;p5"/>
            <p:cNvPicPr preferRelativeResize="0"/>
            <p:nvPr/>
          </p:nvPicPr>
          <p:blipFill>
            <a:blip r:embed="rId2">
              <a:alphaModFix/>
            </a:blip>
            <a:stretch>
              <a:fillRect/>
            </a:stretch>
          </p:blipFill>
          <p:spPr>
            <a:xfrm rot="10800000">
              <a:off x="-1337337" y="4229525"/>
              <a:ext cx="3306700" cy="3306700"/>
            </a:xfrm>
            <a:prstGeom prst="rect">
              <a:avLst/>
            </a:prstGeom>
            <a:noFill/>
            <a:ln>
              <a:noFill/>
            </a:ln>
          </p:spPr>
        </p:pic>
      </p:grpSp>
      <p:grpSp>
        <p:nvGrpSpPr>
          <p:cNvPr id="43" name="Google Shape;43;p5"/>
          <p:cNvGrpSpPr/>
          <p:nvPr/>
        </p:nvGrpSpPr>
        <p:grpSpPr>
          <a:xfrm>
            <a:off x="-2874025" y="928863"/>
            <a:ext cx="13737688" cy="5604113"/>
            <a:chOff x="-2874025" y="928863"/>
            <a:chExt cx="13737688" cy="5604113"/>
          </a:xfrm>
        </p:grpSpPr>
        <p:pic>
          <p:nvPicPr>
            <p:cNvPr id="44" name="Google Shape;44;p5"/>
            <p:cNvPicPr preferRelativeResize="0"/>
            <p:nvPr/>
          </p:nvPicPr>
          <p:blipFill>
            <a:blip r:embed="rId3">
              <a:alphaModFix/>
            </a:blip>
            <a:stretch>
              <a:fillRect/>
            </a:stretch>
          </p:blipFill>
          <p:spPr>
            <a:xfrm rot="5400000">
              <a:off x="7971338" y="3640650"/>
              <a:ext cx="2892325" cy="2892325"/>
            </a:xfrm>
            <a:prstGeom prst="rect">
              <a:avLst/>
            </a:prstGeom>
            <a:noFill/>
            <a:ln>
              <a:noFill/>
            </a:ln>
          </p:spPr>
        </p:pic>
        <p:pic>
          <p:nvPicPr>
            <p:cNvPr id="45" name="Google Shape;45;p5"/>
            <p:cNvPicPr preferRelativeResize="0"/>
            <p:nvPr/>
          </p:nvPicPr>
          <p:blipFill>
            <a:blip r:embed="rId4">
              <a:alphaModFix/>
            </a:blip>
            <a:stretch>
              <a:fillRect/>
            </a:stretch>
          </p:blipFill>
          <p:spPr>
            <a:xfrm rot="5400000">
              <a:off x="-2874025" y="928863"/>
              <a:ext cx="3389525" cy="3389525"/>
            </a:xfrm>
            <a:prstGeom prst="rect">
              <a:avLst/>
            </a:prstGeom>
            <a:noFill/>
            <a:ln>
              <a:noFill/>
            </a:ln>
          </p:spPr>
        </p:pic>
      </p:grpSp>
      <p:grpSp>
        <p:nvGrpSpPr>
          <p:cNvPr id="46" name="Google Shape;46;p5"/>
          <p:cNvGrpSpPr/>
          <p:nvPr/>
        </p:nvGrpSpPr>
        <p:grpSpPr>
          <a:xfrm>
            <a:off x="3151788" y="-402500"/>
            <a:ext cx="8317125" cy="7846925"/>
            <a:chOff x="3151788" y="-402500"/>
            <a:chExt cx="8317125" cy="7846925"/>
          </a:xfrm>
        </p:grpSpPr>
        <p:pic>
          <p:nvPicPr>
            <p:cNvPr id="47" name="Google Shape;47;p5"/>
            <p:cNvPicPr preferRelativeResize="0"/>
            <p:nvPr/>
          </p:nvPicPr>
          <p:blipFill>
            <a:blip r:embed="rId5">
              <a:alphaModFix/>
            </a:blip>
            <a:stretch>
              <a:fillRect/>
            </a:stretch>
          </p:blipFill>
          <p:spPr>
            <a:xfrm rot="10800000">
              <a:off x="3151788" y="4604000"/>
              <a:ext cx="2840425" cy="2840425"/>
            </a:xfrm>
            <a:prstGeom prst="rect">
              <a:avLst/>
            </a:prstGeom>
            <a:noFill/>
            <a:ln>
              <a:noFill/>
            </a:ln>
          </p:spPr>
        </p:pic>
        <p:pic>
          <p:nvPicPr>
            <p:cNvPr id="48" name="Google Shape;48;p5"/>
            <p:cNvPicPr preferRelativeResize="0"/>
            <p:nvPr/>
          </p:nvPicPr>
          <p:blipFill>
            <a:blip r:embed="rId5">
              <a:alphaModFix/>
            </a:blip>
            <a:stretch>
              <a:fillRect/>
            </a:stretch>
          </p:blipFill>
          <p:spPr>
            <a:xfrm rot="10800000">
              <a:off x="8628488" y="-402500"/>
              <a:ext cx="2840425" cy="2840425"/>
            </a:xfrm>
            <a:prstGeom prst="rect">
              <a:avLst/>
            </a:prstGeom>
            <a:noFill/>
            <a:ln>
              <a:noFill/>
            </a:ln>
          </p:spPr>
        </p:pic>
      </p:grpSp>
      <p:sp>
        <p:nvSpPr>
          <p:cNvPr id="49" name="Google Shape;4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5"/>
          <p:cNvSpPr txBox="1"/>
          <p:nvPr>
            <p:ph idx="1" type="subTitle"/>
          </p:nvPr>
        </p:nvSpPr>
        <p:spPr>
          <a:xfrm>
            <a:off x="4923249" y="2801425"/>
            <a:ext cx="2505600" cy="16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idx="2" type="subTitle"/>
          </p:nvPr>
        </p:nvSpPr>
        <p:spPr>
          <a:xfrm>
            <a:off x="1715375" y="2801425"/>
            <a:ext cx="2505600" cy="16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 name="Google Shape;52;p5"/>
          <p:cNvSpPr txBox="1"/>
          <p:nvPr>
            <p:ph idx="3" type="subTitle"/>
          </p:nvPr>
        </p:nvSpPr>
        <p:spPr>
          <a:xfrm>
            <a:off x="1715375" y="2384524"/>
            <a:ext cx="2505600" cy="47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 name="Google Shape;53;p5"/>
          <p:cNvSpPr txBox="1"/>
          <p:nvPr>
            <p:ph idx="4" type="subTitle"/>
          </p:nvPr>
        </p:nvSpPr>
        <p:spPr>
          <a:xfrm>
            <a:off x="4923250" y="2384524"/>
            <a:ext cx="2505600" cy="47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6"/>
          <p:cNvGrpSpPr/>
          <p:nvPr/>
        </p:nvGrpSpPr>
        <p:grpSpPr>
          <a:xfrm>
            <a:off x="-2798075" y="45288"/>
            <a:ext cx="12966850" cy="7763075"/>
            <a:chOff x="-2798075" y="45288"/>
            <a:chExt cx="12966850" cy="7763075"/>
          </a:xfrm>
        </p:grpSpPr>
        <p:pic>
          <p:nvPicPr>
            <p:cNvPr id="56" name="Google Shape;56;p6"/>
            <p:cNvPicPr preferRelativeResize="0"/>
            <p:nvPr/>
          </p:nvPicPr>
          <p:blipFill>
            <a:blip r:embed="rId2">
              <a:alphaModFix/>
            </a:blip>
            <a:stretch>
              <a:fillRect/>
            </a:stretch>
          </p:blipFill>
          <p:spPr>
            <a:xfrm rot="10800000">
              <a:off x="6862075" y="4501663"/>
              <a:ext cx="3306700" cy="3306700"/>
            </a:xfrm>
            <a:prstGeom prst="rect">
              <a:avLst/>
            </a:prstGeom>
            <a:noFill/>
            <a:ln>
              <a:noFill/>
            </a:ln>
          </p:spPr>
        </p:pic>
        <p:pic>
          <p:nvPicPr>
            <p:cNvPr id="57" name="Google Shape;57;p6"/>
            <p:cNvPicPr preferRelativeResize="0"/>
            <p:nvPr/>
          </p:nvPicPr>
          <p:blipFill>
            <a:blip r:embed="rId2">
              <a:alphaModFix/>
            </a:blip>
            <a:stretch>
              <a:fillRect/>
            </a:stretch>
          </p:blipFill>
          <p:spPr>
            <a:xfrm rot="-5400000">
              <a:off x="-2798075" y="45288"/>
              <a:ext cx="3306700" cy="3306700"/>
            </a:xfrm>
            <a:prstGeom prst="rect">
              <a:avLst/>
            </a:prstGeom>
            <a:noFill/>
            <a:ln>
              <a:noFill/>
            </a:ln>
          </p:spPr>
        </p:pic>
      </p:grpSp>
      <p:pic>
        <p:nvPicPr>
          <p:cNvPr id="58" name="Google Shape;58;p6"/>
          <p:cNvPicPr preferRelativeResize="0"/>
          <p:nvPr/>
        </p:nvPicPr>
        <p:blipFill>
          <a:blip r:embed="rId3">
            <a:alphaModFix/>
          </a:blip>
          <a:stretch>
            <a:fillRect/>
          </a:stretch>
        </p:blipFill>
        <p:spPr>
          <a:xfrm rot="-5400000">
            <a:off x="-2525050" y="3680450"/>
            <a:ext cx="3549850" cy="3549850"/>
          </a:xfrm>
          <a:prstGeom prst="rect">
            <a:avLst/>
          </a:prstGeom>
          <a:noFill/>
          <a:ln>
            <a:noFill/>
          </a:ln>
        </p:spPr>
      </p:pic>
      <p:pic>
        <p:nvPicPr>
          <p:cNvPr id="59" name="Google Shape;59;p6"/>
          <p:cNvPicPr preferRelativeResize="0"/>
          <p:nvPr/>
        </p:nvPicPr>
        <p:blipFill>
          <a:blip r:embed="rId4">
            <a:alphaModFix/>
          </a:blip>
          <a:stretch>
            <a:fillRect/>
          </a:stretch>
        </p:blipFill>
        <p:spPr>
          <a:xfrm rot="10800000">
            <a:off x="8635363" y="-216125"/>
            <a:ext cx="2894475" cy="2894475"/>
          </a:xfrm>
          <a:prstGeom prst="rect">
            <a:avLst/>
          </a:prstGeom>
          <a:noFill/>
          <a:ln>
            <a:noFill/>
          </a:ln>
        </p:spPr>
      </p:pic>
      <p:pic>
        <p:nvPicPr>
          <p:cNvPr id="60" name="Google Shape;60;p6"/>
          <p:cNvPicPr preferRelativeResize="0"/>
          <p:nvPr/>
        </p:nvPicPr>
        <p:blipFill>
          <a:blip r:embed="rId5">
            <a:alphaModFix/>
          </a:blip>
          <a:stretch>
            <a:fillRect/>
          </a:stretch>
        </p:blipFill>
        <p:spPr>
          <a:xfrm rot="5400000">
            <a:off x="6194100" y="4811675"/>
            <a:ext cx="2686700" cy="2686700"/>
          </a:xfrm>
          <a:prstGeom prst="rect">
            <a:avLst/>
          </a:prstGeom>
          <a:noFill/>
          <a:ln>
            <a:noFill/>
          </a:ln>
        </p:spPr>
      </p:pic>
      <p:sp>
        <p:nvSpPr>
          <p:cNvPr id="61" name="Google Shape;6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pic>
        <p:nvPicPr>
          <p:cNvPr id="63" name="Google Shape;63;p7"/>
          <p:cNvPicPr preferRelativeResize="0"/>
          <p:nvPr/>
        </p:nvPicPr>
        <p:blipFill>
          <a:blip r:embed="rId2">
            <a:alphaModFix/>
          </a:blip>
          <a:stretch>
            <a:fillRect/>
          </a:stretch>
        </p:blipFill>
        <p:spPr>
          <a:xfrm rot="10800000">
            <a:off x="184550" y="4732100"/>
            <a:ext cx="2429200" cy="2429200"/>
          </a:xfrm>
          <a:prstGeom prst="rect">
            <a:avLst/>
          </a:prstGeom>
          <a:noFill/>
          <a:ln>
            <a:noFill/>
          </a:ln>
        </p:spPr>
      </p:pic>
      <p:pic>
        <p:nvPicPr>
          <p:cNvPr id="64" name="Google Shape;64;p7"/>
          <p:cNvPicPr preferRelativeResize="0"/>
          <p:nvPr/>
        </p:nvPicPr>
        <p:blipFill>
          <a:blip r:embed="rId3">
            <a:alphaModFix/>
          </a:blip>
          <a:stretch>
            <a:fillRect/>
          </a:stretch>
        </p:blipFill>
        <p:spPr>
          <a:xfrm rot="5400000">
            <a:off x="4355163" y="-2474275"/>
            <a:ext cx="2892325" cy="2892325"/>
          </a:xfrm>
          <a:prstGeom prst="rect">
            <a:avLst/>
          </a:prstGeom>
          <a:noFill/>
          <a:ln>
            <a:noFill/>
          </a:ln>
        </p:spPr>
      </p:pic>
      <p:sp>
        <p:nvSpPr>
          <p:cNvPr id="65" name="Google Shape;65;p7"/>
          <p:cNvSpPr txBox="1"/>
          <p:nvPr>
            <p:ph idx="1" type="subTitle"/>
          </p:nvPr>
        </p:nvSpPr>
        <p:spPr>
          <a:xfrm>
            <a:off x="811975" y="1878225"/>
            <a:ext cx="3410700" cy="1974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6" name="Google Shape;66;p7"/>
          <p:cNvSpPr txBox="1"/>
          <p:nvPr>
            <p:ph type="title"/>
          </p:nvPr>
        </p:nvSpPr>
        <p:spPr>
          <a:xfrm>
            <a:off x="811975" y="799750"/>
            <a:ext cx="4294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7"/>
          <p:cNvSpPr/>
          <p:nvPr>
            <p:ph idx="2" type="pic"/>
          </p:nvPr>
        </p:nvSpPr>
        <p:spPr>
          <a:xfrm>
            <a:off x="4976000" y="1310550"/>
            <a:ext cx="2873100" cy="2837700"/>
          </a:xfrm>
          <a:prstGeom prst="octagon">
            <a:avLst>
              <a:gd fmla="val 29289"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1536700" y="3162300"/>
            <a:ext cx="3549850" cy="3549850"/>
          </a:xfrm>
          <a:prstGeom prst="rect">
            <a:avLst/>
          </a:prstGeom>
          <a:noFill/>
          <a:ln>
            <a:noFill/>
          </a:ln>
        </p:spPr>
      </p:pic>
      <p:pic>
        <p:nvPicPr>
          <p:cNvPr id="70" name="Google Shape;70;p8"/>
          <p:cNvPicPr preferRelativeResize="0"/>
          <p:nvPr/>
        </p:nvPicPr>
        <p:blipFill>
          <a:blip r:embed="rId3">
            <a:alphaModFix/>
          </a:blip>
          <a:stretch>
            <a:fillRect/>
          </a:stretch>
        </p:blipFill>
        <p:spPr>
          <a:xfrm rot="10800000">
            <a:off x="5948388" y="-2006350"/>
            <a:ext cx="2840425" cy="2840425"/>
          </a:xfrm>
          <a:prstGeom prst="rect">
            <a:avLst/>
          </a:prstGeom>
          <a:noFill/>
          <a:ln>
            <a:noFill/>
          </a:ln>
        </p:spPr>
      </p:pic>
      <p:pic>
        <p:nvPicPr>
          <p:cNvPr id="71" name="Google Shape;71;p8"/>
          <p:cNvPicPr preferRelativeResize="0"/>
          <p:nvPr/>
        </p:nvPicPr>
        <p:blipFill>
          <a:blip r:embed="rId3">
            <a:alphaModFix/>
          </a:blip>
          <a:stretch>
            <a:fillRect/>
          </a:stretch>
        </p:blipFill>
        <p:spPr>
          <a:xfrm rot="10800000">
            <a:off x="-2319312" y="-880712"/>
            <a:ext cx="2840425" cy="2840425"/>
          </a:xfrm>
          <a:prstGeom prst="rect">
            <a:avLst/>
          </a:prstGeom>
          <a:noFill/>
          <a:ln>
            <a:noFill/>
          </a:ln>
        </p:spPr>
      </p:pic>
      <p:pic>
        <p:nvPicPr>
          <p:cNvPr id="72" name="Google Shape;72;p8"/>
          <p:cNvPicPr preferRelativeResize="0"/>
          <p:nvPr/>
        </p:nvPicPr>
        <p:blipFill>
          <a:blip r:embed="rId4">
            <a:alphaModFix/>
          </a:blip>
          <a:stretch>
            <a:fillRect/>
          </a:stretch>
        </p:blipFill>
        <p:spPr>
          <a:xfrm flipH="1">
            <a:off x="7969050" y="-222500"/>
            <a:ext cx="4148250" cy="4148250"/>
          </a:xfrm>
          <a:prstGeom prst="rect">
            <a:avLst/>
          </a:prstGeom>
          <a:noFill/>
          <a:ln>
            <a:noFill/>
          </a:ln>
        </p:spPr>
      </p:pic>
      <p:pic>
        <p:nvPicPr>
          <p:cNvPr id="73" name="Google Shape;73;p8"/>
          <p:cNvPicPr preferRelativeResize="0"/>
          <p:nvPr/>
        </p:nvPicPr>
        <p:blipFill>
          <a:blip r:embed="rId4">
            <a:alphaModFix/>
          </a:blip>
          <a:stretch>
            <a:fillRect/>
          </a:stretch>
        </p:blipFill>
        <p:spPr>
          <a:xfrm flipH="1">
            <a:off x="3987600" y="4082800"/>
            <a:ext cx="4148250" cy="4148250"/>
          </a:xfrm>
          <a:prstGeom prst="rect">
            <a:avLst/>
          </a:prstGeom>
          <a:noFill/>
          <a:ln>
            <a:noFill/>
          </a:ln>
        </p:spPr>
      </p:pic>
      <p:pic>
        <p:nvPicPr>
          <p:cNvPr id="74" name="Google Shape;74;p8"/>
          <p:cNvPicPr preferRelativeResize="0"/>
          <p:nvPr/>
        </p:nvPicPr>
        <p:blipFill>
          <a:blip r:embed="rId5">
            <a:alphaModFix/>
          </a:blip>
          <a:stretch>
            <a:fillRect/>
          </a:stretch>
        </p:blipFill>
        <p:spPr>
          <a:xfrm rot="5400000">
            <a:off x="8300288" y="2898700"/>
            <a:ext cx="2892325" cy="2892325"/>
          </a:xfrm>
          <a:prstGeom prst="rect">
            <a:avLst/>
          </a:prstGeom>
          <a:noFill/>
          <a:ln>
            <a:noFill/>
          </a:ln>
        </p:spPr>
      </p:pic>
      <p:pic>
        <p:nvPicPr>
          <p:cNvPr id="75" name="Google Shape;75;p8"/>
          <p:cNvPicPr preferRelativeResize="0"/>
          <p:nvPr/>
        </p:nvPicPr>
        <p:blipFill>
          <a:blip r:embed="rId6">
            <a:alphaModFix/>
          </a:blip>
          <a:stretch>
            <a:fillRect/>
          </a:stretch>
        </p:blipFill>
        <p:spPr>
          <a:xfrm rot="5400000">
            <a:off x="821675" y="-2850037"/>
            <a:ext cx="3389525" cy="3389525"/>
          </a:xfrm>
          <a:prstGeom prst="rect">
            <a:avLst/>
          </a:prstGeom>
          <a:noFill/>
          <a:ln>
            <a:noFill/>
          </a:ln>
        </p:spPr>
      </p:pic>
      <p:sp>
        <p:nvSpPr>
          <p:cNvPr id="76" name="Google Shape;7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pic>
        <p:nvPicPr>
          <p:cNvPr id="78" name="Google Shape;78;p9"/>
          <p:cNvPicPr preferRelativeResize="0"/>
          <p:nvPr/>
        </p:nvPicPr>
        <p:blipFill>
          <a:blip r:embed="rId2">
            <a:alphaModFix/>
          </a:blip>
          <a:stretch>
            <a:fillRect/>
          </a:stretch>
        </p:blipFill>
        <p:spPr>
          <a:xfrm rot="10800000">
            <a:off x="423888" y="4604000"/>
            <a:ext cx="2840425" cy="2840425"/>
          </a:xfrm>
          <a:prstGeom prst="rect">
            <a:avLst/>
          </a:prstGeom>
          <a:noFill/>
          <a:ln>
            <a:noFill/>
          </a:ln>
        </p:spPr>
      </p:pic>
      <p:pic>
        <p:nvPicPr>
          <p:cNvPr id="79" name="Google Shape;79;p9"/>
          <p:cNvPicPr preferRelativeResize="0"/>
          <p:nvPr/>
        </p:nvPicPr>
        <p:blipFill>
          <a:blip r:embed="rId3">
            <a:alphaModFix/>
          </a:blip>
          <a:stretch>
            <a:fillRect/>
          </a:stretch>
        </p:blipFill>
        <p:spPr>
          <a:xfrm rot="5400000">
            <a:off x="7358575" y="-1827750"/>
            <a:ext cx="3549850" cy="3549850"/>
          </a:xfrm>
          <a:prstGeom prst="rect">
            <a:avLst/>
          </a:prstGeom>
          <a:noFill/>
          <a:ln>
            <a:noFill/>
          </a:ln>
        </p:spPr>
      </p:pic>
      <p:grpSp>
        <p:nvGrpSpPr>
          <p:cNvPr id="80" name="Google Shape;80;p9"/>
          <p:cNvGrpSpPr/>
          <p:nvPr/>
        </p:nvGrpSpPr>
        <p:grpSpPr>
          <a:xfrm>
            <a:off x="-3317650" y="-3219375"/>
            <a:ext cx="12693438" cy="10449700"/>
            <a:chOff x="-3317650" y="-3219375"/>
            <a:chExt cx="12693438" cy="10449700"/>
          </a:xfrm>
        </p:grpSpPr>
        <p:pic>
          <p:nvPicPr>
            <p:cNvPr id="81" name="Google Shape;81;p9"/>
            <p:cNvPicPr preferRelativeResize="0"/>
            <p:nvPr/>
          </p:nvPicPr>
          <p:blipFill>
            <a:blip r:embed="rId4">
              <a:alphaModFix/>
            </a:blip>
            <a:stretch>
              <a:fillRect/>
            </a:stretch>
          </p:blipFill>
          <p:spPr>
            <a:xfrm rot="10800000">
              <a:off x="6069088" y="3923625"/>
              <a:ext cx="3306700" cy="3306700"/>
            </a:xfrm>
            <a:prstGeom prst="rect">
              <a:avLst/>
            </a:prstGeom>
            <a:noFill/>
            <a:ln>
              <a:noFill/>
            </a:ln>
          </p:spPr>
        </p:pic>
        <p:pic>
          <p:nvPicPr>
            <p:cNvPr id="82" name="Google Shape;82;p9"/>
            <p:cNvPicPr preferRelativeResize="0"/>
            <p:nvPr/>
          </p:nvPicPr>
          <p:blipFill>
            <a:blip r:embed="rId4">
              <a:alphaModFix/>
            </a:blip>
            <a:stretch>
              <a:fillRect/>
            </a:stretch>
          </p:blipFill>
          <p:spPr>
            <a:xfrm flipH="1">
              <a:off x="-3317650" y="-649650"/>
              <a:ext cx="4148250" cy="4148250"/>
            </a:xfrm>
            <a:prstGeom prst="rect">
              <a:avLst/>
            </a:prstGeom>
            <a:noFill/>
            <a:ln>
              <a:noFill/>
            </a:ln>
          </p:spPr>
        </p:pic>
        <p:pic>
          <p:nvPicPr>
            <p:cNvPr id="83" name="Google Shape;83;p9"/>
            <p:cNvPicPr preferRelativeResize="0"/>
            <p:nvPr/>
          </p:nvPicPr>
          <p:blipFill>
            <a:blip r:embed="rId4">
              <a:alphaModFix/>
            </a:blip>
            <a:stretch>
              <a:fillRect/>
            </a:stretch>
          </p:blipFill>
          <p:spPr>
            <a:xfrm flipH="1">
              <a:off x="80750" y="-3219375"/>
              <a:ext cx="4148250" cy="4148250"/>
            </a:xfrm>
            <a:prstGeom prst="rect">
              <a:avLst/>
            </a:prstGeom>
            <a:noFill/>
            <a:ln>
              <a:noFill/>
            </a:ln>
          </p:spPr>
        </p:pic>
      </p:grpSp>
      <p:grpSp>
        <p:nvGrpSpPr>
          <p:cNvPr id="84" name="Google Shape;84;p9"/>
          <p:cNvGrpSpPr/>
          <p:nvPr/>
        </p:nvGrpSpPr>
        <p:grpSpPr>
          <a:xfrm>
            <a:off x="-2874025" y="928863"/>
            <a:ext cx="13857088" cy="5319363"/>
            <a:chOff x="-2874025" y="928863"/>
            <a:chExt cx="13857088" cy="5319363"/>
          </a:xfrm>
        </p:grpSpPr>
        <p:pic>
          <p:nvPicPr>
            <p:cNvPr id="85" name="Google Shape;85;p9"/>
            <p:cNvPicPr preferRelativeResize="0"/>
            <p:nvPr/>
          </p:nvPicPr>
          <p:blipFill>
            <a:blip r:embed="rId5">
              <a:alphaModFix/>
            </a:blip>
            <a:stretch>
              <a:fillRect/>
            </a:stretch>
          </p:blipFill>
          <p:spPr>
            <a:xfrm rot="5400000">
              <a:off x="8090738" y="3355900"/>
              <a:ext cx="2892325" cy="2892325"/>
            </a:xfrm>
            <a:prstGeom prst="rect">
              <a:avLst/>
            </a:prstGeom>
            <a:noFill/>
            <a:ln>
              <a:noFill/>
            </a:ln>
          </p:spPr>
        </p:pic>
        <p:pic>
          <p:nvPicPr>
            <p:cNvPr id="86" name="Google Shape;86;p9"/>
            <p:cNvPicPr preferRelativeResize="0"/>
            <p:nvPr/>
          </p:nvPicPr>
          <p:blipFill>
            <a:blip r:embed="rId6">
              <a:alphaModFix/>
            </a:blip>
            <a:stretch>
              <a:fillRect/>
            </a:stretch>
          </p:blipFill>
          <p:spPr>
            <a:xfrm rot="5400000">
              <a:off x="-2874025" y="928863"/>
              <a:ext cx="3389525" cy="3389525"/>
            </a:xfrm>
            <a:prstGeom prst="rect">
              <a:avLst/>
            </a:prstGeom>
            <a:noFill/>
            <a:ln>
              <a:noFill/>
            </a:ln>
          </p:spPr>
        </p:pic>
      </p:grpSp>
      <p:sp>
        <p:nvSpPr>
          <p:cNvPr id="87" name="Google Shape;8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p:nvPr>
            <p:ph idx="2" type="pic"/>
          </p:nvPr>
        </p:nvSpPr>
        <p:spPr>
          <a:xfrm>
            <a:off x="0" y="0"/>
            <a:ext cx="9144000" cy="5143500"/>
          </a:xfrm>
          <a:prstGeom prst="rect">
            <a:avLst/>
          </a:prstGeom>
          <a:noFill/>
          <a:ln>
            <a:noFill/>
          </a:ln>
        </p:spPr>
      </p:sp>
      <p:sp>
        <p:nvSpPr>
          <p:cNvPr id="91" name="Google Shape;91;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1pPr>
            <a:lvl2pPr lvl="1"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2pPr>
            <a:lvl3pPr lvl="2"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3pPr>
            <a:lvl4pPr lvl="3"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4pPr>
            <a:lvl5pPr lvl="4"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5pPr>
            <a:lvl6pPr lvl="5"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6pPr>
            <a:lvl7pPr lvl="6"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7pPr>
            <a:lvl8pPr lvl="7"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8pPr>
            <a:lvl9pPr lvl="8"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indent="-304800" lvl="1" marL="9144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indent="-304800" lvl="2" marL="13716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indent="-304800" lvl="3" marL="1828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indent="-304800" lvl="4" marL="22860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indent="-304800" lvl="5" marL="27432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indent="-304800" lvl="6" marL="32004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indent="-304800" lvl="7" marL="36576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indent="-304800" lvl="8" marL="411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24"/>
          <p:cNvSpPr txBox="1"/>
          <p:nvPr>
            <p:ph type="ctrTitle"/>
          </p:nvPr>
        </p:nvSpPr>
        <p:spPr>
          <a:xfrm>
            <a:off x="1396950" y="1264750"/>
            <a:ext cx="63501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Credit Card Default Risk</a:t>
            </a:r>
            <a:endParaRPr>
              <a:latin typeface="Righteous"/>
              <a:ea typeface="Righteous"/>
              <a:cs typeface="Righteous"/>
              <a:sym typeface="Righteous"/>
            </a:endParaRPr>
          </a:p>
        </p:txBody>
      </p:sp>
      <p:sp>
        <p:nvSpPr>
          <p:cNvPr id="259" name="Google Shape;259;p24"/>
          <p:cNvSpPr txBox="1"/>
          <p:nvPr>
            <p:ph idx="1" type="subTitle"/>
          </p:nvPr>
        </p:nvSpPr>
        <p:spPr>
          <a:xfrm>
            <a:off x="2491050" y="3077100"/>
            <a:ext cx="41619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Erik Redman, Jesse Poljak, Marwen Boughanmi, and Esha Sharma</a:t>
            </a:r>
            <a:endParaRPr/>
          </a:p>
        </p:txBody>
      </p:sp>
      <p:cxnSp>
        <p:nvCxnSpPr>
          <p:cNvPr id="260" name="Google Shape;260;p24"/>
          <p:cNvCxnSpPr/>
          <p:nvPr/>
        </p:nvCxnSpPr>
        <p:spPr>
          <a:xfrm>
            <a:off x="1980600" y="3015150"/>
            <a:ext cx="5182800" cy="0"/>
          </a:xfrm>
          <a:prstGeom prst="straightConnector1">
            <a:avLst/>
          </a:prstGeom>
          <a:noFill/>
          <a:ln cap="flat" cmpd="sng" w="19050">
            <a:solidFill>
              <a:schemeClr val="dk1"/>
            </a:solidFill>
            <a:prstDash val="solid"/>
            <a:round/>
            <a:headEnd len="med" w="med" type="none"/>
            <a:tailEnd len="med" w="med" type="none"/>
          </a:ln>
        </p:spPr>
      </p:cxnSp>
      <p:cxnSp>
        <p:nvCxnSpPr>
          <p:cNvPr id="261" name="Google Shape;261;p24"/>
          <p:cNvCxnSpPr/>
          <p:nvPr/>
        </p:nvCxnSpPr>
        <p:spPr>
          <a:xfrm>
            <a:off x="1980675" y="3755150"/>
            <a:ext cx="5182800" cy="0"/>
          </a:xfrm>
          <a:prstGeom prst="straightConnector1">
            <a:avLst/>
          </a:prstGeom>
          <a:noFill/>
          <a:ln cap="flat" cmpd="sng" w="19050">
            <a:solidFill>
              <a:schemeClr val="dk1"/>
            </a:solidFill>
            <a:prstDash val="solid"/>
            <a:round/>
            <a:headEnd len="med" w="med" type="none"/>
            <a:tailEnd len="med" w="med" type="none"/>
          </a:ln>
        </p:spPr>
      </p:cxnSp>
      <p:pic>
        <p:nvPicPr>
          <p:cNvPr id="262" name="Google Shape;262;p24"/>
          <p:cNvPicPr preferRelativeResize="0"/>
          <p:nvPr/>
        </p:nvPicPr>
        <p:blipFill>
          <a:blip r:embed="rId3">
            <a:alphaModFix/>
          </a:blip>
          <a:stretch>
            <a:fillRect/>
          </a:stretch>
        </p:blipFill>
        <p:spPr>
          <a:xfrm>
            <a:off x="7357950" y="-2160550"/>
            <a:ext cx="3549850" cy="354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462" name="Google Shape;462;p33"/>
          <p:cNvSpPr txBox="1"/>
          <p:nvPr/>
        </p:nvSpPr>
        <p:spPr>
          <a:xfrm>
            <a:off x="1646750" y="1356550"/>
            <a:ext cx="6581400" cy="3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Blinker"/>
              <a:ea typeface="Blinker"/>
              <a:cs typeface="Blinker"/>
              <a:sym typeface="Blinker"/>
            </a:endParaRPr>
          </a:p>
        </p:txBody>
      </p:sp>
      <p:pic>
        <p:nvPicPr>
          <p:cNvPr id="463" name="Google Shape;463;p33"/>
          <p:cNvPicPr preferRelativeResize="0"/>
          <p:nvPr/>
        </p:nvPicPr>
        <p:blipFill>
          <a:blip r:embed="rId3">
            <a:alphaModFix/>
          </a:blip>
          <a:stretch>
            <a:fillRect/>
          </a:stretch>
        </p:blipFill>
        <p:spPr>
          <a:xfrm>
            <a:off x="2040850" y="2440775"/>
            <a:ext cx="5062300" cy="1736925"/>
          </a:xfrm>
          <a:prstGeom prst="rect">
            <a:avLst/>
          </a:prstGeom>
          <a:noFill/>
          <a:ln>
            <a:noFill/>
          </a:ln>
        </p:spPr>
      </p:pic>
      <p:sp>
        <p:nvSpPr>
          <p:cNvPr id="464" name="Google Shape;464;p33"/>
          <p:cNvSpPr txBox="1"/>
          <p:nvPr/>
        </p:nvSpPr>
        <p:spPr>
          <a:xfrm>
            <a:off x="1117200" y="1118088"/>
            <a:ext cx="6909600" cy="1046700"/>
          </a:xfrm>
          <a:prstGeom prst="rect">
            <a:avLst/>
          </a:prstGeom>
          <a:noFill/>
          <a:ln>
            <a:noFill/>
          </a:ln>
        </p:spPr>
        <p:txBody>
          <a:bodyPr anchorCtr="0" anchor="ctr" bIns="91425" lIns="91425" spcFirstLastPara="1" rIns="91425" wrap="square" tIns="91425">
            <a:spAutoFit/>
          </a:bodyPr>
          <a:lstStyle/>
          <a:p>
            <a:pPr indent="0" lvl="0" marL="0" marR="0" rtl="0" algn="ctr">
              <a:lnSpc>
                <a:spcPct val="125000"/>
              </a:lnSpc>
              <a:spcBef>
                <a:spcPts val="0"/>
              </a:spcBef>
              <a:spcAft>
                <a:spcPts val="1500"/>
              </a:spcAft>
              <a:buNone/>
            </a:pPr>
            <a:r>
              <a:rPr lang="en" sz="1600">
                <a:solidFill>
                  <a:schemeClr val="dk1"/>
                </a:solidFill>
                <a:latin typeface="Blinker"/>
                <a:ea typeface="Blinker"/>
                <a:cs typeface="Blinker"/>
                <a:sym typeface="Blinker"/>
              </a:rPr>
              <a:t>After cleaning, balancing and </a:t>
            </a:r>
            <a:r>
              <a:rPr lang="en" sz="1600">
                <a:solidFill>
                  <a:schemeClr val="dk1"/>
                </a:solidFill>
                <a:latin typeface="Blinker"/>
                <a:ea typeface="Blinker"/>
                <a:cs typeface="Blinker"/>
                <a:sym typeface="Blinker"/>
              </a:rPr>
              <a:t>scaling our data, we tested our Random Forest Classifier’s  predictive ability by running a prediction and classification report, showing a 79% accuracy</a:t>
            </a:r>
            <a:endParaRPr sz="1600">
              <a:solidFill>
                <a:schemeClr val="dk1"/>
              </a:solidFill>
              <a:latin typeface="Blinker"/>
              <a:ea typeface="Blinker"/>
              <a:cs typeface="Blinker"/>
              <a:sym typeface="Blink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470" name="Google Shape;470;p34"/>
          <p:cNvSpPr txBox="1"/>
          <p:nvPr/>
        </p:nvSpPr>
        <p:spPr>
          <a:xfrm>
            <a:off x="1553625" y="2515350"/>
            <a:ext cx="22389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1700">
                <a:solidFill>
                  <a:schemeClr val="dk1"/>
                </a:solidFill>
                <a:latin typeface="Blinker"/>
                <a:ea typeface="Blinker"/>
                <a:cs typeface="Blinker"/>
                <a:sym typeface="Blinker"/>
              </a:rPr>
              <a:t>Develop predictive models for a smaller sample size of 3 months rather than 6 months</a:t>
            </a:r>
            <a:endParaRPr sz="1700">
              <a:solidFill>
                <a:schemeClr val="dk1"/>
              </a:solidFill>
              <a:latin typeface="Blinker"/>
              <a:ea typeface="Blinker"/>
              <a:cs typeface="Blinker"/>
              <a:sym typeface="Blinker"/>
            </a:endParaRPr>
          </a:p>
        </p:txBody>
      </p:sp>
      <p:sp>
        <p:nvSpPr>
          <p:cNvPr id="471" name="Google Shape;471;p34"/>
          <p:cNvSpPr txBox="1"/>
          <p:nvPr/>
        </p:nvSpPr>
        <p:spPr>
          <a:xfrm>
            <a:off x="5171150" y="2646150"/>
            <a:ext cx="24192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1700">
                <a:solidFill>
                  <a:schemeClr val="dk1"/>
                </a:solidFill>
                <a:latin typeface="Blinker"/>
                <a:ea typeface="Blinker"/>
                <a:cs typeface="Blinker"/>
                <a:sym typeface="Blinker"/>
              </a:rPr>
              <a:t>Improve the ability to identify credit risk and prevent defaults at an </a:t>
            </a:r>
            <a:r>
              <a:rPr lang="en" sz="1700">
                <a:solidFill>
                  <a:schemeClr val="dk1"/>
                </a:solidFill>
                <a:latin typeface="Blinker"/>
                <a:ea typeface="Blinker"/>
                <a:cs typeface="Blinker"/>
                <a:sym typeface="Blinker"/>
              </a:rPr>
              <a:t>earlier</a:t>
            </a:r>
            <a:r>
              <a:rPr lang="en" sz="1700">
                <a:solidFill>
                  <a:schemeClr val="dk1"/>
                </a:solidFill>
                <a:latin typeface="Blinker"/>
                <a:ea typeface="Blinker"/>
                <a:cs typeface="Blinker"/>
                <a:sym typeface="Blinker"/>
              </a:rPr>
              <a:t> time</a:t>
            </a:r>
            <a:endParaRPr sz="1700">
              <a:solidFill>
                <a:schemeClr val="dk1"/>
              </a:solidFill>
              <a:latin typeface="Blinker"/>
              <a:ea typeface="Blinker"/>
              <a:cs typeface="Blinker"/>
              <a:sym typeface="Blinker"/>
            </a:endParaRPr>
          </a:p>
        </p:txBody>
      </p:sp>
      <p:grpSp>
        <p:nvGrpSpPr>
          <p:cNvPr id="472" name="Google Shape;472;p34"/>
          <p:cNvGrpSpPr/>
          <p:nvPr/>
        </p:nvGrpSpPr>
        <p:grpSpPr>
          <a:xfrm>
            <a:off x="6011809" y="1491634"/>
            <a:ext cx="737870" cy="680611"/>
            <a:chOff x="1749728" y="2894777"/>
            <a:chExt cx="386927" cy="363438"/>
          </a:xfrm>
        </p:grpSpPr>
        <p:sp>
          <p:nvSpPr>
            <p:cNvPr id="473" name="Google Shape;473;p34"/>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34"/>
          <p:cNvGrpSpPr/>
          <p:nvPr/>
        </p:nvGrpSpPr>
        <p:grpSpPr>
          <a:xfrm>
            <a:off x="2304128" y="1491621"/>
            <a:ext cx="737886" cy="680629"/>
            <a:chOff x="854261" y="2908813"/>
            <a:chExt cx="377474" cy="335748"/>
          </a:xfrm>
        </p:grpSpPr>
        <p:sp>
          <p:nvSpPr>
            <p:cNvPr id="481" name="Google Shape;481;p34"/>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6" name="Google Shape;486;p34"/>
          <p:cNvCxnSpPr/>
          <p:nvPr/>
        </p:nvCxnSpPr>
        <p:spPr>
          <a:xfrm flipH="1" rot="10800000">
            <a:off x="3973500" y="2569800"/>
            <a:ext cx="1197000" cy="3900"/>
          </a:xfrm>
          <a:prstGeom prst="straightConnector1">
            <a:avLst/>
          </a:prstGeom>
          <a:noFill/>
          <a:ln cap="flat" cmpd="sng" w="28575">
            <a:solidFill>
              <a:schemeClr val="lt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776525"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Executive Summary </a:t>
            </a:r>
            <a:endParaRPr/>
          </a:p>
        </p:txBody>
      </p:sp>
      <p:sp>
        <p:nvSpPr>
          <p:cNvPr id="268" name="Google Shape;268;p25"/>
          <p:cNvSpPr txBox="1"/>
          <p:nvPr>
            <p:ph idx="2" type="subTitle"/>
          </p:nvPr>
        </p:nvSpPr>
        <p:spPr>
          <a:xfrm>
            <a:off x="1500900" y="1360300"/>
            <a:ext cx="6142200" cy="102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To predict the likelihood of a credit card holder defaulting on their payment next month, based on historical data.</a:t>
            </a:r>
            <a:endParaRPr sz="1700"/>
          </a:p>
        </p:txBody>
      </p:sp>
      <p:sp>
        <p:nvSpPr>
          <p:cNvPr id="269" name="Google Shape;269;p25"/>
          <p:cNvSpPr txBox="1"/>
          <p:nvPr>
            <p:ph idx="3" type="subTitle"/>
          </p:nvPr>
        </p:nvSpPr>
        <p:spPr>
          <a:xfrm>
            <a:off x="943075" y="2660600"/>
            <a:ext cx="18918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270" name="Google Shape;270;p25"/>
          <p:cNvSpPr txBox="1"/>
          <p:nvPr>
            <p:ph idx="3" type="subTitle"/>
          </p:nvPr>
        </p:nvSpPr>
        <p:spPr>
          <a:xfrm>
            <a:off x="3781488" y="2645963"/>
            <a:ext cx="15810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271" name="Google Shape;271;p25"/>
          <p:cNvSpPr txBox="1"/>
          <p:nvPr>
            <p:ph idx="3" type="subTitle"/>
          </p:nvPr>
        </p:nvSpPr>
        <p:spPr>
          <a:xfrm>
            <a:off x="6444425" y="2632400"/>
            <a:ext cx="1756500" cy="62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 metrics</a:t>
            </a:r>
            <a:endParaRPr/>
          </a:p>
        </p:txBody>
      </p:sp>
      <p:grpSp>
        <p:nvGrpSpPr>
          <p:cNvPr id="272" name="Google Shape;272;p25"/>
          <p:cNvGrpSpPr/>
          <p:nvPr/>
        </p:nvGrpSpPr>
        <p:grpSpPr>
          <a:xfrm>
            <a:off x="7084392" y="3380255"/>
            <a:ext cx="548674" cy="572701"/>
            <a:chOff x="3097241" y="2433564"/>
            <a:chExt cx="344883" cy="343387"/>
          </a:xfrm>
        </p:grpSpPr>
        <p:sp>
          <p:nvSpPr>
            <p:cNvPr id="273" name="Google Shape;273;p25"/>
            <p:cNvSpPr/>
            <p:nvPr/>
          </p:nvSpPr>
          <p:spPr>
            <a:xfrm>
              <a:off x="3151825" y="2465806"/>
              <a:ext cx="235746" cy="311146"/>
            </a:xfrm>
            <a:custGeom>
              <a:rect b="b" l="l" r="r" t="t"/>
              <a:pathLst>
                <a:path extrusionOk="0" h="9776" w="7407">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3179483" y="2492732"/>
              <a:ext cx="181926" cy="181894"/>
            </a:xfrm>
            <a:custGeom>
              <a:rect b="b" l="l" r="r" t="t"/>
              <a:pathLst>
                <a:path extrusionOk="0" h="5715" w="5716">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3242024" y="2524941"/>
              <a:ext cx="54202" cy="117857"/>
            </a:xfrm>
            <a:custGeom>
              <a:rect b="b" l="l" r="r" t="t"/>
              <a:pathLst>
                <a:path extrusionOk="0" h="3703" w="1703">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3390945" y="2433724"/>
              <a:ext cx="51179" cy="85934"/>
            </a:xfrm>
            <a:custGeom>
              <a:rect b="b" l="l" r="r" t="t"/>
              <a:pathLst>
                <a:path extrusionOk="0" h="2700" w="1608">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3360613" y="2478187"/>
              <a:ext cx="27340" cy="41471"/>
            </a:xfrm>
            <a:custGeom>
              <a:rect b="b" l="l" r="r" t="t"/>
              <a:pathLst>
                <a:path extrusionOk="0" h="1303" w="859">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3375795" y="2455939"/>
              <a:ext cx="39434" cy="63719"/>
            </a:xfrm>
            <a:custGeom>
              <a:rect b="b" l="l" r="r" t="t"/>
              <a:pathLst>
                <a:path extrusionOk="0" h="2002" w="1239">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3097241" y="2433564"/>
              <a:ext cx="50829" cy="85711"/>
            </a:xfrm>
            <a:custGeom>
              <a:rect b="b" l="l" r="r" t="t"/>
              <a:pathLst>
                <a:path extrusionOk="0" h="2693" w="1597">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3151061" y="2477773"/>
              <a:ext cx="27690" cy="41503"/>
            </a:xfrm>
            <a:custGeom>
              <a:rect b="b" l="l" r="r" t="t"/>
              <a:pathLst>
                <a:path extrusionOk="0" h="1304" w="870">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3124167" y="2455939"/>
              <a:ext cx="39434" cy="63337"/>
            </a:xfrm>
            <a:custGeom>
              <a:rect b="b" l="l" r="r" t="t"/>
              <a:pathLst>
                <a:path extrusionOk="0" h="1990" w="1239">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5"/>
          <p:cNvGrpSpPr/>
          <p:nvPr/>
        </p:nvGrpSpPr>
        <p:grpSpPr>
          <a:xfrm>
            <a:off x="1660682" y="3380262"/>
            <a:ext cx="456587" cy="572697"/>
            <a:chOff x="910723" y="1508212"/>
            <a:chExt cx="251660" cy="350166"/>
          </a:xfrm>
        </p:grpSpPr>
        <p:sp>
          <p:nvSpPr>
            <p:cNvPr id="283" name="Google Shape;283;p25"/>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5"/>
          <p:cNvGrpSpPr/>
          <p:nvPr/>
        </p:nvGrpSpPr>
        <p:grpSpPr>
          <a:xfrm>
            <a:off x="4335195" y="3380258"/>
            <a:ext cx="531283" cy="572692"/>
            <a:chOff x="7978465" y="1969392"/>
            <a:chExt cx="361147" cy="360797"/>
          </a:xfrm>
        </p:grpSpPr>
        <p:sp>
          <p:nvSpPr>
            <p:cNvPr id="301" name="Google Shape;301;p25"/>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315" name="Google Shape;315;p26"/>
          <p:cNvSpPr txBox="1"/>
          <p:nvPr>
            <p:ph idx="2" type="subTitle"/>
          </p:nvPr>
        </p:nvSpPr>
        <p:spPr>
          <a:xfrm>
            <a:off x="1901675" y="1399738"/>
            <a:ext cx="6188700" cy="504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700"/>
              <a:t>By c</a:t>
            </a:r>
            <a:r>
              <a:rPr lang="en" sz="1700"/>
              <a:t>reating</a:t>
            </a:r>
            <a:r>
              <a:rPr lang="en" sz="1700"/>
              <a:t> a </a:t>
            </a:r>
            <a:r>
              <a:rPr lang="en" sz="1700"/>
              <a:t>predictive analysis given historical financial behavior:</a:t>
            </a:r>
            <a:endParaRPr sz="1500"/>
          </a:p>
        </p:txBody>
      </p:sp>
      <p:sp>
        <p:nvSpPr>
          <p:cNvPr id="316" name="Google Shape;316;p26"/>
          <p:cNvSpPr txBox="1"/>
          <p:nvPr/>
        </p:nvSpPr>
        <p:spPr>
          <a:xfrm>
            <a:off x="2023500" y="2120338"/>
            <a:ext cx="5097000" cy="1226100"/>
          </a:xfrm>
          <a:prstGeom prst="rect">
            <a:avLst/>
          </a:prstGeom>
          <a:noFill/>
          <a:ln>
            <a:noFill/>
          </a:ln>
        </p:spPr>
        <p:txBody>
          <a:bodyPr anchorCtr="0" anchor="t" bIns="91425" lIns="91425" spcFirstLastPara="1" rIns="91425" wrap="square" tIns="91425">
            <a:spAutoFit/>
          </a:bodyPr>
          <a:lstStyle/>
          <a:p>
            <a:pPr indent="-336550" lvl="0" marL="914400" rtl="0" algn="l">
              <a:spcBef>
                <a:spcPts val="0"/>
              </a:spcBef>
              <a:spcAft>
                <a:spcPts val="0"/>
              </a:spcAft>
              <a:buClr>
                <a:schemeClr val="dk1"/>
              </a:buClr>
              <a:buSzPts val="1700"/>
              <a:buFont typeface="Blinker"/>
              <a:buAutoNum type="arabicPeriod"/>
            </a:pPr>
            <a:r>
              <a:rPr lang="en" sz="1700">
                <a:solidFill>
                  <a:schemeClr val="dk1"/>
                </a:solidFill>
                <a:latin typeface="Blinker"/>
                <a:ea typeface="Blinker"/>
                <a:cs typeface="Blinker"/>
                <a:sym typeface="Blinker"/>
              </a:rPr>
              <a:t>Reduce financial risk for lenders</a:t>
            </a:r>
            <a:endParaRPr sz="1700">
              <a:solidFill>
                <a:schemeClr val="dk1"/>
              </a:solidFill>
              <a:latin typeface="Blinker"/>
              <a:ea typeface="Blinker"/>
              <a:cs typeface="Blinker"/>
              <a:sym typeface="Blinker"/>
            </a:endParaRPr>
          </a:p>
          <a:p>
            <a:pPr indent="-336550" lvl="0" marL="914400" rtl="0" algn="l">
              <a:spcBef>
                <a:spcPts val="1000"/>
              </a:spcBef>
              <a:spcAft>
                <a:spcPts val="0"/>
              </a:spcAft>
              <a:buClr>
                <a:schemeClr val="dk1"/>
              </a:buClr>
              <a:buSzPts val="1700"/>
              <a:buFont typeface="Blinker"/>
              <a:buAutoNum type="arabicPeriod"/>
            </a:pPr>
            <a:r>
              <a:rPr lang="en" sz="1700">
                <a:solidFill>
                  <a:schemeClr val="dk1"/>
                </a:solidFill>
                <a:latin typeface="Blinker"/>
                <a:ea typeface="Blinker"/>
                <a:cs typeface="Blinker"/>
                <a:sym typeface="Blinker"/>
              </a:rPr>
              <a:t>Improve credit limit decisions</a:t>
            </a:r>
            <a:endParaRPr sz="1700">
              <a:solidFill>
                <a:schemeClr val="dk1"/>
              </a:solidFill>
              <a:latin typeface="Blinker"/>
              <a:ea typeface="Blinker"/>
              <a:cs typeface="Blinker"/>
              <a:sym typeface="Blinker"/>
            </a:endParaRPr>
          </a:p>
          <a:p>
            <a:pPr indent="-336550" lvl="0" marL="914400" rtl="0" algn="l">
              <a:spcBef>
                <a:spcPts val="1000"/>
              </a:spcBef>
              <a:spcAft>
                <a:spcPts val="1000"/>
              </a:spcAft>
              <a:buClr>
                <a:schemeClr val="dk1"/>
              </a:buClr>
              <a:buSzPts val="1700"/>
              <a:buFont typeface="Blinker"/>
              <a:buAutoNum type="arabicPeriod"/>
            </a:pPr>
            <a:r>
              <a:rPr lang="en" sz="1700">
                <a:solidFill>
                  <a:schemeClr val="dk1"/>
                </a:solidFill>
                <a:latin typeface="Blinker"/>
                <a:ea typeface="Blinker"/>
                <a:cs typeface="Blinker"/>
                <a:sym typeface="Blinker"/>
              </a:rPr>
              <a:t>Promote good financial behavior</a:t>
            </a:r>
            <a:endParaRPr/>
          </a:p>
        </p:txBody>
      </p:sp>
      <p:grpSp>
        <p:nvGrpSpPr>
          <p:cNvPr id="317" name="Google Shape;317;p26"/>
          <p:cNvGrpSpPr/>
          <p:nvPr/>
        </p:nvGrpSpPr>
        <p:grpSpPr>
          <a:xfrm>
            <a:off x="1320614" y="1483812"/>
            <a:ext cx="474126" cy="336784"/>
            <a:chOff x="7009649" y="1541981"/>
            <a:chExt cx="524940" cy="320655"/>
          </a:xfrm>
        </p:grpSpPr>
        <p:sp>
          <p:nvSpPr>
            <p:cNvPr id="318" name="Google Shape;318;p26"/>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a:t>
            </a:r>
            <a:endParaRPr/>
          </a:p>
        </p:txBody>
      </p:sp>
      <p:sp>
        <p:nvSpPr>
          <p:cNvPr id="331" name="Google Shape;331;p27"/>
          <p:cNvSpPr txBox="1"/>
          <p:nvPr>
            <p:ph idx="4" type="subTitle"/>
          </p:nvPr>
        </p:nvSpPr>
        <p:spPr>
          <a:xfrm>
            <a:off x="6148661" y="1183925"/>
            <a:ext cx="1920000" cy="4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DEMOGRAPHICS</a:t>
            </a:r>
            <a:endParaRPr sz="1500"/>
          </a:p>
        </p:txBody>
      </p:sp>
      <p:sp>
        <p:nvSpPr>
          <p:cNvPr id="332" name="Google Shape;332;p27"/>
          <p:cNvSpPr txBox="1"/>
          <p:nvPr>
            <p:ph idx="5" type="subTitle"/>
          </p:nvPr>
        </p:nvSpPr>
        <p:spPr>
          <a:xfrm>
            <a:off x="6061225" y="2490713"/>
            <a:ext cx="2094900" cy="40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PAY AMOUNTS</a:t>
            </a:r>
            <a:endParaRPr sz="1500"/>
          </a:p>
        </p:txBody>
      </p:sp>
      <p:sp>
        <p:nvSpPr>
          <p:cNvPr id="333" name="Google Shape;333;p27"/>
          <p:cNvSpPr txBox="1"/>
          <p:nvPr>
            <p:ph idx="6" type="subTitle"/>
          </p:nvPr>
        </p:nvSpPr>
        <p:spPr>
          <a:xfrm>
            <a:off x="3670725" y="2468675"/>
            <a:ext cx="1920000" cy="4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BILL AMOUNTS</a:t>
            </a:r>
            <a:endParaRPr sz="1500"/>
          </a:p>
        </p:txBody>
      </p:sp>
      <p:sp>
        <p:nvSpPr>
          <p:cNvPr id="334" name="Google Shape;334;p27"/>
          <p:cNvSpPr txBox="1"/>
          <p:nvPr>
            <p:ph idx="4" type="subTitle"/>
          </p:nvPr>
        </p:nvSpPr>
        <p:spPr>
          <a:xfrm>
            <a:off x="3612000" y="1282175"/>
            <a:ext cx="1920000" cy="40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BALANCE LIMIT</a:t>
            </a:r>
            <a:endParaRPr sz="1500"/>
          </a:p>
        </p:txBody>
      </p:sp>
      <p:grpSp>
        <p:nvGrpSpPr>
          <p:cNvPr id="335" name="Google Shape;335;p27"/>
          <p:cNvGrpSpPr/>
          <p:nvPr/>
        </p:nvGrpSpPr>
        <p:grpSpPr>
          <a:xfrm>
            <a:off x="6836829" y="2931347"/>
            <a:ext cx="543708" cy="524653"/>
            <a:chOff x="3988156" y="3380210"/>
            <a:chExt cx="353954" cy="318880"/>
          </a:xfrm>
        </p:grpSpPr>
        <p:sp>
          <p:nvSpPr>
            <p:cNvPr id="336" name="Google Shape;336;p27"/>
            <p:cNvSpPr/>
            <p:nvPr/>
          </p:nvSpPr>
          <p:spPr>
            <a:xfrm>
              <a:off x="4134053" y="3446156"/>
              <a:ext cx="28454" cy="49269"/>
            </a:xfrm>
            <a:custGeom>
              <a:rect b="b" l="l" r="r" t="t"/>
              <a:pathLst>
                <a:path extrusionOk="0" h="1548" w="894">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4188988" y="3398001"/>
              <a:ext cx="81510" cy="81510"/>
            </a:xfrm>
            <a:custGeom>
              <a:rect b="b" l="l" r="r" t="t"/>
              <a:pathLst>
                <a:path extrusionOk="0" h="2561" w="2561">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4090863" y="3380210"/>
              <a:ext cx="195930" cy="146311"/>
            </a:xfrm>
            <a:custGeom>
              <a:rect b="b" l="l" r="r" t="t"/>
              <a:pathLst>
                <a:path extrusionOk="0" h="4597" w="6156">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4215914" y="3415061"/>
              <a:ext cx="28072" cy="49301"/>
            </a:xfrm>
            <a:custGeom>
              <a:rect b="b" l="l" r="r" t="t"/>
              <a:pathLst>
                <a:path extrusionOk="0" h="1549" w="882">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988156" y="3495935"/>
              <a:ext cx="353954" cy="203155"/>
            </a:xfrm>
            <a:custGeom>
              <a:rect b="b" l="l" r="r" t="t"/>
              <a:pathLst>
                <a:path extrusionOk="0" h="6383" w="11121">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7"/>
          <p:cNvGrpSpPr/>
          <p:nvPr/>
        </p:nvGrpSpPr>
        <p:grpSpPr>
          <a:xfrm>
            <a:off x="6891923" y="1682635"/>
            <a:ext cx="543676" cy="452088"/>
            <a:chOff x="5776798" y="3409778"/>
            <a:chExt cx="346379" cy="264518"/>
          </a:xfrm>
        </p:grpSpPr>
        <p:sp>
          <p:nvSpPr>
            <p:cNvPr id="342" name="Google Shape;342;p27"/>
            <p:cNvSpPr/>
            <p:nvPr/>
          </p:nvSpPr>
          <p:spPr>
            <a:xfrm>
              <a:off x="5890104" y="3642055"/>
              <a:ext cx="10248" cy="32241"/>
            </a:xfrm>
            <a:custGeom>
              <a:rect b="b" l="l" r="r" t="t"/>
              <a:pathLst>
                <a:path extrusionOk="0" h="1013" w="322">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5998094" y="3642055"/>
              <a:ext cx="10248" cy="32241"/>
            </a:xfrm>
            <a:custGeom>
              <a:rect b="b" l="l" r="r" t="t"/>
              <a:pathLst>
                <a:path extrusionOk="0" h="1013" w="322">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5814673" y="3528367"/>
              <a:ext cx="43222" cy="15564"/>
            </a:xfrm>
            <a:custGeom>
              <a:rect b="b" l="l" r="r" t="t"/>
              <a:pathLst>
                <a:path extrusionOk="0" h="489" w="1358">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5797995" y="3631074"/>
              <a:ext cx="10662" cy="42458"/>
            </a:xfrm>
            <a:custGeom>
              <a:rect b="b" l="l" r="r" t="t"/>
              <a:pathLst>
                <a:path extrusionOk="0" h="1334" w="335">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5776798" y="3409778"/>
              <a:ext cx="346379" cy="264136"/>
            </a:xfrm>
            <a:custGeom>
              <a:rect b="b" l="l" r="r" t="t"/>
              <a:pathLst>
                <a:path extrusionOk="0" h="8299" w="10883">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6089408" y="3637503"/>
              <a:ext cx="10662" cy="36029"/>
            </a:xfrm>
            <a:custGeom>
              <a:rect b="b" l="l" r="r" t="t"/>
              <a:pathLst>
                <a:path extrusionOk="0" h="1132" w="335">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7"/>
          <p:cNvGrpSpPr/>
          <p:nvPr/>
        </p:nvGrpSpPr>
        <p:grpSpPr>
          <a:xfrm>
            <a:off x="4300160" y="1712226"/>
            <a:ext cx="543676" cy="452085"/>
            <a:chOff x="854261" y="2908813"/>
            <a:chExt cx="377474" cy="335748"/>
          </a:xfrm>
        </p:grpSpPr>
        <p:sp>
          <p:nvSpPr>
            <p:cNvPr id="349" name="Google Shape;349;p27"/>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7"/>
          <p:cNvGrpSpPr/>
          <p:nvPr/>
        </p:nvGrpSpPr>
        <p:grpSpPr>
          <a:xfrm>
            <a:off x="4358881" y="2989685"/>
            <a:ext cx="543692" cy="407998"/>
            <a:chOff x="6849393" y="3733994"/>
            <a:chExt cx="355053" cy="248038"/>
          </a:xfrm>
        </p:grpSpPr>
        <p:sp>
          <p:nvSpPr>
            <p:cNvPr id="355" name="Google Shape;355;p27"/>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7"/>
          <p:cNvSpPr/>
          <p:nvPr/>
        </p:nvSpPr>
        <p:spPr>
          <a:xfrm>
            <a:off x="580925" y="1712225"/>
            <a:ext cx="2619300" cy="2418300"/>
          </a:xfrm>
          <a:prstGeom prst="flowChartAlternateProcess">
            <a:avLst/>
          </a:prstGeom>
          <a:solidFill>
            <a:srgbClr val="D6DBE0"/>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linker"/>
                <a:ea typeface="Blinker"/>
                <a:cs typeface="Blinker"/>
                <a:sym typeface="Blinker"/>
              </a:rPr>
              <a:t>Data</a:t>
            </a:r>
            <a:r>
              <a:rPr lang="en">
                <a:latin typeface="Blinker"/>
                <a:ea typeface="Blinker"/>
                <a:cs typeface="Blinker"/>
                <a:sym typeface="Blinker"/>
              </a:rPr>
              <a:t>: </a:t>
            </a:r>
            <a:endParaRPr>
              <a:latin typeface="Blinker"/>
              <a:ea typeface="Blinker"/>
              <a:cs typeface="Blinker"/>
              <a:sym typeface="Blinker"/>
            </a:endParaRPr>
          </a:p>
          <a:p>
            <a:pPr indent="0" lvl="0" marL="0" rtl="0" algn="l">
              <a:spcBef>
                <a:spcPts val="0"/>
              </a:spcBef>
              <a:spcAft>
                <a:spcPts val="0"/>
              </a:spcAft>
              <a:buNone/>
            </a:pPr>
            <a:r>
              <a:rPr lang="en">
                <a:latin typeface="Blinker"/>
                <a:ea typeface="Blinker"/>
                <a:cs typeface="Blinker"/>
                <a:sym typeface="Blinker"/>
              </a:rPr>
              <a:t>6 months of </a:t>
            </a:r>
            <a:r>
              <a:rPr lang="en">
                <a:latin typeface="Blinker"/>
                <a:ea typeface="Blinker"/>
                <a:cs typeface="Blinker"/>
                <a:sym typeface="Blinker"/>
              </a:rPr>
              <a:t>Taiwanese</a:t>
            </a:r>
            <a:r>
              <a:rPr lang="en">
                <a:latin typeface="Blinker"/>
                <a:ea typeface="Blinker"/>
                <a:cs typeface="Blinker"/>
                <a:sym typeface="Blinker"/>
              </a:rPr>
              <a:t> credit card loan data </a:t>
            </a:r>
            <a:r>
              <a:rPr lang="en">
                <a:latin typeface="Blinker"/>
                <a:ea typeface="Blinker"/>
                <a:cs typeface="Blinker"/>
                <a:sym typeface="Blinker"/>
              </a:rPr>
              <a:t>including</a:t>
            </a:r>
            <a:r>
              <a:rPr lang="en">
                <a:latin typeface="Blinker"/>
                <a:ea typeface="Blinker"/>
                <a:cs typeface="Blinker"/>
                <a:sym typeface="Blinker"/>
              </a:rPr>
              <a:t> if person defaulted on their loan </a:t>
            </a:r>
            <a:endParaRPr>
              <a:latin typeface="Blinker"/>
              <a:ea typeface="Blinker"/>
              <a:cs typeface="Blinker"/>
              <a:sym typeface="Blinker"/>
            </a:endParaRPr>
          </a:p>
          <a:p>
            <a:pPr indent="0" lvl="0" marL="0" rtl="0" algn="l">
              <a:spcBef>
                <a:spcPts val="0"/>
              </a:spcBef>
              <a:spcAft>
                <a:spcPts val="0"/>
              </a:spcAft>
              <a:buNone/>
            </a:pPr>
            <a:r>
              <a:t/>
            </a:r>
            <a:endParaRPr>
              <a:latin typeface="Blinker"/>
              <a:ea typeface="Blinker"/>
              <a:cs typeface="Blinker"/>
              <a:sym typeface="Blinker"/>
            </a:endParaRPr>
          </a:p>
          <a:p>
            <a:pPr indent="0" lvl="0" marL="0" rtl="0" algn="l">
              <a:spcBef>
                <a:spcPts val="0"/>
              </a:spcBef>
              <a:spcAft>
                <a:spcPts val="0"/>
              </a:spcAft>
              <a:buNone/>
            </a:pPr>
            <a:r>
              <a:rPr b="1" lang="en">
                <a:latin typeface="Blinker"/>
                <a:ea typeface="Blinker"/>
                <a:cs typeface="Blinker"/>
                <a:sym typeface="Blinker"/>
              </a:rPr>
              <a:t>From</a:t>
            </a:r>
            <a:r>
              <a:rPr lang="en">
                <a:latin typeface="Blinker"/>
                <a:ea typeface="Blinker"/>
                <a:cs typeface="Blinker"/>
                <a:sym typeface="Blinker"/>
              </a:rPr>
              <a:t>:</a:t>
            </a:r>
            <a:endParaRPr>
              <a:latin typeface="Blinker"/>
              <a:ea typeface="Blinker"/>
              <a:cs typeface="Blinker"/>
              <a:sym typeface="Blinker"/>
            </a:endParaRPr>
          </a:p>
          <a:p>
            <a:pPr indent="0" lvl="0" marL="0" rtl="0" algn="l">
              <a:spcBef>
                <a:spcPts val="0"/>
              </a:spcBef>
              <a:spcAft>
                <a:spcPts val="0"/>
              </a:spcAft>
              <a:buNone/>
            </a:pPr>
            <a:r>
              <a:rPr lang="en">
                <a:latin typeface="Blinker"/>
                <a:ea typeface="Blinker"/>
                <a:cs typeface="Blinker"/>
                <a:sym typeface="Blinker"/>
              </a:rPr>
              <a:t>UC Irvine Machine Learning Repository</a:t>
            </a:r>
            <a:endParaRPr>
              <a:latin typeface="Blinker"/>
              <a:ea typeface="Blinker"/>
              <a:cs typeface="Blinker"/>
              <a:sym typeface="Blinker"/>
            </a:endParaRPr>
          </a:p>
        </p:txBody>
      </p:sp>
      <p:sp>
        <p:nvSpPr>
          <p:cNvPr id="361" name="Google Shape;361;p27"/>
          <p:cNvSpPr txBox="1"/>
          <p:nvPr>
            <p:ph idx="5" type="subTitle"/>
          </p:nvPr>
        </p:nvSpPr>
        <p:spPr>
          <a:xfrm>
            <a:off x="3565950" y="3844625"/>
            <a:ext cx="2012100" cy="40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PAYMENT STATUS</a:t>
            </a:r>
            <a:endParaRPr sz="1500"/>
          </a:p>
        </p:txBody>
      </p:sp>
      <p:sp>
        <p:nvSpPr>
          <p:cNvPr id="362" name="Google Shape;362;p27"/>
          <p:cNvSpPr txBox="1"/>
          <p:nvPr>
            <p:ph idx="6" type="subTitle"/>
          </p:nvPr>
        </p:nvSpPr>
        <p:spPr>
          <a:xfrm>
            <a:off x="6148684" y="3770938"/>
            <a:ext cx="1920000" cy="4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DEFAULT STATUS</a:t>
            </a:r>
            <a:endParaRPr sz="1500"/>
          </a:p>
        </p:txBody>
      </p:sp>
      <p:grpSp>
        <p:nvGrpSpPr>
          <p:cNvPr id="363" name="Google Shape;363;p27"/>
          <p:cNvGrpSpPr/>
          <p:nvPr/>
        </p:nvGrpSpPr>
        <p:grpSpPr>
          <a:xfrm>
            <a:off x="6847676" y="4252630"/>
            <a:ext cx="521982" cy="452094"/>
            <a:chOff x="5733194" y="2431718"/>
            <a:chExt cx="446826" cy="327059"/>
          </a:xfrm>
        </p:grpSpPr>
        <p:sp>
          <p:nvSpPr>
            <p:cNvPr id="364" name="Google Shape;364;p27"/>
            <p:cNvSpPr/>
            <p:nvPr/>
          </p:nvSpPr>
          <p:spPr>
            <a:xfrm>
              <a:off x="6032946" y="2474145"/>
              <a:ext cx="56112" cy="20115"/>
            </a:xfrm>
            <a:custGeom>
              <a:rect b="b" l="l" r="r" t="t"/>
              <a:pathLst>
                <a:path extrusionOk="0" h="632" w="1763">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733194" y="2431718"/>
              <a:ext cx="446826" cy="327059"/>
            </a:xfrm>
            <a:custGeom>
              <a:rect b="b" l="l" r="r" t="t"/>
              <a:pathLst>
                <a:path extrusionOk="0" h="10276" w="14039">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6019323" y="2641653"/>
              <a:ext cx="13272" cy="13272"/>
            </a:xfrm>
            <a:custGeom>
              <a:rect b="b" l="l" r="r" t="t"/>
              <a:pathLst>
                <a:path extrusionOk="0" h="417" w="417">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7"/>
          <p:cNvGrpSpPr/>
          <p:nvPr/>
        </p:nvGrpSpPr>
        <p:grpSpPr>
          <a:xfrm>
            <a:off x="4369716" y="4223059"/>
            <a:ext cx="522006" cy="524667"/>
            <a:chOff x="3979435" y="1976585"/>
            <a:chExt cx="345265" cy="349848"/>
          </a:xfrm>
        </p:grpSpPr>
        <p:sp>
          <p:nvSpPr>
            <p:cNvPr id="368" name="Google Shape;368;p27"/>
            <p:cNvSpPr/>
            <p:nvPr/>
          </p:nvSpPr>
          <p:spPr>
            <a:xfrm>
              <a:off x="3979435" y="1976585"/>
              <a:ext cx="345265" cy="349848"/>
            </a:xfrm>
            <a:custGeom>
              <a:rect b="b" l="l" r="r" t="t"/>
              <a:pathLst>
                <a:path extrusionOk="0" h="10992" w="10848">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4044236" y="2176685"/>
              <a:ext cx="144783" cy="123077"/>
            </a:xfrm>
            <a:custGeom>
              <a:rect b="b" l="l" r="r" t="t"/>
              <a:pathLst>
                <a:path extrusionOk="0" h="3867" w="4549">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4046910" y="2065957"/>
              <a:ext cx="204269" cy="100893"/>
            </a:xfrm>
            <a:custGeom>
              <a:rect b="b" l="l" r="r" t="t"/>
              <a:pathLst>
                <a:path extrusionOk="0" h="3170" w="6418">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4195735" y="2118027"/>
              <a:ext cx="84247" cy="174224"/>
            </a:xfrm>
            <a:custGeom>
              <a:rect b="b" l="l" r="r" t="t"/>
              <a:pathLst>
                <a:path extrusionOk="0" h="5474" w="2647">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4109037" y="2161153"/>
              <a:ext cx="81510" cy="55348"/>
            </a:xfrm>
            <a:custGeom>
              <a:rect b="b" l="l" r="r" t="t"/>
              <a:pathLst>
                <a:path extrusionOk="0" h="1739" w="2561">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4157160" y="2083080"/>
              <a:ext cx="10662" cy="29218"/>
            </a:xfrm>
            <a:custGeom>
              <a:rect b="b" l="l" r="r" t="t"/>
              <a:pathLst>
                <a:path extrusionOk="0" h="918" w="335">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4109419" y="2096034"/>
              <a:ext cx="21261" cy="26862"/>
            </a:xfrm>
            <a:custGeom>
              <a:rect b="b" l="l" r="r" t="t"/>
              <a:pathLst>
                <a:path extrusionOk="0" h="844" w="668">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4074950" y="2130121"/>
              <a:ext cx="28454" cy="19669"/>
            </a:xfrm>
            <a:custGeom>
              <a:rect b="b" l="l" r="r" t="t"/>
              <a:pathLst>
                <a:path extrusionOk="0" h="618" w="894">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4063555" y="2177067"/>
              <a:ext cx="29218" cy="10630"/>
            </a:xfrm>
            <a:custGeom>
              <a:rect b="b" l="l" r="r" t="t"/>
              <a:pathLst>
                <a:path extrusionOk="0" h="334" w="918">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4073804" y="2215005"/>
              <a:ext cx="29600" cy="20051"/>
            </a:xfrm>
            <a:custGeom>
              <a:rect b="b" l="l" r="r" t="t"/>
              <a:pathLst>
                <a:path extrusionOk="0" h="630" w="93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4109419" y="2242472"/>
              <a:ext cx="21261" cy="26703"/>
            </a:xfrm>
            <a:custGeom>
              <a:rect b="b" l="l" r="r" t="t"/>
              <a:pathLst>
                <a:path extrusionOk="0" h="839" w="668">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4157924" y="2252466"/>
              <a:ext cx="10248" cy="29600"/>
            </a:xfrm>
            <a:custGeom>
              <a:rect b="b" l="l" r="r" t="t"/>
              <a:pathLst>
                <a:path extrusionOk="0" h="930" w="322">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4194685" y="2242472"/>
              <a:ext cx="21261" cy="27022"/>
            </a:xfrm>
            <a:custGeom>
              <a:rect b="b" l="l" r="r" t="t"/>
              <a:pathLst>
                <a:path extrusionOk="0" h="849" w="668">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4222343" y="2215387"/>
              <a:ext cx="27690" cy="19669"/>
            </a:xfrm>
            <a:custGeom>
              <a:rect b="b" l="l" r="r" t="t"/>
              <a:pathLst>
                <a:path extrusionOk="0" h="618" w="87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4232941" y="2177067"/>
              <a:ext cx="29600" cy="10630"/>
            </a:xfrm>
            <a:custGeom>
              <a:rect b="b" l="l" r="r" t="t"/>
              <a:pathLst>
                <a:path extrusionOk="0" h="334" w="93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4221579" y="2130694"/>
              <a:ext cx="28454" cy="19478"/>
            </a:xfrm>
            <a:custGeom>
              <a:rect b="b" l="l" r="r" t="t"/>
              <a:pathLst>
                <a:path extrusionOk="0" h="612" w="894">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4194685" y="2095652"/>
              <a:ext cx="20879" cy="26862"/>
            </a:xfrm>
            <a:custGeom>
              <a:rect b="b" l="l" r="r" t="t"/>
              <a:pathLst>
                <a:path extrusionOk="0" h="844" w="656">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776525"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390" name="Google Shape;390;p28"/>
          <p:cNvSpPr txBox="1"/>
          <p:nvPr>
            <p:ph idx="3" type="subTitle"/>
          </p:nvPr>
        </p:nvSpPr>
        <p:spPr>
          <a:xfrm>
            <a:off x="1462325" y="1539425"/>
            <a:ext cx="22911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First Impressions</a:t>
            </a:r>
            <a:endParaRPr/>
          </a:p>
        </p:txBody>
      </p:sp>
      <p:sp>
        <p:nvSpPr>
          <p:cNvPr id="391" name="Google Shape;391;p28"/>
          <p:cNvSpPr txBox="1"/>
          <p:nvPr>
            <p:ph idx="3" type="subTitle"/>
          </p:nvPr>
        </p:nvSpPr>
        <p:spPr>
          <a:xfrm>
            <a:off x="4857575" y="1502850"/>
            <a:ext cx="2566500" cy="62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 Needs</a:t>
            </a:r>
            <a:endParaRPr/>
          </a:p>
        </p:txBody>
      </p:sp>
      <p:sp>
        <p:nvSpPr>
          <p:cNvPr id="392" name="Google Shape;392;p28"/>
          <p:cNvSpPr/>
          <p:nvPr/>
        </p:nvSpPr>
        <p:spPr>
          <a:xfrm>
            <a:off x="4994552" y="2209903"/>
            <a:ext cx="347060" cy="357286"/>
          </a:xfrm>
          <a:custGeom>
            <a:rect b="b" l="l" r="r" t="t"/>
            <a:pathLst>
              <a:path extrusionOk="0" h="11216" w="10895">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txBox="1"/>
          <p:nvPr/>
        </p:nvSpPr>
        <p:spPr>
          <a:xfrm>
            <a:off x="2073850" y="2218275"/>
            <a:ext cx="3000000" cy="12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Blinker"/>
                <a:ea typeface="Blinker"/>
                <a:cs typeface="Blinker"/>
                <a:sym typeface="Blinker"/>
              </a:rPr>
              <a:t>30K rows</a:t>
            </a:r>
            <a:endParaRPr sz="1800">
              <a:solidFill>
                <a:schemeClr val="dk1"/>
              </a:solidFill>
              <a:latin typeface="Blinker"/>
              <a:ea typeface="Blinker"/>
              <a:cs typeface="Blinker"/>
              <a:sym typeface="Blinker"/>
            </a:endParaRPr>
          </a:p>
          <a:p>
            <a:pPr indent="0" lvl="0" marL="0" rtl="0" algn="l">
              <a:spcBef>
                <a:spcPts val="1000"/>
              </a:spcBef>
              <a:spcAft>
                <a:spcPts val="0"/>
              </a:spcAft>
              <a:buNone/>
            </a:pPr>
            <a:r>
              <a:rPr lang="en" sz="1800">
                <a:solidFill>
                  <a:schemeClr val="dk1"/>
                </a:solidFill>
                <a:latin typeface="Blinker"/>
                <a:ea typeface="Blinker"/>
                <a:cs typeface="Blinker"/>
                <a:sym typeface="Blinker"/>
              </a:rPr>
              <a:t>No null values</a:t>
            </a:r>
            <a:endParaRPr sz="1800">
              <a:solidFill>
                <a:schemeClr val="dk1"/>
              </a:solidFill>
              <a:latin typeface="Blinker"/>
              <a:ea typeface="Blinker"/>
              <a:cs typeface="Blinker"/>
              <a:sym typeface="Blinker"/>
            </a:endParaRPr>
          </a:p>
          <a:p>
            <a:pPr indent="0" lvl="0" marL="0" rtl="0" algn="l">
              <a:spcBef>
                <a:spcPts val="1000"/>
              </a:spcBef>
              <a:spcAft>
                <a:spcPts val="1000"/>
              </a:spcAft>
              <a:buNone/>
            </a:pPr>
            <a:r>
              <a:rPr lang="en" sz="1800">
                <a:solidFill>
                  <a:schemeClr val="dk1"/>
                </a:solidFill>
                <a:latin typeface="Blinker"/>
                <a:ea typeface="Blinker"/>
                <a:cs typeface="Blinker"/>
                <a:sym typeface="Blinker"/>
              </a:rPr>
              <a:t>Drop demographics</a:t>
            </a:r>
            <a:endParaRPr/>
          </a:p>
        </p:txBody>
      </p:sp>
      <p:sp>
        <p:nvSpPr>
          <p:cNvPr id="394" name="Google Shape;394;p28"/>
          <p:cNvSpPr txBox="1"/>
          <p:nvPr/>
        </p:nvSpPr>
        <p:spPr>
          <a:xfrm>
            <a:off x="5341600" y="2209900"/>
            <a:ext cx="3000000" cy="12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Blinker"/>
                <a:ea typeface="Blinker"/>
                <a:cs typeface="Blinker"/>
                <a:sym typeface="Blinker"/>
              </a:rPr>
              <a:t>Imbalance</a:t>
            </a:r>
            <a:endParaRPr sz="1800">
              <a:solidFill>
                <a:schemeClr val="dk1"/>
              </a:solidFill>
              <a:latin typeface="Blinker"/>
              <a:ea typeface="Blinker"/>
              <a:cs typeface="Blinker"/>
              <a:sym typeface="Blinker"/>
            </a:endParaRPr>
          </a:p>
          <a:p>
            <a:pPr indent="0" lvl="0" marL="0" rtl="0" algn="l">
              <a:spcBef>
                <a:spcPts val="1000"/>
              </a:spcBef>
              <a:spcAft>
                <a:spcPts val="0"/>
              </a:spcAft>
              <a:buNone/>
            </a:pPr>
            <a:r>
              <a:rPr lang="en" sz="1800">
                <a:solidFill>
                  <a:schemeClr val="dk1"/>
                </a:solidFill>
                <a:latin typeface="Blinker"/>
                <a:ea typeface="Blinker"/>
                <a:cs typeface="Blinker"/>
                <a:sym typeface="Blinker"/>
              </a:rPr>
              <a:t>Need for scaling</a:t>
            </a:r>
            <a:endParaRPr sz="1800">
              <a:solidFill>
                <a:schemeClr val="dk1"/>
              </a:solidFill>
              <a:latin typeface="Blinker"/>
              <a:ea typeface="Blinker"/>
              <a:cs typeface="Blinker"/>
              <a:sym typeface="Blinker"/>
            </a:endParaRPr>
          </a:p>
          <a:p>
            <a:pPr indent="0" lvl="0" marL="0" rtl="0" algn="l">
              <a:spcBef>
                <a:spcPts val="1000"/>
              </a:spcBef>
              <a:spcAft>
                <a:spcPts val="1000"/>
              </a:spcAft>
              <a:buNone/>
            </a:pPr>
            <a:r>
              <a:rPr lang="en" sz="1800">
                <a:solidFill>
                  <a:schemeClr val="dk1"/>
                </a:solidFill>
                <a:latin typeface="Blinker"/>
                <a:ea typeface="Blinker"/>
                <a:cs typeface="Blinker"/>
                <a:sym typeface="Blinker"/>
              </a:rPr>
              <a:t>Multicollinearity </a:t>
            </a:r>
            <a:endParaRPr/>
          </a:p>
        </p:txBody>
      </p:sp>
      <p:grpSp>
        <p:nvGrpSpPr>
          <p:cNvPr id="395" name="Google Shape;395;p28"/>
          <p:cNvGrpSpPr/>
          <p:nvPr/>
        </p:nvGrpSpPr>
        <p:grpSpPr>
          <a:xfrm>
            <a:off x="4990891" y="3075504"/>
            <a:ext cx="354363" cy="354745"/>
            <a:chOff x="3235438" y="1970604"/>
            <a:chExt cx="354363" cy="354745"/>
          </a:xfrm>
        </p:grpSpPr>
        <p:sp>
          <p:nvSpPr>
            <p:cNvPr id="396" name="Google Shape;396;p28"/>
            <p:cNvSpPr/>
            <p:nvPr/>
          </p:nvSpPr>
          <p:spPr>
            <a:xfrm>
              <a:off x="3235438" y="2125712"/>
              <a:ext cx="132667" cy="199288"/>
            </a:xfrm>
            <a:custGeom>
              <a:rect b="b" l="l" r="r" t="t"/>
              <a:pathLst>
                <a:path extrusionOk="0" h="6261" w="4168">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3257433" y="2292373"/>
              <a:ext cx="10249" cy="32626"/>
            </a:xfrm>
            <a:custGeom>
              <a:rect b="b" l="l" r="r" t="t"/>
              <a:pathLst>
                <a:path extrusionOk="0" h="1025" w="322">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3335098" y="2292373"/>
              <a:ext cx="10281" cy="32626"/>
            </a:xfrm>
            <a:custGeom>
              <a:rect b="b" l="l" r="r" t="t"/>
              <a:pathLst>
                <a:path extrusionOk="0" h="1025" w="323">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3490110" y="2163685"/>
              <a:ext cx="55734" cy="18430"/>
            </a:xfrm>
            <a:custGeom>
              <a:rect b="b" l="l" r="r" t="t"/>
              <a:pathLst>
                <a:path extrusionOk="0" h="579" w="1751">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3445771" y="2131664"/>
              <a:ext cx="144031" cy="192953"/>
            </a:xfrm>
            <a:custGeom>
              <a:rect b="b" l="l" r="r" t="t"/>
              <a:pathLst>
                <a:path extrusionOk="0" h="6062" w="4525">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3473813" y="2287058"/>
              <a:ext cx="10631" cy="38291"/>
            </a:xfrm>
            <a:custGeom>
              <a:rect b="b" l="l" r="r" t="t"/>
              <a:pathLst>
                <a:path extrusionOk="0" h="1203" w="334">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3551128" y="2287058"/>
              <a:ext cx="10249" cy="38291"/>
            </a:xfrm>
            <a:custGeom>
              <a:rect b="b" l="l" r="r" t="t"/>
              <a:pathLst>
                <a:path extrusionOk="0" h="1203" w="322">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3290377" y="1970604"/>
              <a:ext cx="221378" cy="185346"/>
            </a:xfrm>
            <a:custGeom>
              <a:rect b="b" l="l" r="r" t="t"/>
              <a:pathLst>
                <a:path extrusionOk="0" h="5823" w="6955">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3329432" y="2004344"/>
              <a:ext cx="26928" cy="10249"/>
            </a:xfrm>
            <a:custGeom>
              <a:rect b="b" l="l" r="r" t="t"/>
              <a:pathLst>
                <a:path extrusionOk="0" h="322" w="846">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3368074" y="2004344"/>
              <a:ext cx="82663" cy="10249"/>
            </a:xfrm>
            <a:custGeom>
              <a:rect b="b" l="l" r="r" t="t"/>
              <a:pathLst>
                <a:path extrusionOk="0" h="322" w="2597">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3329432" y="2031622"/>
              <a:ext cx="121304" cy="10631"/>
            </a:xfrm>
            <a:custGeom>
              <a:rect b="b" l="l" r="r" t="t"/>
              <a:pathLst>
                <a:path extrusionOk="0" h="334" w="3811">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3329432" y="2059664"/>
              <a:ext cx="82249" cy="10663"/>
            </a:xfrm>
            <a:custGeom>
              <a:rect b="b" l="l" r="r" t="t"/>
              <a:pathLst>
                <a:path extrusionOk="0" h="335" w="2584">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3423777" y="2059664"/>
              <a:ext cx="26960" cy="10663"/>
            </a:xfrm>
            <a:custGeom>
              <a:rect b="b" l="l" r="r" t="t"/>
              <a:pathLst>
                <a:path extrusionOk="0" h="335" w="847">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8"/>
          <p:cNvSpPr/>
          <p:nvPr/>
        </p:nvSpPr>
        <p:spPr>
          <a:xfrm>
            <a:off x="1706045" y="2315707"/>
            <a:ext cx="367805" cy="259871"/>
          </a:xfrm>
          <a:custGeom>
            <a:rect b="b" l="l" r="r" t="t"/>
            <a:pathLst>
              <a:path extrusionOk="0" h="8203" w="1161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4981986" y="2666727"/>
            <a:ext cx="372188" cy="309260"/>
          </a:xfrm>
          <a:custGeom>
            <a:rect b="b" l="l" r="r" t="t"/>
            <a:pathLst>
              <a:path extrusionOk="0" h="9716" w="11693">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8"/>
          <p:cNvGrpSpPr/>
          <p:nvPr/>
        </p:nvGrpSpPr>
        <p:grpSpPr>
          <a:xfrm>
            <a:off x="1703856" y="3080797"/>
            <a:ext cx="372184" cy="259863"/>
            <a:chOff x="5776798" y="3409778"/>
            <a:chExt cx="346379" cy="264518"/>
          </a:xfrm>
        </p:grpSpPr>
        <p:sp>
          <p:nvSpPr>
            <p:cNvPr id="412" name="Google Shape;412;p28"/>
            <p:cNvSpPr/>
            <p:nvPr/>
          </p:nvSpPr>
          <p:spPr>
            <a:xfrm>
              <a:off x="5890104" y="3642055"/>
              <a:ext cx="10248" cy="32241"/>
            </a:xfrm>
            <a:custGeom>
              <a:rect b="b" l="l" r="r" t="t"/>
              <a:pathLst>
                <a:path extrusionOk="0" h="1013" w="322">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998094" y="3642055"/>
              <a:ext cx="10248" cy="32241"/>
            </a:xfrm>
            <a:custGeom>
              <a:rect b="b" l="l" r="r" t="t"/>
              <a:pathLst>
                <a:path extrusionOk="0" h="1013" w="322">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814673" y="3528367"/>
              <a:ext cx="43222" cy="15564"/>
            </a:xfrm>
            <a:custGeom>
              <a:rect b="b" l="l" r="r" t="t"/>
              <a:pathLst>
                <a:path extrusionOk="0" h="489" w="1358">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5797995" y="3631074"/>
              <a:ext cx="10662" cy="42458"/>
            </a:xfrm>
            <a:custGeom>
              <a:rect b="b" l="l" r="r" t="t"/>
              <a:pathLst>
                <a:path extrusionOk="0" h="1334" w="335">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5776798" y="3409778"/>
              <a:ext cx="346379" cy="264136"/>
            </a:xfrm>
            <a:custGeom>
              <a:rect b="b" l="l" r="r" t="t"/>
              <a:pathLst>
                <a:path extrusionOk="0" h="8299" w="10883">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6089408" y="3637503"/>
              <a:ext cx="10662" cy="36029"/>
            </a:xfrm>
            <a:custGeom>
              <a:rect b="b" l="l" r="r" t="t"/>
              <a:pathLst>
                <a:path extrusionOk="0" h="1132" w="335">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8"/>
          <p:cNvGrpSpPr/>
          <p:nvPr/>
        </p:nvGrpSpPr>
        <p:grpSpPr>
          <a:xfrm>
            <a:off x="1705041" y="2651295"/>
            <a:ext cx="369805" cy="353782"/>
            <a:chOff x="3950316" y="3820307"/>
            <a:chExt cx="369805" cy="353782"/>
          </a:xfrm>
        </p:grpSpPr>
        <p:sp>
          <p:nvSpPr>
            <p:cNvPr id="419" name="Google Shape;419;p28"/>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txBox="1"/>
          <p:nvPr>
            <p:ph type="title"/>
          </p:nvPr>
        </p:nvSpPr>
        <p:spPr>
          <a:xfrm>
            <a:off x="372000" y="235900"/>
            <a:ext cx="8400000" cy="1250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Data Preprocessing: </a:t>
            </a:r>
            <a:r>
              <a:rPr lang="en"/>
              <a:t>Multicollinearity &amp; Scaling</a:t>
            </a:r>
            <a:endParaRPr b="1" sz="1100">
              <a:solidFill>
                <a:srgbClr val="000000"/>
              </a:solidFill>
              <a:latin typeface="Arial"/>
              <a:ea typeface="Arial"/>
              <a:cs typeface="Arial"/>
              <a:sym typeface="Arial"/>
            </a:endParaRPr>
          </a:p>
        </p:txBody>
      </p:sp>
      <p:pic>
        <p:nvPicPr>
          <p:cNvPr id="428" name="Google Shape;428;p29"/>
          <p:cNvPicPr preferRelativeResize="0"/>
          <p:nvPr/>
        </p:nvPicPr>
        <p:blipFill>
          <a:blip r:embed="rId3">
            <a:alphaModFix/>
          </a:blip>
          <a:stretch>
            <a:fillRect/>
          </a:stretch>
        </p:blipFill>
        <p:spPr>
          <a:xfrm>
            <a:off x="6215538" y="1420875"/>
            <a:ext cx="1571625" cy="2857500"/>
          </a:xfrm>
          <a:prstGeom prst="rect">
            <a:avLst/>
          </a:prstGeom>
          <a:noFill/>
          <a:ln>
            <a:noFill/>
          </a:ln>
        </p:spPr>
      </p:pic>
      <p:sp>
        <p:nvSpPr>
          <p:cNvPr id="429" name="Google Shape;429;p29"/>
          <p:cNvSpPr txBox="1"/>
          <p:nvPr/>
        </p:nvSpPr>
        <p:spPr>
          <a:xfrm>
            <a:off x="1156725" y="1899225"/>
            <a:ext cx="4339500" cy="1900800"/>
          </a:xfrm>
          <a:prstGeom prst="rect">
            <a:avLst/>
          </a:prstGeom>
          <a:noFill/>
          <a:ln>
            <a:noFill/>
          </a:ln>
        </p:spPr>
        <p:txBody>
          <a:bodyPr anchorCtr="0" anchor="ctr" bIns="91425" lIns="91425" spcFirstLastPara="1" rIns="91425" wrap="square" tIns="91425">
            <a:spAutoFit/>
          </a:bodyPr>
          <a:lstStyle/>
          <a:p>
            <a:pPr indent="0" lvl="0" marL="0" marR="0" rtl="0" algn="l">
              <a:lnSpc>
                <a:spcPct val="150000"/>
              </a:lnSpc>
              <a:spcBef>
                <a:spcPts val="0"/>
              </a:spcBef>
              <a:spcAft>
                <a:spcPts val="0"/>
              </a:spcAft>
              <a:buNone/>
            </a:pPr>
            <a:r>
              <a:rPr b="1" lang="en" sz="1800">
                <a:solidFill>
                  <a:schemeClr val="dk1"/>
                </a:solidFill>
                <a:latin typeface="Blinker"/>
                <a:ea typeface="Blinker"/>
                <a:cs typeface="Blinker"/>
                <a:sym typeface="Blinker"/>
              </a:rPr>
              <a:t>Multicollinearity: </a:t>
            </a:r>
            <a:r>
              <a:rPr lang="en" sz="1800">
                <a:solidFill>
                  <a:schemeClr val="dk1"/>
                </a:solidFill>
                <a:latin typeface="Blinker"/>
                <a:ea typeface="Blinker"/>
                <a:cs typeface="Blinker"/>
                <a:sym typeface="Blinker"/>
              </a:rPr>
              <a:t>High VIF for Bill Amounts, drop </a:t>
            </a:r>
            <a:r>
              <a:rPr lang="en" sz="1800">
                <a:solidFill>
                  <a:schemeClr val="dk1"/>
                </a:solidFill>
                <a:latin typeface="Blinker"/>
                <a:ea typeface="Blinker"/>
                <a:cs typeface="Blinker"/>
                <a:sym typeface="Blinker"/>
              </a:rPr>
              <a:t>2-6 </a:t>
            </a:r>
            <a:r>
              <a:rPr lang="en" sz="1800">
                <a:solidFill>
                  <a:schemeClr val="dk1"/>
                </a:solidFill>
                <a:latin typeface="Blinker"/>
                <a:ea typeface="Blinker"/>
                <a:cs typeface="Blinker"/>
                <a:sym typeface="Blinker"/>
              </a:rPr>
              <a:t>for Multicollinearity</a:t>
            </a:r>
            <a:endParaRPr sz="1800">
              <a:solidFill>
                <a:schemeClr val="dk1"/>
              </a:solidFill>
              <a:latin typeface="Blinker"/>
              <a:ea typeface="Blinker"/>
              <a:cs typeface="Blinker"/>
              <a:sym typeface="Blinker"/>
            </a:endParaRPr>
          </a:p>
          <a:p>
            <a:pPr indent="0" lvl="0" marL="0" rtl="0" algn="l">
              <a:lnSpc>
                <a:spcPct val="150000"/>
              </a:lnSpc>
              <a:spcBef>
                <a:spcPts val="1500"/>
              </a:spcBef>
              <a:spcAft>
                <a:spcPts val="1500"/>
              </a:spcAft>
              <a:buNone/>
            </a:pPr>
            <a:r>
              <a:rPr b="1" lang="en" sz="1800">
                <a:solidFill>
                  <a:schemeClr val="dk1"/>
                </a:solidFill>
                <a:latin typeface="Blinker"/>
                <a:ea typeface="Blinker"/>
                <a:cs typeface="Blinker"/>
                <a:sym typeface="Blinker"/>
              </a:rPr>
              <a:t>Scaling</a:t>
            </a:r>
            <a:r>
              <a:rPr lang="en" sz="1800">
                <a:solidFill>
                  <a:schemeClr val="dk1"/>
                </a:solidFill>
                <a:latin typeface="Blinker"/>
                <a:ea typeface="Blinker"/>
                <a:cs typeface="Blinker"/>
                <a:sym typeface="Blinker"/>
              </a:rPr>
              <a:t>: Scale Bill Amounts, Pay Amounts, and Limit Balance</a:t>
            </a:r>
            <a:endParaRPr sz="1800">
              <a:solidFill>
                <a:schemeClr val="dk1"/>
              </a:solidFill>
              <a:latin typeface="Blinker"/>
              <a:ea typeface="Blinker"/>
              <a:cs typeface="Blinker"/>
              <a:sym typeface="Blink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Data Preprocessing: Balancing</a:t>
            </a:r>
            <a:endParaRPr b="1" sz="1100">
              <a:solidFill>
                <a:srgbClr val="000000"/>
              </a:solidFill>
              <a:latin typeface="Arial"/>
              <a:ea typeface="Arial"/>
              <a:cs typeface="Arial"/>
              <a:sym typeface="Arial"/>
            </a:endParaRPr>
          </a:p>
        </p:txBody>
      </p:sp>
      <p:sp>
        <p:nvSpPr>
          <p:cNvPr id="435" name="Google Shape;435;p30"/>
          <p:cNvSpPr txBox="1"/>
          <p:nvPr>
            <p:ph idx="5" type="subTitle"/>
          </p:nvPr>
        </p:nvSpPr>
        <p:spPr>
          <a:xfrm>
            <a:off x="6175738" y="1429900"/>
            <a:ext cx="1814700" cy="73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After    SMOTE </a:t>
            </a:r>
            <a:endParaRPr sz="1900"/>
          </a:p>
        </p:txBody>
      </p:sp>
      <p:graphicFrame>
        <p:nvGraphicFramePr>
          <p:cNvPr id="436" name="Google Shape;436;p30"/>
          <p:cNvGraphicFramePr/>
          <p:nvPr/>
        </p:nvGraphicFramePr>
        <p:xfrm>
          <a:off x="1153563" y="2308325"/>
          <a:ext cx="3000000" cy="3000000"/>
        </p:xfrm>
        <a:graphic>
          <a:graphicData uri="http://schemas.openxmlformats.org/drawingml/2006/table">
            <a:tbl>
              <a:tblPr>
                <a:noFill/>
                <a:tableStyleId>{887BD6F9-2182-48A9-B7DE-5159F7E5AC34}</a:tableStyleId>
              </a:tblPr>
              <a:tblGrid>
                <a:gridCol w="3650200"/>
                <a:gridCol w="1506625"/>
                <a:gridCol w="1505025"/>
              </a:tblGrid>
              <a:tr h="506475">
                <a:tc>
                  <a:txBody>
                    <a:bodyPr/>
                    <a:lstStyle/>
                    <a:p>
                      <a:pPr indent="0" lvl="0" marL="0" rtl="0" algn="ctr">
                        <a:spcBef>
                          <a:spcPts val="0"/>
                        </a:spcBef>
                        <a:spcAft>
                          <a:spcPts val="0"/>
                        </a:spcAft>
                        <a:buNone/>
                      </a:pPr>
                      <a:r>
                        <a:rPr lang="en" sz="2000">
                          <a:latin typeface="Blinker"/>
                          <a:ea typeface="Blinker"/>
                          <a:cs typeface="Blinker"/>
                          <a:sym typeface="Blinker"/>
                        </a:rPr>
                        <a:t>default_payment_next_month</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linker"/>
                          <a:ea typeface="Blinker"/>
                          <a:cs typeface="Blinker"/>
                          <a:sym typeface="Blinker"/>
                        </a:rPr>
                        <a:t>count</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linker"/>
                          <a:ea typeface="Blinker"/>
                          <a:cs typeface="Blinker"/>
                          <a:sym typeface="Blinker"/>
                        </a:rPr>
                        <a:t>count</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506475">
                <a:tc>
                  <a:txBody>
                    <a:bodyPr/>
                    <a:lstStyle/>
                    <a:p>
                      <a:pPr indent="0" lvl="0" marL="0" rtl="0" algn="ctr">
                        <a:spcBef>
                          <a:spcPts val="0"/>
                        </a:spcBef>
                        <a:spcAft>
                          <a:spcPts val="0"/>
                        </a:spcAft>
                        <a:buNone/>
                      </a:pPr>
                      <a:r>
                        <a:rPr lang="en" sz="2000">
                          <a:latin typeface="Blinker"/>
                          <a:ea typeface="Blinker"/>
                          <a:cs typeface="Blinker"/>
                          <a:sym typeface="Blinker"/>
                        </a:rPr>
                        <a:t>0</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linker"/>
                          <a:ea typeface="Blinker"/>
                          <a:cs typeface="Blinker"/>
                          <a:sym typeface="Blinker"/>
                        </a:rPr>
                        <a:t>23364</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linker"/>
                          <a:ea typeface="Blinker"/>
                          <a:cs typeface="Blinker"/>
                          <a:sym typeface="Blinker"/>
                        </a:rPr>
                        <a:t>17490</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506475">
                <a:tc>
                  <a:txBody>
                    <a:bodyPr/>
                    <a:lstStyle/>
                    <a:p>
                      <a:pPr indent="0" lvl="0" marL="0" rtl="0" algn="ctr">
                        <a:spcBef>
                          <a:spcPts val="0"/>
                        </a:spcBef>
                        <a:spcAft>
                          <a:spcPts val="0"/>
                        </a:spcAft>
                        <a:buNone/>
                      </a:pPr>
                      <a:r>
                        <a:rPr lang="en" sz="2000">
                          <a:latin typeface="Blinker"/>
                          <a:ea typeface="Blinker"/>
                          <a:cs typeface="Blinker"/>
                          <a:sym typeface="Blinker"/>
                        </a:rPr>
                        <a:t>1</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linker"/>
                          <a:ea typeface="Blinker"/>
                          <a:cs typeface="Blinker"/>
                          <a:sym typeface="Blinker"/>
                        </a:rPr>
                        <a:t>6636</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linker"/>
                          <a:ea typeface="Blinker"/>
                          <a:cs typeface="Blinker"/>
                          <a:sym typeface="Blinker"/>
                        </a:rPr>
                        <a:t>17490</a:t>
                      </a:r>
                      <a:endParaRPr sz="2000">
                        <a:latin typeface="Blinker"/>
                        <a:ea typeface="Blinker"/>
                        <a:cs typeface="Blinker"/>
                        <a:sym typeface="Blinke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bl>
          </a:graphicData>
        </a:graphic>
      </p:graphicFrame>
      <p:sp>
        <p:nvSpPr>
          <p:cNvPr id="437" name="Google Shape;437;p30"/>
          <p:cNvSpPr txBox="1"/>
          <p:nvPr>
            <p:ph idx="5" type="subTitle"/>
          </p:nvPr>
        </p:nvSpPr>
        <p:spPr>
          <a:xfrm>
            <a:off x="4571888" y="1429900"/>
            <a:ext cx="1814700" cy="73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Unbalanced data</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a:p>
            <a:pPr indent="0" lvl="0" marL="0" rtl="0" algn="ctr">
              <a:lnSpc>
                <a:spcPct val="115000"/>
              </a:lnSpc>
              <a:spcBef>
                <a:spcPts val="0"/>
              </a:spcBef>
              <a:spcAft>
                <a:spcPts val="0"/>
              </a:spcAft>
              <a:buNone/>
            </a:pPr>
            <a:r>
              <a:t/>
            </a:r>
            <a:endParaRPr b="1" sz="1100">
              <a:solidFill>
                <a:srgbClr val="000000"/>
              </a:solidFill>
              <a:latin typeface="Arial"/>
              <a:ea typeface="Arial"/>
              <a:cs typeface="Arial"/>
              <a:sym typeface="Arial"/>
            </a:endParaRPr>
          </a:p>
        </p:txBody>
      </p:sp>
      <p:sp>
        <p:nvSpPr>
          <p:cNvPr id="443" name="Google Shape;443;p31"/>
          <p:cNvSpPr txBox="1"/>
          <p:nvPr>
            <p:ph idx="1" type="subTitle"/>
          </p:nvPr>
        </p:nvSpPr>
        <p:spPr>
          <a:xfrm>
            <a:off x="439800" y="2466175"/>
            <a:ext cx="2472300" cy="1155900"/>
          </a:xfrm>
          <a:prstGeom prst="rect">
            <a:avLst/>
          </a:prstGeom>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1500"/>
              <a:t>Data cleaning, variable scaling, hyper collinearity,  and SMOTE</a:t>
            </a:r>
            <a:endParaRPr sz="1500"/>
          </a:p>
        </p:txBody>
      </p:sp>
      <p:sp>
        <p:nvSpPr>
          <p:cNvPr id="444" name="Google Shape;444;p31"/>
          <p:cNvSpPr txBox="1"/>
          <p:nvPr>
            <p:ph idx="2" type="subTitle"/>
          </p:nvPr>
        </p:nvSpPr>
        <p:spPr>
          <a:xfrm>
            <a:off x="3400500" y="2444500"/>
            <a:ext cx="2343000" cy="1105500"/>
          </a:xfrm>
          <a:prstGeom prst="rect">
            <a:avLst/>
          </a:prstGeom>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1500"/>
              <a:t>Random Forest Classifier, and hyperparameter optimization via RandomizedSearchCV</a:t>
            </a:r>
            <a:endParaRPr sz="1500"/>
          </a:p>
        </p:txBody>
      </p:sp>
      <p:sp>
        <p:nvSpPr>
          <p:cNvPr id="445" name="Google Shape;445;p31"/>
          <p:cNvSpPr txBox="1"/>
          <p:nvPr>
            <p:ph idx="3" type="subTitle"/>
          </p:nvPr>
        </p:nvSpPr>
        <p:spPr>
          <a:xfrm>
            <a:off x="6361200" y="2574625"/>
            <a:ext cx="2343000" cy="939000"/>
          </a:xfrm>
          <a:prstGeom prst="rect">
            <a:avLst/>
          </a:prstGeom>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1500"/>
              <a:t>Evaluation using metrics like accuracy, precision, recall, and F1-score</a:t>
            </a:r>
            <a:endParaRPr sz="1500"/>
          </a:p>
        </p:txBody>
      </p:sp>
      <p:sp>
        <p:nvSpPr>
          <p:cNvPr id="446" name="Google Shape;446;p31"/>
          <p:cNvSpPr txBox="1"/>
          <p:nvPr>
            <p:ph idx="4" type="subTitle"/>
          </p:nvPr>
        </p:nvSpPr>
        <p:spPr>
          <a:xfrm>
            <a:off x="439799" y="1473550"/>
            <a:ext cx="2343000" cy="80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Data Preprocessing</a:t>
            </a:r>
            <a:endParaRPr sz="1900"/>
          </a:p>
        </p:txBody>
      </p:sp>
      <p:sp>
        <p:nvSpPr>
          <p:cNvPr id="447" name="Google Shape;447;p31"/>
          <p:cNvSpPr txBox="1"/>
          <p:nvPr>
            <p:ph idx="5" type="subTitle"/>
          </p:nvPr>
        </p:nvSpPr>
        <p:spPr>
          <a:xfrm>
            <a:off x="3400500" y="1587850"/>
            <a:ext cx="2343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Modeling</a:t>
            </a:r>
            <a:endParaRPr sz="1900"/>
          </a:p>
        </p:txBody>
      </p:sp>
      <p:sp>
        <p:nvSpPr>
          <p:cNvPr id="448" name="Google Shape;448;p31"/>
          <p:cNvSpPr txBox="1"/>
          <p:nvPr>
            <p:ph idx="6" type="subTitle"/>
          </p:nvPr>
        </p:nvSpPr>
        <p:spPr>
          <a:xfrm>
            <a:off x="6361200" y="1473550"/>
            <a:ext cx="2343000" cy="80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Performance Metrics</a:t>
            </a:r>
            <a:endParaRPr sz="1900"/>
          </a:p>
        </p:txBody>
      </p:sp>
      <p:cxnSp>
        <p:nvCxnSpPr>
          <p:cNvPr id="449" name="Google Shape;449;p31"/>
          <p:cNvCxnSpPr>
            <a:stCxn id="447" idx="3"/>
            <a:endCxn id="448" idx="1"/>
          </p:cNvCxnSpPr>
          <p:nvPr/>
        </p:nvCxnSpPr>
        <p:spPr>
          <a:xfrm>
            <a:off x="5743500" y="1874200"/>
            <a:ext cx="617700" cy="0"/>
          </a:xfrm>
          <a:prstGeom prst="straightConnector1">
            <a:avLst/>
          </a:prstGeom>
          <a:noFill/>
          <a:ln cap="flat" cmpd="sng" w="19050">
            <a:solidFill>
              <a:schemeClr val="dk1"/>
            </a:solidFill>
            <a:prstDash val="solid"/>
            <a:round/>
            <a:headEnd len="med" w="med" type="none"/>
            <a:tailEnd len="med" w="med" type="triangle"/>
          </a:ln>
        </p:spPr>
      </p:cxnSp>
      <p:cxnSp>
        <p:nvCxnSpPr>
          <p:cNvPr id="450" name="Google Shape;450;p31"/>
          <p:cNvCxnSpPr/>
          <p:nvPr/>
        </p:nvCxnSpPr>
        <p:spPr>
          <a:xfrm>
            <a:off x="2782799" y="1874200"/>
            <a:ext cx="617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 &amp; Challenges</a:t>
            </a:r>
            <a:endParaRPr/>
          </a:p>
        </p:txBody>
      </p:sp>
      <p:sp>
        <p:nvSpPr>
          <p:cNvPr id="456" name="Google Shape;456;p32"/>
          <p:cNvSpPr txBox="1"/>
          <p:nvPr/>
        </p:nvSpPr>
        <p:spPr>
          <a:xfrm>
            <a:off x="1117200" y="1566988"/>
            <a:ext cx="6909600" cy="25782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25000"/>
              </a:lnSpc>
              <a:spcBef>
                <a:spcPts val="0"/>
              </a:spcBef>
              <a:spcAft>
                <a:spcPts val="0"/>
              </a:spcAft>
              <a:buClr>
                <a:schemeClr val="dk1"/>
              </a:buClr>
              <a:buSzPts val="1800"/>
              <a:buFont typeface="Blinker"/>
              <a:buChar char="-"/>
            </a:pPr>
            <a:r>
              <a:rPr lang="en" sz="1800">
                <a:solidFill>
                  <a:schemeClr val="dk1"/>
                </a:solidFill>
                <a:latin typeface="Blinker"/>
                <a:ea typeface="Blinker"/>
                <a:cs typeface="Blinker"/>
                <a:sym typeface="Blinker"/>
              </a:rPr>
              <a:t>Finding the right data to work on </a:t>
            </a:r>
            <a:endParaRPr sz="1800">
              <a:solidFill>
                <a:schemeClr val="dk1"/>
              </a:solidFill>
              <a:latin typeface="Blinker"/>
              <a:ea typeface="Blinker"/>
              <a:cs typeface="Blinker"/>
              <a:sym typeface="Blinker"/>
            </a:endParaRPr>
          </a:p>
          <a:p>
            <a:pPr indent="-342900" lvl="0" marL="457200" marR="0" rtl="0" algn="l">
              <a:lnSpc>
                <a:spcPct val="125000"/>
              </a:lnSpc>
              <a:spcBef>
                <a:spcPts val="1500"/>
              </a:spcBef>
              <a:spcAft>
                <a:spcPts val="0"/>
              </a:spcAft>
              <a:buClr>
                <a:schemeClr val="dk1"/>
              </a:buClr>
              <a:buSzPts val="1800"/>
              <a:buFont typeface="Blinker"/>
              <a:buChar char="-"/>
            </a:pPr>
            <a:r>
              <a:rPr lang="en" sz="1800">
                <a:solidFill>
                  <a:schemeClr val="dk1"/>
                </a:solidFill>
                <a:latin typeface="Blinker"/>
                <a:ea typeface="Blinker"/>
                <a:cs typeface="Blinker"/>
                <a:sym typeface="Blinker"/>
              </a:rPr>
              <a:t>Testing different correlations between variables, cleaning, preprocessing and balancing the data to ensure getting the optimal results</a:t>
            </a:r>
            <a:endParaRPr sz="1800">
              <a:solidFill>
                <a:schemeClr val="dk1"/>
              </a:solidFill>
              <a:latin typeface="Blinker"/>
              <a:ea typeface="Blinker"/>
              <a:cs typeface="Blinker"/>
              <a:sym typeface="Blinker"/>
            </a:endParaRPr>
          </a:p>
          <a:p>
            <a:pPr indent="-342900" lvl="0" marL="457200" marR="0" rtl="0" algn="l">
              <a:lnSpc>
                <a:spcPct val="125000"/>
              </a:lnSpc>
              <a:spcBef>
                <a:spcPts val="1500"/>
              </a:spcBef>
              <a:spcAft>
                <a:spcPts val="1500"/>
              </a:spcAft>
              <a:buClr>
                <a:schemeClr val="dk1"/>
              </a:buClr>
              <a:buSzPts val="1800"/>
              <a:buFont typeface="Blinker"/>
              <a:buChar char="-"/>
            </a:pPr>
            <a:r>
              <a:rPr lang="en" sz="1800">
                <a:solidFill>
                  <a:schemeClr val="dk1"/>
                </a:solidFill>
                <a:latin typeface="Blinker"/>
                <a:ea typeface="Blinker"/>
                <a:cs typeface="Blinker"/>
                <a:sym typeface="Blinker"/>
              </a:rPr>
              <a:t>Choosing and implementing  the models that would optimize the data to predict credit card defaults </a:t>
            </a:r>
            <a:endParaRPr sz="1800">
              <a:solidFill>
                <a:schemeClr val="dk1"/>
              </a:solidFill>
              <a:latin typeface="Blinker"/>
              <a:ea typeface="Blinker"/>
              <a:cs typeface="Blinker"/>
              <a:sym typeface="Blinker"/>
            </a:endParaRPr>
          </a:p>
        </p:txBody>
      </p:sp>
    </p:spTree>
  </p:cSld>
  <p:clrMapOvr>
    <a:masterClrMapping/>
  </p:clrMapOvr>
</p:sld>
</file>

<file path=ppt/theme/theme1.xml><?xml version="1.0" encoding="utf-8"?>
<a:theme xmlns:a="http://schemas.openxmlformats.org/drawingml/2006/main" xmlns:r="http://schemas.openxmlformats.org/officeDocument/2006/relationships"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