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829C-40F0-4C35-B364-C316AF543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63AF6-1CE4-4B0E-A3DB-B5AA543B3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3447D-460A-4107-9F7F-2E69FBD8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A9A0-9B54-46AD-B4BE-E21E130C282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75216-39D3-49D7-BE5C-E7FFF27F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1348-D90F-4EBA-902D-04F7778A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9A7C-D5DF-4367-AEAE-F90938A8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73E8-3B2D-48DB-84FE-DDEDD8E2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52486-8319-4BE7-BEC5-5CEB2C544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C2F8-977E-4B92-8C90-328AA6F6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A9A0-9B54-46AD-B4BE-E21E130C282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DC9FB-07A1-4CEB-B8CF-BFFD1735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6A6B-5857-4D08-B206-36CE5693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9A7C-D5DF-4367-AEAE-F90938A8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1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EDE58-3A19-4E62-B698-B78F109B4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54C02-CF25-4EEE-A12B-3727AFE49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D28F5-8C24-4B09-841F-FFFEBC09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A9A0-9B54-46AD-B4BE-E21E130C282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AD3F-DB92-4ECF-8F42-93E22B21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1B26-F62B-4682-A821-1BDFE5CA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9A7C-D5DF-4367-AEAE-F90938A8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8E8B-F9E2-4CE6-8C7E-F93C2E0F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D8CC-74A7-491D-A1E5-60C5E659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810F-E033-429C-99AB-82BA05B3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A9A0-9B54-46AD-B4BE-E21E130C282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2D02F-CB80-4B10-B492-BC26009B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1FAA-8BCF-49EE-AF38-EF629F90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9A7C-D5DF-4367-AEAE-F90938A8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1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7EF2-1BB6-4EDB-9B4F-81B241B7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AC89-D309-4EE4-851B-6E12BF78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9061-5F86-4D3D-A797-E0E082D4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A9A0-9B54-46AD-B4BE-E21E130C282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937D7-4064-4999-8A93-BB9D4E0B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7424C-DC59-432E-AB3D-A30E8B1E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9A7C-D5DF-4367-AEAE-F90938A8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6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EF69-5624-4B08-B500-175E3CBE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29840-7B6A-4295-B81E-D2EFDDECE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CF76F-D88B-4F0E-A820-D3335DD26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8D35A-BAB7-4FA7-AF42-282DD2BE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A9A0-9B54-46AD-B4BE-E21E130C282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96EEE-87EC-4D09-B82C-BFCABF4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6595A-C43B-49A3-ACA0-9DC5DA88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9A7C-D5DF-4367-AEAE-F90938A8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2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1107-BE95-408A-B5CA-5629674E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52BFE-ED37-4916-A285-C4FB4C110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AAEAE-DD83-44DE-80C7-78D5FB715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2357A-D74D-4267-A7E8-96EBE65C7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26F2E-9974-46D7-9471-C21AD0012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12C01-9DB3-44FC-AEB2-23F21517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A9A0-9B54-46AD-B4BE-E21E130C282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035B4-D921-4EE1-A75E-D4330508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D6DFA-5781-45F1-8EAE-940C264D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9A7C-D5DF-4367-AEAE-F90938A8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8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7A2C-4A5C-47BC-A6E8-BC97CBC5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E4085-ACF5-4282-A745-844EE69E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A9A0-9B54-46AD-B4BE-E21E130C282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B6596-DE34-4DC1-AAFE-5132D05F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483DC-5001-4491-8EDE-1F9A897F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9A7C-D5DF-4367-AEAE-F90938A8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DE9AC-31D5-4F74-9D1E-E5C15CAC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A9A0-9B54-46AD-B4BE-E21E130C282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BD60E-7026-4A69-88E4-EE9D68E2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03E85-E7A2-401A-9E35-C7BC62E3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9A7C-D5DF-4367-AEAE-F90938A8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7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E04B-84EE-4896-8838-342844D3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B33E1-30B4-41F2-966F-81FF62AF0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AD64E-B4DE-41A0-9B6F-F028D4EC6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1B38E-D734-43DE-AE51-12147C82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A9A0-9B54-46AD-B4BE-E21E130C282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A57CD-8CC6-4815-9450-E398E330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02754-F818-4FFD-8229-DAEE4E51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9A7C-D5DF-4367-AEAE-F90938A8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8529-39A2-471E-952D-358066E6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ED3E6-17B4-4C7D-AB25-22EFE39C8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9CA42-ABFF-429C-83D0-51A7786E7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ACF34-9761-4B49-8B35-08D9CED7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A9A0-9B54-46AD-B4BE-E21E130C282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E1970-564F-4F9A-B363-68E5944E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56A05-02FC-4BB9-91A4-78E73C12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9A7C-D5DF-4367-AEAE-F90938A8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3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3E8EA-15FF-4A11-AC3F-153A6ED2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7B28A-D536-4833-BC3A-2B2D18EC4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7A29-B50A-4DB5-9807-F0348D834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A9A0-9B54-46AD-B4BE-E21E130C282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49490-7B52-43F6-AB7B-E52345EB3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56365-0A60-4071-A076-0A940FDAB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39A7C-D5DF-4367-AEAE-F90938A8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8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55C1-BCFB-4F10-8F3A-75AD5753D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EmoEvalEs</a:t>
            </a:r>
            <a:r>
              <a:rPr lang="en-US"/>
              <a:t> Task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D4620-EA8A-46A9-9C27-DFF237DC0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Xena Grant, Jesse Mena</a:t>
            </a:r>
          </a:p>
        </p:txBody>
      </p:sp>
    </p:spTree>
    <p:extLst>
      <p:ext uri="{BB962C8B-B14F-4D97-AF65-F5344CB8AC3E}">
        <p14:creationId xmlns:p14="http://schemas.microsoft.com/office/powerpoint/2010/main" val="393605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543B-A806-4E87-BF45-76A4D464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FCA4-D34F-4F7E-8A6D-4E6E145F2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EmoEvalEs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6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F1F3-B8E4-4C04-A82C-2EB22E53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2FCA71-2A18-4948-A4FD-0E29F9160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289" y="1438166"/>
            <a:ext cx="5145422" cy="494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6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29CD-FD5F-4CE1-A1F4-2725192A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5C36-66BC-47AF-A542-FAEBCDD4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5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4EC4-10EA-4AF5-8BD4-E66308EF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3556-B9AF-4EA7-A8C2-ECE66EB0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7C11-0BF7-470A-9AFF-A3A6F908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1EC7-1EBC-44C0-A27C-04751F371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8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E6CF-1F88-40A0-B735-E1FC80EF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0A244-08F4-4AEE-889A-A06BAB195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1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EmoEvalEs Task</vt:lpstr>
      <vt:lpstr>Task</vt:lpstr>
      <vt:lpstr>System Architecture</vt:lpstr>
      <vt:lpstr>Approach</vt:lpstr>
      <vt:lpstr>Issues and Successes</vt:lpstr>
      <vt:lpstr>Related Reading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D2_Presentation</dc:title>
  <dc:creator>Xena Grant</dc:creator>
  <cp:lastModifiedBy>Xena Grant</cp:lastModifiedBy>
  <cp:revision>3</cp:revision>
  <dcterms:created xsi:type="dcterms:W3CDTF">2021-04-26T04:41:42Z</dcterms:created>
  <dcterms:modified xsi:type="dcterms:W3CDTF">2021-04-26T04:58:35Z</dcterms:modified>
</cp:coreProperties>
</file>