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938F-21E6-495C-A4EC-3A055C88D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3E76D-3902-49B7-8E8C-D3E1D29E4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5B4-6CCD-4BD3-81A3-BEE4C4C1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D083-6F34-44F8-9BBE-23C9BE01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A0FE-5975-478E-9F59-343C8666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1B96-01A4-432A-841E-70C1E141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3D35-75AE-4279-9A1E-09910C5C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8CB5-CFA6-450E-A2C8-7413662D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655E-44EA-4498-807F-8AF6B0A5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6A01B-0CBD-46F9-8E77-C6852D14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5A93A-2FA3-4D34-87EF-2ED38BAA0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2C05-1D9B-4235-B4BD-C3632D81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A416-00F8-4BB6-9D4D-4476D34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3ADB-4AC6-4825-8297-3699FD06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6598-4CF2-4D39-907D-F1AF175F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0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C208-0FE0-4476-BD05-2FE692C1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813F-6253-48B5-AD7F-7C0ED428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831D-D9A1-4E13-A5CB-AF13A5A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47AD-59D8-4705-BAC2-3D4395B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F6D5-0DC9-4956-94F6-98ABC333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2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210B-F91B-419D-9DD0-4F5536F3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FB860-7A78-4BEC-BF8A-878EB6A90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A7FF-3A23-42DE-8E8D-885C020C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A24E-BDDC-4C8D-89D5-5E080DFC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590E-61BF-4B21-8037-1F90CA0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1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ECA7-9BA2-4D03-9A63-AD097BA8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883C-4675-46FD-94A2-A4CCF393A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D53D1-7A74-4C2E-BFEB-5C23F317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2A48E-B14B-4799-8B4A-184A66CD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B674-C616-4620-A34C-B9EDA9CA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344D-615E-4DA1-9F10-08F0CE9D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0A9B-5519-4B5A-B61E-6D22B1CB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E8F3-B836-42F7-841F-497BE613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F56F-A03A-4A0B-9DE4-7B4FE23BB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EF90E-7E5A-45CD-B6A3-86596B435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7056B-D711-48B4-8DD7-6A960CA42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78F38-E2D1-4A62-AF68-732122A4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A3BBF-AB4F-4BF2-8CB7-3DD38184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12149-0B46-4562-BA00-EDA35A23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2A32-41A2-498C-B491-2E857646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CB105-B7D6-4FA4-BB6A-14107C42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BDA4D-1E29-4D50-8E50-62A88A0E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044F6-6879-446E-B8C7-4089BF32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DFF5B-711C-40D4-BFBF-3A368C39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77D77-56C1-418B-A06C-CC35652E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B59E8-74AC-4CFE-AC53-023F3308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ABF9-E5FA-4B02-830F-4B9E9F1A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3177-4014-45C8-AE69-B20DABFD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90DB-D573-4DCB-949B-09196B03F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35EE-A50F-4D31-9DAC-5AA1D488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8E83-32A1-4C7E-95CB-3FAD8121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5A7B-E74D-4CCC-9705-BD01E5D5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EE11-8124-4248-8C27-653B0509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FFFC1-4671-442F-A135-F359BB7B4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5D173-6E32-44B0-9CCE-C1A91C8E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8B20C-8F17-4737-BCB5-CD712211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2CCF5-23E8-4995-8331-71238567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F43F1-DDAC-44A9-8FC4-5C3C903B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D9B49-0912-4EAA-AC4C-8778D66E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70CC2-31C4-4BFD-9A5C-7F6C36798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9A21-B82C-4DF1-B3A7-10A9013A5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685A-346E-4025-8F0C-FF1A4F1C8B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9F4E-DFEC-4D67-8908-A11D5697F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7F6B-E165-486C-AA31-307373E28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03BE-9854-4032-81CA-A7558313A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Report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6C8E9-0ED5-4716-9800-ECA6ACDC7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Jesse Robles</a:t>
            </a:r>
          </a:p>
        </p:txBody>
      </p:sp>
    </p:spTree>
    <p:extLst>
      <p:ext uri="{BB962C8B-B14F-4D97-AF65-F5344CB8AC3E}">
        <p14:creationId xmlns:p14="http://schemas.microsoft.com/office/powerpoint/2010/main" val="309318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ED84-B8C2-415E-8774-7BE2F1B1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990C-C2B2-44C2-BC22-BC05F02C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9090" cy="4351338"/>
          </a:xfrm>
        </p:spPr>
        <p:txBody>
          <a:bodyPr/>
          <a:lstStyle/>
          <a:p>
            <a:r>
              <a:rPr lang="en-US" dirty="0"/>
              <a:t>Submitted event reports are manually classified into ~16 categories to send to reviewers</a:t>
            </a:r>
          </a:p>
          <a:p>
            <a:r>
              <a:rPr lang="en-US" b="1" u="sng" dirty="0"/>
              <a:t>Objective</a:t>
            </a:r>
            <a:r>
              <a:rPr lang="en-US" dirty="0"/>
              <a:t> is to build a model to classify documents into these categories to ensure they are reviewed by appropriate individuals</a:t>
            </a:r>
          </a:p>
          <a:p>
            <a:r>
              <a:rPr lang="en-US" dirty="0"/>
              <a:t>Obtaining the documents (pdfs) and extracting the text was the most time-consuming task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AFA64-A161-4F47-8380-60161BC5C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87" y="0"/>
            <a:ext cx="5262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1611-F570-41CC-BA09-01950345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4AE8-FA6D-418C-A834-54DD9737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4C4C-23F7-4F4F-842B-91602110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9BF1-0539-43B3-A03A-7587515D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39B3-5FDC-49B4-8165-67C95D67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481F-2916-4869-BD75-BB195CB6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Event Report Classification</vt:lpstr>
      <vt:lpstr>Background</vt:lpstr>
      <vt:lpstr>Models</vt:lpstr>
      <vt:lpstr>Evaluation Metrics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Report Classification</dc:title>
  <dc:creator>Jesse Robles</dc:creator>
  <cp:lastModifiedBy>Jesse Robles</cp:lastModifiedBy>
  <cp:revision>3</cp:revision>
  <dcterms:created xsi:type="dcterms:W3CDTF">2018-07-19T01:33:06Z</dcterms:created>
  <dcterms:modified xsi:type="dcterms:W3CDTF">2018-07-19T01:52:38Z</dcterms:modified>
</cp:coreProperties>
</file>